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3" r:id="rId11"/>
    <p:sldId id="272" r:id="rId12"/>
    <p:sldId id="264" r:id="rId13"/>
    <p:sldId id="273" r:id="rId14"/>
    <p:sldId id="265" r:id="rId15"/>
    <p:sldId id="274" r:id="rId16"/>
    <p:sldId id="266" r:id="rId17"/>
    <p:sldId id="275" r:id="rId18"/>
    <p:sldId id="267" r:id="rId19"/>
    <p:sldId id="268" r:id="rId20"/>
    <p:sldId id="269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19254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1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7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91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6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68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6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5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5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9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hikagoyal0916/Recipe_Fin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526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b="1" dirty="0"/>
              <a:t>Recipe Finder Using</a:t>
            </a:r>
            <a:br>
              <a:rPr lang="en-IN" b="1" dirty="0"/>
            </a:br>
            <a:r>
              <a:rPr b="1" dirty="0"/>
              <a:t> Decision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8421" y="2550736"/>
            <a:ext cx="6643413" cy="1752600"/>
          </a:xfrm>
        </p:spPr>
        <p:txBody>
          <a:bodyPr>
            <a:noAutofit/>
          </a:bodyPr>
          <a:lstStyle/>
          <a:p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 Java-Based Intelligent Recipe Suggestion System</a:t>
            </a:r>
          </a:p>
          <a:p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Submitted by: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Anshika 22CSU022</a:t>
            </a:r>
          </a:p>
          <a:p>
            <a:pPr algn="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Arnav 22CSU028</a:t>
            </a:r>
          </a:p>
          <a:p>
            <a:pPr algn="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Sajal 22CSU213</a:t>
            </a:r>
          </a:p>
          <a:p>
            <a:pPr algn="r"/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Class: DSA-VI-A</a:t>
            </a:r>
          </a:p>
          <a:p>
            <a:pPr algn="r"/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Department: CSE</a:t>
            </a:r>
          </a:p>
          <a:p>
            <a:pPr algn="r"/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Institution: The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NorthCap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 University</a:t>
            </a:r>
          </a:p>
          <a:p>
            <a:pPr algn="r"/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Academic Year: 2024–2025</a:t>
            </a:r>
          </a:p>
        </p:txBody>
      </p:sp>
      <p:pic>
        <p:nvPicPr>
          <p:cNvPr id="1026" name="Picture 2" descr="Recipe Finder | Easy Home Meals">
            <a:extLst>
              <a:ext uri="{FF2B5EF4-FFF2-40B4-BE49-F238E27FC236}">
                <a16:creationId xmlns:a16="http://schemas.microsoft.com/office/drawing/2014/main" id="{E0D2A455-A7C9-D0D6-6E90-C7140BC3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80" y="383808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ipe Finder App by Dioneibys Blanco ...">
            <a:extLst>
              <a:ext uri="{FF2B5EF4-FFF2-40B4-BE49-F238E27FC236}">
                <a16:creationId xmlns:a16="http://schemas.microsoft.com/office/drawing/2014/main" id="{8F20AD1B-C363-2DE1-D734-3A24688F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23" y="485262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3" y="162234"/>
            <a:ext cx="7704667" cy="1981200"/>
          </a:xfrm>
        </p:spPr>
        <p:txBody>
          <a:bodyPr>
            <a:normAutofit/>
          </a:bodyPr>
          <a:lstStyle/>
          <a:p>
            <a:r>
              <a:rPr sz="4800" b="1" dirty="0"/>
              <a:t>Console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3200" b="1" dirty="0"/>
              <a:t>Designed without Java built-in libraries.</a:t>
            </a:r>
          </a:p>
          <a:p>
            <a:r>
              <a:rPr sz="3200" b="1" dirty="0"/>
              <a:t>Uses custom Recipe and </a:t>
            </a:r>
            <a:r>
              <a:rPr sz="3200" b="1" dirty="0" err="1"/>
              <a:t>RecipeList</a:t>
            </a:r>
            <a:r>
              <a:rPr sz="3200" b="1" dirty="0"/>
              <a:t> classes.</a:t>
            </a:r>
          </a:p>
          <a:p>
            <a:r>
              <a:rPr sz="3200" b="1" dirty="0"/>
              <a:t>Manual string parsing and ingredient matching.</a:t>
            </a:r>
          </a:p>
          <a:p>
            <a:r>
              <a:rPr sz="3200" b="1" dirty="0"/>
              <a:t>Text-based interaction through terminal.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2D9A5-2E91-63D5-1726-2C96BEB4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30" y="0"/>
            <a:ext cx="3767523" cy="3854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E8148-E319-3A7D-9D1C-A3E3BE398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523" y="0"/>
            <a:ext cx="3767523" cy="3854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011902-698F-6F61-D7CA-5D219B9F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077" y="4041058"/>
            <a:ext cx="6145161" cy="281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9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6" y="260556"/>
            <a:ext cx="7704667" cy="1981200"/>
          </a:xfrm>
        </p:spPr>
        <p:txBody>
          <a:bodyPr>
            <a:normAutofit/>
          </a:bodyPr>
          <a:lstStyle/>
          <a:p>
            <a:r>
              <a:rPr sz="4800" b="1" dirty="0"/>
              <a:t>Decision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b="1" dirty="0"/>
              <a:t>Recipes are suggested if 2+ ingredients match.</a:t>
            </a:r>
          </a:p>
          <a:p>
            <a:r>
              <a:rPr sz="3200" b="1" dirty="0"/>
              <a:t>Simulates binary decision logic.</a:t>
            </a:r>
          </a:p>
          <a:p>
            <a:r>
              <a:rPr sz="3200" b="1" dirty="0"/>
              <a:t>IF ingredient match ≥ 2 → include recipe.</a:t>
            </a:r>
          </a:p>
          <a:p>
            <a:r>
              <a:rPr sz="3200" b="1" dirty="0"/>
              <a:t>ELSE → exclude recipe.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C9D6C-3440-3E81-D827-003CC98E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85" y="98322"/>
            <a:ext cx="7288170" cy="61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1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20" y="221227"/>
            <a:ext cx="7704667" cy="1981200"/>
          </a:xfrm>
        </p:spPr>
        <p:txBody>
          <a:bodyPr>
            <a:normAutofit/>
          </a:bodyPr>
          <a:lstStyle/>
          <a:p>
            <a:r>
              <a:rPr sz="4800" b="1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153" y="2015614"/>
            <a:ext cx="8053712" cy="3797389"/>
          </a:xfrm>
        </p:spPr>
        <p:txBody>
          <a:bodyPr>
            <a:normAutofit fontScale="92500"/>
          </a:bodyPr>
          <a:lstStyle/>
          <a:p>
            <a:r>
              <a:rPr sz="3200" b="1" dirty="0"/>
              <a:t>Manual Tests: empty input, valid/invalid entries, correct results.</a:t>
            </a:r>
          </a:p>
          <a:p>
            <a:r>
              <a:rPr sz="3200" b="1" dirty="0"/>
              <a:t>Automated Tests:</a:t>
            </a:r>
          </a:p>
          <a:p>
            <a:r>
              <a:rPr sz="3200" b="1" dirty="0"/>
              <a:t>- File loading verification</a:t>
            </a:r>
          </a:p>
          <a:p>
            <a:r>
              <a:rPr sz="3200" b="1" dirty="0"/>
              <a:t>- Matching logic validation</a:t>
            </a:r>
          </a:p>
          <a:p>
            <a:r>
              <a:rPr sz="3200" b="1" dirty="0"/>
              <a:t>- Edge case handling (no match, empty input)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BBB28-5298-4F1A-B782-C9CBE4C9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22" y="0"/>
            <a:ext cx="4061972" cy="4375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F969A9-7E33-C1BC-C384-9CAF4FD5E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515" y="-1"/>
            <a:ext cx="4061972" cy="4375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F47B20-DD52-E4C9-34A7-CC8D1A05E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536" y="4583865"/>
            <a:ext cx="7316449" cy="192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0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146" y="2438401"/>
            <a:ext cx="7704667" cy="3332816"/>
          </a:xfrm>
        </p:spPr>
        <p:txBody>
          <a:bodyPr>
            <a:normAutofit/>
          </a:bodyPr>
          <a:lstStyle/>
          <a:p>
            <a:r>
              <a:rPr sz="2800" b="1" dirty="0"/>
              <a:t>GUI and CLI performed reliably.</a:t>
            </a:r>
          </a:p>
          <a:p>
            <a:r>
              <a:rPr sz="2800" b="1" dirty="0"/>
              <a:t>Efficient filtering of recipes by ingredient match.</a:t>
            </a:r>
          </a:p>
          <a:p>
            <a:r>
              <a:rPr sz="2800" b="1" dirty="0"/>
              <a:t>Responsive and robust to incorrect input.</a:t>
            </a:r>
          </a:p>
          <a:p>
            <a:r>
              <a:rPr sz="2800" b="1" dirty="0"/>
              <a:t>Passed all manual and automated test cases.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4291D-B815-9A09-8524-90110876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4" y="7373"/>
            <a:ext cx="4458007" cy="3089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6697B-09BC-E5C9-0257-B9B5C91C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014" y="7373"/>
            <a:ext cx="3405495" cy="3089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0B49E-DF57-CAA3-ED18-348A369B0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554" y="3228599"/>
            <a:ext cx="3960717" cy="2798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14A104-C043-EE71-739A-03C35AB94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071" y="3228599"/>
            <a:ext cx="3751438" cy="27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9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b="1" dirty="0"/>
              <a:t>No support for fuzzy matching or synonyms.</a:t>
            </a:r>
          </a:p>
          <a:p>
            <a:r>
              <a:rPr sz="2800" b="1" dirty="0"/>
              <a:t>Static CSV file – no dynamic upload.</a:t>
            </a:r>
          </a:p>
          <a:p>
            <a:r>
              <a:rPr sz="2800" b="1" dirty="0"/>
              <a:t>No ranking system for best matches.</a:t>
            </a:r>
          </a:p>
          <a:p>
            <a:r>
              <a:rPr sz="2800" b="1" dirty="0"/>
              <a:t>Basic GUI layout – needs enhancement.</a:t>
            </a:r>
          </a:p>
          <a:p>
            <a:r>
              <a:rPr sz="2800" b="1" dirty="0"/>
              <a:t>Not a true decision tree algorithm.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b="1" dirty="0"/>
              <a:t>Practical and educational recipe suggestion tool.</a:t>
            </a:r>
          </a:p>
          <a:p>
            <a:r>
              <a:rPr sz="2800" b="1" dirty="0"/>
              <a:t>CLI version supports algorithmic learning.</a:t>
            </a:r>
          </a:p>
          <a:p>
            <a:r>
              <a:rPr sz="2800" b="1" dirty="0"/>
              <a:t>GUI version enhances usability.</a:t>
            </a:r>
          </a:p>
          <a:p>
            <a:r>
              <a:rPr sz="2800" b="1" dirty="0"/>
              <a:t>Foundation for ML or data science upgrades.</a:t>
            </a:r>
          </a:p>
          <a:p>
            <a:r>
              <a:rPr sz="2800" b="1" dirty="0"/>
              <a:t>Simple, useful, and portable.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8074" y="201881"/>
            <a:ext cx="7704667" cy="1981200"/>
          </a:xfrm>
        </p:spPr>
        <p:txBody>
          <a:bodyPr>
            <a:normAutofit/>
          </a:bodyPr>
          <a:lstStyle/>
          <a:p>
            <a:r>
              <a:rPr sz="54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985" y="2332703"/>
            <a:ext cx="7704667" cy="3332816"/>
          </a:xfrm>
        </p:spPr>
        <p:txBody>
          <a:bodyPr>
            <a:normAutofit lnSpcReduction="10000"/>
          </a:bodyPr>
          <a:lstStyle/>
          <a:p>
            <a:r>
              <a:rPr sz="2800" b="1" dirty="0"/>
              <a:t>Users often struggle to decide what to cook with the ingredients they have.</a:t>
            </a:r>
          </a:p>
          <a:p>
            <a:r>
              <a:rPr sz="2800" b="1" dirty="0"/>
              <a:t>This project offers a solution by suggesting recipes that match user-provided ingredients.</a:t>
            </a:r>
          </a:p>
          <a:p>
            <a:r>
              <a:rPr sz="2800" b="1" dirty="0"/>
              <a:t>Implemented using Java with a simplified decision tree logic.</a:t>
            </a:r>
          </a:p>
          <a:p>
            <a:r>
              <a:rPr sz="2800" b="1" dirty="0"/>
              <a:t>Offers both a GUI and console-based interface.</a:t>
            </a:r>
          </a:p>
        </p:txBody>
      </p:sp>
      <p:pic>
        <p:nvPicPr>
          <p:cNvPr id="2050" name="Picture 2" descr="Recipe Finder Tool : What Can I Make ...">
            <a:extLst>
              <a:ext uri="{FF2B5EF4-FFF2-40B4-BE49-F238E27FC236}">
                <a16:creationId xmlns:a16="http://schemas.microsoft.com/office/drawing/2014/main" id="{E4E4E477-08AB-87A1-2443-A040B547C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227" y="524342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8093041" cy="3332816"/>
          </a:xfrm>
        </p:spPr>
        <p:txBody>
          <a:bodyPr>
            <a:normAutofit/>
          </a:bodyPr>
          <a:lstStyle/>
          <a:p>
            <a:r>
              <a:rPr sz="2800" b="1" dirty="0"/>
              <a:t>Java SE Docs: https://docs.oracle.com/javase/8/</a:t>
            </a:r>
          </a:p>
          <a:p>
            <a:r>
              <a:rPr sz="2800" b="1" dirty="0"/>
              <a:t>Swing Tutorials: https://docs.oracle.com/javase/tutorial/uiswing/</a:t>
            </a:r>
          </a:p>
          <a:p>
            <a:r>
              <a:rPr sz="2800" b="1" dirty="0"/>
              <a:t>Dataset: recipes_250.csv</a:t>
            </a:r>
          </a:p>
          <a:p>
            <a:r>
              <a:rPr sz="2800" b="1" dirty="0"/>
              <a:t>Study: AllRecipes.com, Tasty.co</a:t>
            </a:r>
          </a:p>
          <a:p>
            <a:r>
              <a:rPr sz="2800" b="1" dirty="0"/>
              <a:t>Testing: Custom Java classes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F8BE-E601-BD6E-E734-A8B65B67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375" y="2535811"/>
            <a:ext cx="11074749" cy="1786378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GitHub Link: </a:t>
            </a:r>
            <a:br>
              <a:rPr lang="en-US" sz="2800" dirty="0"/>
            </a:br>
            <a:r>
              <a:rPr lang="en-US" sz="2800" dirty="0" err="1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Recipe_Finder</a:t>
            </a:r>
            <a:br>
              <a:rPr lang="en-US" sz="2800" dirty="0">
                <a:solidFill>
                  <a:schemeClr val="accent4"/>
                </a:solidFill>
              </a:rPr>
            </a:br>
            <a:br>
              <a:rPr lang="en-US" sz="2800" dirty="0">
                <a:solidFill>
                  <a:schemeClr val="accent4"/>
                </a:solidFill>
              </a:rPr>
            </a:br>
            <a:r>
              <a:rPr lang="en-US" sz="2800" dirty="0">
                <a:solidFill>
                  <a:schemeClr val="accent4"/>
                </a:solidFill>
              </a:rPr>
              <a:t>(https://github.com/anshikagoyal0916/Recipe_Finder)</a:t>
            </a:r>
            <a:endParaRPr lang="en-IN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14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11" y="103239"/>
            <a:ext cx="7704667" cy="1981200"/>
          </a:xfrm>
        </p:spPr>
        <p:txBody>
          <a:bodyPr>
            <a:normAutofit/>
          </a:bodyPr>
          <a:lstStyle/>
          <a:p>
            <a:r>
              <a:rPr sz="4800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372033"/>
            <a:ext cx="7704667" cy="3332816"/>
          </a:xfrm>
        </p:spPr>
        <p:txBody>
          <a:bodyPr>
            <a:normAutofit fontScale="92500" lnSpcReduction="20000"/>
          </a:bodyPr>
          <a:lstStyle/>
          <a:p>
            <a:r>
              <a:rPr sz="2800" b="1" dirty="0"/>
              <a:t>Develop a functional recipe recommendation tool in Java.</a:t>
            </a:r>
          </a:p>
          <a:p>
            <a:r>
              <a:rPr sz="2800" b="1" dirty="0"/>
              <a:t>Allow ingredient input via a GUI or CLI.</a:t>
            </a:r>
          </a:p>
          <a:p>
            <a:r>
              <a:rPr sz="2800" b="1" dirty="0"/>
              <a:t>Apply basic decision rules to filter relevant recipes.</a:t>
            </a:r>
          </a:p>
          <a:p>
            <a:r>
              <a:rPr sz="2800" b="1" dirty="0"/>
              <a:t>Avoid using built-in data structure libraries in the console version.</a:t>
            </a:r>
          </a:p>
          <a:p>
            <a:r>
              <a:rPr sz="2800" b="1" dirty="0"/>
              <a:t>Ensure correctness through automated and manual testing.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13" y="93726"/>
            <a:ext cx="7704667" cy="1981200"/>
          </a:xfrm>
        </p:spPr>
        <p:txBody>
          <a:bodyPr>
            <a:normAutofit/>
          </a:bodyPr>
          <a:lstStyle/>
          <a:p>
            <a:r>
              <a:rPr sz="4800" b="1" dirty="0"/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440858"/>
            <a:ext cx="7704667" cy="3332816"/>
          </a:xfrm>
        </p:spPr>
        <p:txBody>
          <a:bodyPr>
            <a:normAutofit fontScale="92500" lnSpcReduction="20000"/>
          </a:bodyPr>
          <a:lstStyle/>
          <a:p>
            <a:r>
              <a:rPr sz="2800" b="1" dirty="0"/>
              <a:t>Language: Java (JDK 8+)</a:t>
            </a:r>
          </a:p>
          <a:p>
            <a:r>
              <a:rPr sz="2800" b="1" dirty="0"/>
              <a:t>GUI Framework: Java Swing</a:t>
            </a:r>
          </a:p>
          <a:p>
            <a:r>
              <a:rPr sz="2800" b="1" dirty="0"/>
              <a:t>File Handling: </a:t>
            </a:r>
            <a:r>
              <a:rPr sz="2800" b="1" dirty="0" err="1"/>
              <a:t>BufferedReader</a:t>
            </a:r>
            <a:r>
              <a:rPr sz="2800" b="1" dirty="0"/>
              <a:t>, </a:t>
            </a:r>
            <a:r>
              <a:rPr sz="2800" b="1" dirty="0" err="1"/>
              <a:t>FileReader</a:t>
            </a:r>
            <a:endParaRPr sz="2800" b="1" dirty="0"/>
          </a:p>
          <a:p>
            <a:r>
              <a:rPr sz="2800" b="1" dirty="0"/>
              <a:t>Development Tools: IntelliJ IDEA / VS Code</a:t>
            </a:r>
          </a:p>
          <a:p>
            <a:r>
              <a:rPr sz="2800" b="1" dirty="0"/>
              <a:t>Testing: Custom automated tests (no external frameworks)</a:t>
            </a:r>
          </a:p>
          <a:p>
            <a:r>
              <a:rPr sz="2800" b="1" dirty="0"/>
              <a:t>Data Format: recipes_250.csv (custom CSV file)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01" y="349046"/>
            <a:ext cx="7704667" cy="1981200"/>
          </a:xfrm>
        </p:spPr>
        <p:txBody>
          <a:bodyPr>
            <a:normAutofit/>
          </a:bodyPr>
          <a:lstStyle/>
          <a:p>
            <a:r>
              <a:rPr sz="4800" b="1" dirty="0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984" y="2372033"/>
            <a:ext cx="7704667" cy="3332816"/>
          </a:xfrm>
        </p:spPr>
        <p:txBody>
          <a:bodyPr>
            <a:normAutofit/>
          </a:bodyPr>
          <a:lstStyle/>
          <a:p>
            <a:r>
              <a:rPr sz="2800" b="1" dirty="0"/>
              <a:t>Loads recipe dataset from CSV file.</a:t>
            </a:r>
          </a:p>
          <a:p>
            <a:r>
              <a:rPr sz="2800" b="1" dirty="0"/>
              <a:t>Users input ingredients they have at home.</a:t>
            </a:r>
          </a:p>
          <a:p>
            <a:r>
              <a:rPr sz="2800" b="1" dirty="0"/>
              <a:t>Applies rule: suggest recipes with at least two matching ingredients.</a:t>
            </a:r>
          </a:p>
          <a:p>
            <a:r>
              <a:rPr sz="2800" b="1" dirty="0"/>
              <a:t>Results shown in GUI or terminal.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40" y="0"/>
            <a:ext cx="7704667" cy="1981200"/>
          </a:xfrm>
        </p:spPr>
        <p:txBody>
          <a:bodyPr>
            <a:normAutofit/>
          </a:bodyPr>
          <a:lstStyle/>
          <a:p>
            <a:r>
              <a:rPr sz="4800" b="1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482" y="1762592"/>
            <a:ext cx="7704667" cy="3332816"/>
          </a:xfrm>
        </p:spPr>
        <p:txBody>
          <a:bodyPr>
            <a:normAutofit/>
          </a:bodyPr>
          <a:lstStyle/>
          <a:p>
            <a:r>
              <a:rPr sz="2800" b="1" dirty="0"/>
              <a:t>Add &amp; Remove Ingredients dynamically.</a:t>
            </a:r>
          </a:p>
          <a:p>
            <a:r>
              <a:rPr sz="2800" b="1" dirty="0"/>
              <a:t>Search Recipes via button or Enter key.</a:t>
            </a:r>
          </a:p>
          <a:p>
            <a:r>
              <a:rPr sz="2800" b="1" dirty="0"/>
              <a:t>Matching Logic: ≥2 common ingredients.</a:t>
            </a:r>
          </a:p>
          <a:p>
            <a:r>
              <a:rPr sz="2800" b="1" dirty="0"/>
              <a:t>Works Offline – no API dependency.</a:t>
            </a:r>
          </a:p>
          <a:p>
            <a:r>
              <a:rPr sz="2800" b="1" dirty="0"/>
              <a:t>Supports GUI and Command Line interfaces.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8762AE-39AF-7A6B-7407-FF59BF317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01" y="1"/>
            <a:ext cx="3856399" cy="3706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50980-8755-E22D-DE45-AA71BA3DB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51" y="0"/>
            <a:ext cx="4029393" cy="3706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38330-CD3A-45CE-2D28-E7805C0BB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01" y="3795251"/>
            <a:ext cx="3856398" cy="3062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09ABD-1104-0994-5A95-2D1642D05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451" y="3795251"/>
            <a:ext cx="4129549" cy="29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4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309717"/>
            <a:ext cx="7704667" cy="1981200"/>
          </a:xfrm>
        </p:spPr>
        <p:txBody>
          <a:bodyPr>
            <a:normAutofit/>
          </a:bodyPr>
          <a:lstStyle/>
          <a:p>
            <a:r>
              <a:rPr sz="4800" b="1" dirty="0"/>
              <a:t>GUI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6" y="2460523"/>
            <a:ext cx="7704667" cy="3332816"/>
          </a:xfrm>
        </p:spPr>
        <p:txBody>
          <a:bodyPr>
            <a:normAutofit fontScale="92500"/>
          </a:bodyPr>
          <a:lstStyle/>
          <a:p>
            <a:r>
              <a:rPr sz="3200" b="1" dirty="0"/>
              <a:t>Built with Java Swing components: </a:t>
            </a:r>
            <a:r>
              <a:rPr sz="3200" b="1" dirty="0" err="1"/>
              <a:t>JFrame</a:t>
            </a:r>
            <a:r>
              <a:rPr sz="3200" b="1" dirty="0"/>
              <a:t>, </a:t>
            </a:r>
            <a:r>
              <a:rPr sz="3200" b="1" dirty="0" err="1"/>
              <a:t>JTextArea</a:t>
            </a:r>
            <a:r>
              <a:rPr sz="3200" b="1" dirty="0"/>
              <a:t>, </a:t>
            </a:r>
            <a:r>
              <a:rPr sz="3200" b="1" dirty="0" err="1"/>
              <a:t>JTextField</a:t>
            </a:r>
            <a:r>
              <a:rPr sz="3200" b="1" dirty="0"/>
              <a:t>, </a:t>
            </a:r>
            <a:r>
              <a:rPr sz="3200" b="1" dirty="0" err="1"/>
              <a:t>JList</a:t>
            </a:r>
            <a:r>
              <a:rPr sz="3200" b="1" dirty="0"/>
              <a:t>.</a:t>
            </a:r>
          </a:p>
          <a:p>
            <a:r>
              <a:rPr sz="3200" b="1" dirty="0"/>
              <a:t>Users enter ingredients via text field.</a:t>
            </a:r>
          </a:p>
          <a:p>
            <a:r>
              <a:rPr sz="3200" b="1" dirty="0"/>
              <a:t>Recipes displayed in scrollable result area.</a:t>
            </a:r>
          </a:p>
          <a:p>
            <a:r>
              <a:rPr sz="3200" b="1" dirty="0"/>
              <a:t>Buttons trigger add/remove/search 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1F1EE-FA05-9C15-1BC4-131D27FB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9" y="1"/>
            <a:ext cx="3677911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7CAF4-9C4E-093A-D11D-E048176B5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577" y="0"/>
            <a:ext cx="4142851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38A21-6C93-FB2C-8CCC-DE448042F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406" y="3428999"/>
            <a:ext cx="535093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53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566</Words>
  <Application>Microsoft Office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Parallax</vt:lpstr>
      <vt:lpstr>Recipe Finder Using  Decision Tree</vt:lpstr>
      <vt:lpstr>Introduction</vt:lpstr>
      <vt:lpstr>Objectives</vt:lpstr>
      <vt:lpstr>Tech Stack</vt:lpstr>
      <vt:lpstr>System Overview</vt:lpstr>
      <vt:lpstr>Features</vt:lpstr>
      <vt:lpstr>PowerPoint Presentation</vt:lpstr>
      <vt:lpstr>GUI Module</vt:lpstr>
      <vt:lpstr>PowerPoint Presentation</vt:lpstr>
      <vt:lpstr>Console Module</vt:lpstr>
      <vt:lpstr>PowerPoint Presentation</vt:lpstr>
      <vt:lpstr>Decision Rule</vt:lpstr>
      <vt:lpstr>PowerPoint Presentation</vt:lpstr>
      <vt:lpstr>Testing</vt:lpstr>
      <vt:lpstr>PowerPoint Presentation</vt:lpstr>
      <vt:lpstr>Results</vt:lpstr>
      <vt:lpstr>PowerPoint Presentation</vt:lpstr>
      <vt:lpstr>Challenges</vt:lpstr>
      <vt:lpstr>Conclusion</vt:lpstr>
      <vt:lpstr>References</vt:lpstr>
      <vt:lpstr>GitHub Link:  Recipe_Finder  (https://github.com/anshikagoyal0916/Recipe_Finder)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Vansh Goyal</dc:creator>
  <cp:keywords/>
  <dc:description>generated using python-pptx</dc:description>
  <cp:lastModifiedBy>Vansh Goyal</cp:lastModifiedBy>
  <cp:revision>7</cp:revision>
  <dcterms:created xsi:type="dcterms:W3CDTF">2013-01-27T09:14:16Z</dcterms:created>
  <dcterms:modified xsi:type="dcterms:W3CDTF">2025-05-07T15:50:31Z</dcterms:modified>
  <cp:category/>
</cp:coreProperties>
</file>