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scatterChart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f9a6fd91-7173-4898-b9da-8a4d5632a5a5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aca7c9b4079740ac" /><Relationship Type="http://schemas.openxmlformats.org/officeDocument/2006/relationships/slideLayout" Target="/ppt/slideLayouts/slideLayout8.xml" Id="R2ddbd96bd50e4269" /><Relationship Type="http://schemas.openxmlformats.org/officeDocument/2006/relationships/hyperlink" Target="https://app.powerbi.com/groups/me/reports/f9a6fd91-7173-4898-b9da-8a4d5632a5a5/?pbi_source=PowerPoint" TargetMode="External" Id="RelId0" /><Relationship Type="http://schemas.openxmlformats.org/officeDocument/2006/relationships/image" Target="/ppt/media/image4.png" Id="imgId71901155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dfc571cd70be4071" /><Relationship Type="http://schemas.openxmlformats.org/officeDocument/2006/relationships/slideLayout" Target="/ppt/slideLayouts/slideLayout8.xml" Id="Re80eae3aec0f476c" /><Relationship Type="http://schemas.openxmlformats.org/officeDocument/2006/relationships/hyperlink" Target="https://app.powerbi.com/groups/me/reports/f9a6fd91-7173-4898-b9da-8a4d5632a5a5/?pbi_source=PowerPoint" TargetMode="External" Id="RelId1" /><Relationship Type="http://schemas.openxmlformats.org/officeDocument/2006/relationships/image" Target="/ppt/media/image5.png" Id="imgId71901156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ef14a09de018406c" /><Relationship Type="http://schemas.openxmlformats.org/officeDocument/2006/relationships/slideLayout" Target="/ppt/slideLayouts/slideLayout8.xml" Id="Rffff0f1b3a094c34" /><Relationship Type="http://schemas.openxmlformats.org/officeDocument/2006/relationships/hyperlink" Target="https://app.powerbi.com/groups/me/reports/f9a6fd91-7173-4898-b9da-8a4d5632a5a5/?pbi_source=PowerPoint" TargetMode="External" Id="RelId2" /><Relationship Type="http://schemas.openxmlformats.org/officeDocument/2006/relationships/image" Target="/ppt/media/image6.png" Id="imgId71901157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d469d8a66d8a4907" /><Relationship Type="http://schemas.openxmlformats.org/officeDocument/2006/relationships/slideLayout" Target="/ppt/slideLayouts/slideLayout8.xml" Id="R567900d145994b3f" /><Relationship Type="http://schemas.openxmlformats.org/officeDocument/2006/relationships/hyperlink" Target="https://app.powerbi.com/groups/me/reports/f9a6fd91-7173-4898-b9da-8a4d5632a5a5/?pbi_source=PowerPoint" TargetMode="External" Id="RelId3" /><Relationship Type="http://schemas.openxmlformats.org/officeDocument/2006/relationships/image" Target="/ppt/media/image7.png" Id="imgId71901158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notesSlide" Target="/ppt/notesSlides/notesSlide5.xml" Id="Rbb7ef0137bc34f73" /><Relationship Type="http://schemas.openxmlformats.org/officeDocument/2006/relationships/slideLayout" Target="/ppt/slideLayouts/slideLayout8.xml" Id="Rc12d9b147414448d" /><Relationship Type="http://schemas.openxmlformats.org/officeDocument/2006/relationships/hyperlink" Target="https://app.powerbi.com/groups/me/reports/f9a6fd91-7173-4898-b9da-8a4d5632a5a5/?pbi_source=PowerPoint" TargetMode="External" Id="RelId4" /><Relationship Type="http://schemas.openxmlformats.org/officeDocument/2006/relationships/image" Target="/ppt/media/image8.png" Id="imgId71901159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open assignment 2 - crashes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12/10/2024 6:36:01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11/14/2024 12:34:01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pieChart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190115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Pie charts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map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190115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Map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olumnChart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190115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Bar charts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ableEx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190115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Table</a:t>
            </a:r>
          </a:p>
        </p:txBody>
      </p:sp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catterChart. Please refer to the notes on this slide for details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7190115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Scatter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