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484948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of Overloading in Object Oriented Concept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31780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Object-oriented programming (OOP) is a programming concept that organizes code as objects having attributes and methods. Overloading is one of the key concepts in OOP that provides a way to define multiple methods or constructors with the same name but different parameters. It's an important and powerful feature in OOP.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634472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19" y="6352342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6350198"/>
            <a:ext cx="213240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sawan kumar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29985"/>
            <a:ext cx="52855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Method Overloading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1968698"/>
            <a:ext cx="44410" cy="5430917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369999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14229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218396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1908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76022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Method overloading allows defining methods with the same name within the same class but with a different number of arguments or data types.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48085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2531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329481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3017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871079"/>
            <a:ext cx="4055150" cy="2155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class has two methods with the same name </a:t>
            </a:r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addNumbers</a:t>
            </a:r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but one takes two integers as args, and one takes three integers as args. These methods enable the same operation to be performed with different inputs.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7642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48714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4990386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972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6664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Allows more flexible code, simplifies code readability, and promotes code reusability.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20178"/>
            <a:ext cx="63909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Constructor Overloading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58891"/>
            <a:ext cx="3370064" cy="4250412"/>
          </a:xfrm>
          <a:prstGeom prst="roundRect">
            <a:avLst>
              <a:gd name="adj" fmla="val 1628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886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358039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Constructor overloading allows defining constructors with the same name but with different parameters that differentiate them.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558891"/>
            <a:ext cx="3370064" cy="4250412"/>
          </a:xfrm>
          <a:prstGeom prst="roundRect">
            <a:avLst>
              <a:gd name="adj" fmla="val 1628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0018" y="27886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0018" y="3358039"/>
            <a:ext cx="2910483" cy="32214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class has two constructors with the same name,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Constructor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but with different args - one takes an integer, and the other takes a string. These constructors help create objects with different initial states based on the input.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558891"/>
            <a:ext cx="3370064" cy="4250412"/>
          </a:xfrm>
          <a:prstGeom prst="roundRect">
            <a:avLst>
              <a:gd name="adj" fmla="val 1628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2253" y="27886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2253" y="3358039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flexibility in creating objects, increases code readability, and reduces the number of classes used to represent related objects.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4914"/>
            <a:ext cx="55722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Operator Overloading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allows operators such as +, -, /, or * to be redefined to work with user-defined data types.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class has an overloaded '+' operator that adds two objects of the same class type. This addition functionality could be specific to the two objects.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Enables native operators to work with new, user-defined data types and reduces code complexity.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743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138601" y="599361"/>
            <a:ext cx="10353080" cy="1362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363"/>
              </a:lnSpc>
              <a:buNone/>
            </a:pPr>
            <a:r>
              <a:rPr lang="en-US" sz="4291" b="1" spc="-12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Comparison between Overloading and Overriding</a:t>
            </a:r>
            <a:endParaRPr lang="en-US" sz="4291" dirty="0"/>
          </a:p>
        </p:txBody>
      </p:sp>
      <p:sp>
        <p:nvSpPr>
          <p:cNvPr id="5" name="Shape 3"/>
          <p:cNvSpPr/>
          <p:nvPr/>
        </p:nvSpPr>
        <p:spPr>
          <a:xfrm>
            <a:off x="2138601" y="2397562"/>
            <a:ext cx="10353080" cy="5234821"/>
          </a:xfrm>
          <a:prstGeom prst="roundRect">
            <a:avLst>
              <a:gd name="adj" fmla="val 104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146221" y="2405182"/>
            <a:ext cx="10336768" cy="6254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365296" y="2543532"/>
            <a:ext cx="3005614" cy="3487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46"/>
              </a:lnSpc>
              <a:buNone/>
            </a:pPr>
            <a:endParaRPr lang="en-US" sz="1716" dirty="0"/>
          </a:p>
        </p:txBody>
      </p:sp>
      <p:sp>
        <p:nvSpPr>
          <p:cNvPr id="8" name="Text 6"/>
          <p:cNvSpPr/>
          <p:nvPr/>
        </p:nvSpPr>
        <p:spPr>
          <a:xfrm>
            <a:off x="5814298" y="2543532"/>
            <a:ext cx="3001804" cy="3487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Overloading</a:t>
            </a:r>
            <a:endParaRPr lang="en-US" sz="1716" dirty="0"/>
          </a:p>
        </p:txBody>
      </p:sp>
      <p:sp>
        <p:nvSpPr>
          <p:cNvPr id="9" name="Text 7"/>
          <p:cNvSpPr/>
          <p:nvPr/>
        </p:nvSpPr>
        <p:spPr>
          <a:xfrm>
            <a:off x="9259491" y="2543532"/>
            <a:ext cx="3005614" cy="3487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Overriding</a:t>
            </a:r>
            <a:endParaRPr lang="en-US" sz="1716" dirty="0"/>
          </a:p>
        </p:txBody>
      </p:sp>
      <p:sp>
        <p:nvSpPr>
          <p:cNvPr id="10" name="Shape 8"/>
          <p:cNvSpPr/>
          <p:nvPr/>
        </p:nvSpPr>
        <p:spPr>
          <a:xfrm>
            <a:off x="2146221" y="3030617"/>
            <a:ext cx="10336768" cy="13229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365296" y="3168967"/>
            <a:ext cx="3005614" cy="3487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</a:t>
            </a:r>
            <a:endParaRPr lang="en-US" sz="1716" dirty="0"/>
          </a:p>
        </p:txBody>
      </p:sp>
      <p:sp>
        <p:nvSpPr>
          <p:cNvPr id="12" name="Text 10"/>
          <p:cNvSpPr/>
          <p:nvPr/>
        </p:nvSpPr>
        <p:spPr>
          <a:xfrm>
            <a:off x="5814298" y="3168967"/>
            <a:ext cx="3001804" cy="1046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Multiple methods can have the same name with different parameters in the same class.</a:t>
            </a:r>
            <a:endParaRPr lang="en-US" sz="1716" dirty="0"/>
          </a:p>
        </p:txBody>
      </p:sp>
      <p:sp>
        <p:nvSpPr>
          <p:cNvPr id="13" name="Text 11"/>
          <p:cNvSpPr/>
          <p:nvPr/>
        </p:nvSpPr>
        <p:spPr>
          <a:xfrm>
            <a:off x="9259491" y="3168967"/>
            <a:ext cx="3005614" cy="6974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Method redefinition in a subclass of superclass.</a:t>
            </a:r>
            <a:endParaRPr lang="en-US" sz="1716" dirty="0"/>
          </a:p>
        </p:txBody>
      </p:sp>
      <p:sp>
        <p:nvSpPr>
          <p:cNvPr id="14" name="Shape 12"/>
          <p:cNvSpPr/>
          <p:nvPr/>
        </p:nvSpPr>
        <p:spPr>
          <a:xfrm>
            <a:off x="2146221" y="4353520"/>
            <a:ext cx="10336768" cy="9741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2365296" y="4491871"/>
            <a:ext cx="3005614" cy="3487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Return Type</a:t>
            </a:r>
            <a:endParaRPr lang="en-US" sz="1716" dirty="0"/>
          </a:p>
        </p:txBody>
      </p:sp>
      <p:sp>
        <p:nvSpPr>
          <p:cNvPr id="16" name="Text 14"/>
          <p:cNvSpPr/>
          <p:nvPr/>
        </p:nvSpPr>
        <p:spPr>
          <a:xfrm>
            <a:off x="5814298" y="4491871"/>
            <a:ext cx="3001804" cy="6974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 have the same name with different return types.</a:t>
            </a:r>
            <a:endParaRPr lang="en-US" sz="1716" dirty="0"/>
          </a:p>
        </p:txBody>
      </p:sp>
      <p:sp>
        <p:nvSpPr>
          <p:cNvPr id="17" name="Text 15"/>
          <p:cNvSpPr/>
          <p:nvPr/>
        </p:nvSpPr>
        <p:spPr>
          <a:xfrm>
            <a:off x="9259491" y="4491871"/>
            <a:ext cx="3005614" cy="6974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Must have the same signature and the same return type.</a:t>
            </a:r>
            <a:endParaRPr lang="en-US" sz="1716" dirty="0"/>
          </a:p>
        </p:txBody>
      </p:sp>
      <p:sp>
        <p:nvSpPr>
          <p:cNvPr id="18" name="Shape 16"/>
          <p:cNvSpPr/>
          <p:nvPr/>
        </p:nvSpPr>
        <p:spPr>
          <a:xfrm>
            <a:off x="2146221" y="5327690"/>
            <a:ext cx="10336768" cy="9741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2365296" y="5466040"/>
            <a:ext cx="3005614" cy="3487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Arguments</a:t>
            </a:r>
            <a:endParaRPr lang="en-US" sz="1716" dirty="0"/>
          </a:p>
        </p:txBody>
      </p:sp>
      <p:sp>
        <p:nvSpPr>
          <p:cNvPr id="20" name="Text 18"/>
          <p:cNvSpPr/>
          <p:nvPr/>
        </p:nvSpPr>
        <p:spPr>
          <a:xfrm>
            <a:off x="5814298" y="5466040"/>
            <a:ext cx="3001804" cy="6974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Must have different parameter lists.</a:t>
            </a:r>
            <a:endParaRPr lang="en-US" sz="1716" dirty="0"/>
          </a:p>
        </p:txBody>
      </p:sp>
      <p:sp>
        <p:nvSpPr>
          <p:cNvPr id="21" name="Text 19"/>
          <p:cNvSpPr/>
          <p:nvPr/>
        </p:nvSpPr>
        <p:spPr>
          <a:xfrm>
            <a:off x="9259491" y="5466040"/>
            <a:ext cx="3005614" cy="6974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Must have the same number and type of parameters.</a:t>
            </a:r>
            <a:endParaRPr lang="en-US" sz="1716" dirty="0"/>
          </a:p>
        </p:txBody>
      </p:sp>
      <p:sp>
        <p:nvSpPr>
          <p:cNvPr id="22" name="Shape 20"/>
          <p:cNvSpPr/>
          <p:nvPr/>
        </p:nvSpPr>
        <p:spPr>
          <a:xfrm>
            <a:off x="2146221" y="6301859"/>
            <a:ext cx="10336768" cy="13229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2365296" y="6440210"/>
            <a:ext cx="3005614" cy="3487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Applicability</a:t>
            </a:r>
            <a:endParaRPr lang="en-US" sz="1716" dirty="0"/>
          </a:p>
        </p:txBody>
      </p:sp>
      <p:sp>
        <p:nvSpPr>
          <p:cNvPr id="24" name="Text 22"/>
          <p:cNvSpPr/>
          <p:nvPr/>
        </p:nvSpPr>
        <p:spPr>
          <a:xfrm>
            <a:off x="5814298" y="6440210"/>
            <a:ext cx="3001804" cy="6974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methods of the same class and for constructors.</a:t>
            </a:r>
            <a:endParaRPr lang="en-US" sz="1716" dirty="0"/>
          </a:p>
        </p:txBody>
      </p:sp>
      <p:sp>
        <p:nvSpPr>
          <p:cNvPr id="25" name="Text 23"/>
          <p:cNvSpPr/>
          <p:nvPr/>
        </p:nvSpPr>
        <p:spPr>
          <a:xfrm>
            <a:off x="9259491" y="6440210"/>
            <a:ext cx="3005614" cy="1046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6"/>
              </a:lnSpc>
              <a:buNone/>
            </a:pPr>
            <a:r>
              <a:rPr lang="en-US" sz="1716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inherited methods and for methods implementing an interface.</a:t>
            </a:r>
            <a:endParaRPr lang="en-US" sz="1716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42672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627948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2669619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273623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Overloading is an essential feature of OOP and enables clean, reusable, and readable code.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627948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32390" y="2669619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273623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Overloading is used in creating the Java Standard Library and the implementation of data structure.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44639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78694" y="548806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5227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092071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methods have the same functionalities, document the overloaded method, and overload constructors with care.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82058"/>
            <a:ext cx="47611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Beyond the Basics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3185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Polymorphism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07050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Polymorphism describes the ability of a variable to represent objects of different data types. This concept complements overloading and overloading.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3185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Abstraction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07050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Abstraction is another concept in OOP that refers to hiding implementation details or complexity while providing a simple interface.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3185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Inheritance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07050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Inheritance allows us to define a new class based on an existing class, inheriting its properties and methods while also adding new ones.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2023-08-05T19:40:25Z</dcterms:created>
  <dcterms:modified xsi:type="dcterms:W3CDTF">2023-08-05T19:40:25Z</dcterms:modified>
</cp:coreProperties>
</file>