
<file path=[Content_Types].xml><?xml version="1.0" encoding="utf-8"?>
<Types xmlns="http://schemas.openxmlformats.org/package/2006/content-types"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commentAuthors.xml" ContentType="application/vnd.openxmlformats-officedocument.presentationml.commentAuthors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3"/>
  </p:notesMasterIdLst>
  <p:sldIdLst>
    <p:sldId id="291" r:id="rId2"/>
  </p:sldIdLst>
  <p:sldSz cx="43891200" cy="32918400"/>
  <p:notesSz cx="32462788" cy="43435588"/>
  <p:defaultTextStyle>
    <a:defPPr>
      <a:defRPr lang="en-US"/>
    </a:defPPr>
    <a:lvl1pPr marL="0" algn="l" defTabSz="438890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1pPr>
    <a:lvl2pPr marL="2194451" algn="l" defTabSz="438890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2pPr>
    <a:lvl3pPr marL="4388900" algn="l" defTabSz="438890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3pPr>
    <a:lvl4pPr marL="6583351" algn="l" defTabSz="438890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4pPr>
    <a:lvl5pPr marL="8777801" algn="l" defTabSz="438890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5pPr>
    <a:lvl6pPr marL="10972252" algn="l" defTabSz="438890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6pPr>
    <a:lvl7pPr marL="13166703" algn="l" defTabSz="438890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7pPr>
    <a:lvl8pPr marL="15361152" algn="l" defTabSz="438890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8pPr>
    <a:lvl9pPr marL="17555603" algn="l" defTabSz="438890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.KOTOULAS" initials="AK" lastIdx="2" clrIdx="0"/>
  <p:cmAuthor id="1" name="A.KOTOULAS" initials="HELP" lastIdx="1" clrIdx="1"/>
  <p:cmAuthor id="2" name="A.KOTOULAS" initials="HELP - " lastIdx="1" clrIdx="2"/>
  <p:cmAuthor id="3" name="PosterPresentations.com - 510.649.3001" initials="HELP - " lastIdx="1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E9E5"/>
    <a:srgbClr val="3B7193"/>
    <a:srgbClr val="2C556E"/>
    <a:srgbClr val="E7E7E5"/>
    <a:srgbClr val="E4E7E8"/>
    <a:srgbClr val="EDE8DF"/>
    <a:srgbClr val="E0E9EC"/>
    <a:srgbClr val="FFFFCC"/>
    <a:srgbClr val="4D4D4D"/>
    <a:srgbClr val="254062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9252" autoAdjust="0"/>
    <p:restoredTop sz="94411" autoAdjust="0"/>
  </p:normalViewPr>
  <p:slideViewPr>
    <p:cSldViewPr snapToGrid="0" snapToObjects="1" showGuides="1">
      <p:cViewPr varScale="1">
        <p:scale>
          <a:sx n="16" d="100"/>
          <a:sy n="16" d="100"/>
        </p:scale>
        <p:origin x="-2244" y="-168"/>
      </p:cViewPr>
      <p:guideLst>
        <p:guide orient="horz" pos="3318"/>
        <p:guide orient="horz" pos="288"/>
        <p:guide orient="horz" pos="20160"/>
        <p:guide orient="horz"/>
        <p:guide pos="6758"/>
        <p:guide pos="20904"/>
        <p:guide pos="7082"/>
        <p:guide pos="20582"/>
        <p:guide pos="27330"/>
        <p:guide pos="32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77" d="100"/>
          <a:sy n="77" d="100"/>
        </p:scale>
        <p:origin x="-3138" y="-108"/>
      </p:cViewPr>
      <p:guideLst>
        <p:guide orient="horz" pos="13681"/>
        <p:guide pos="10225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4067208" cy="2171779"/>
          </a:xfrm>
          <a:prstGeom prst="rect">
            <a:avLst/>
          </a:prstGeom>
        </p:spPr>
        <p:txBody>
          <a:bodyPr vert="horz" lIns="433700" tIns="216850" rIns="433700" bIns="216850" rtlCol="0"/>
          <a:lstStyle>
            <a:lvl1pPr algn="l">
              <a:defRPr sz="57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8388068" y="0"/>
            <a:ext cx="14067208" cy="2171779"/>
          </a:xfrm>
          <a:prstGeom prst="rect">
            <a:avLst/>
          </a:prstGeom>
        </p:spPr>
        <p:txBody>
          <a:bodyPr vert="horz" lIns="433700" tIns="216850" rIns="433700" bIns="216850" rtlCol="0"/>
          <a:lstStyle>
            <a:lvl1pPr algn="r">
              <a:defRPr sz="5700"/>
            </a:lvl1pPr>
          </a:lstStyle>
          <a:p>
            <a:fld id="{E6CC2317-6751-4CD4-9995-8782DD78E936}" type="datetimeFigureOut">
              <a:rPr lang="en-US" smtClean="0"/>
              <a:pPr/>
              <a:t>4/21/2011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373688" y="3257550"/>
            <a:ext cx="21715412" cy="16287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433700" tIns="216850" rIns="433700" bIns="21685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246279" y="20631904"/>
            <a:ext cx="25970230" cy="19546015"/>
          </a:xfrm>
          <a:prstGeom prst="rect">
            <a:avLst/>
          </a:prstGeom>
        </p:spPr>
        <p:txBody>
          <a:bodyPr vert="horz" lIns="433700" tIns="216850" rIns="433700" bIns="21685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1256270"/>
            <a:ext cx="14067208" cy="2171779"/>
          </a:xfrm>
          <a:prstGeom prst="rect">
            <a:avLst/>
          </a:prstGeom>
        </p:spPr>
        <p:txBody>
          <a:bodyPr vert="horz" lIns="433700" tIns="216850" rIns="433700" bIns="216850" rtlCol="0" anchor="b"/>
          <a:lstStyle>
            <a:lvl1pPr algn="l">
              <a:defRPr sz="57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8388068" y="41256270"/>
            <a:ext cx="14067208" cy="2171779"/>
          </a:xfrm>
          <a:prstGeom prst="rect">
            <a:avLst/>
          </a:prstGeom>
        </p:spPr>
        <p:txBody>
          <a:bodyPr vert="horz" lIns="433700" tIns="216850" rIns="433700" bIns="216850" rtlCol="0" anchor="b"/>
          <a:lstStyle>
            <a:lvl1pPr algn="r">
              <a:defRPr sz="5700"/>
            </a:lvl1pPr>
          </a:lstStyle>
          <a:p>
            <a:fld id="{26A1A87D-CAF7-4BDC-A0D3-C0DBEDE8161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38890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1pPr>
    <a:lvl2pPr marL="2194451" algn="l" defTabSz="438890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2pPr>
    <a:lvl3pPr marL="4388900" algn="l" defTabSz="438890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3pPr>
    <a:lvl4pPr marL="6583351" algn="l" defTabSz="438890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4pPr>
    <a:lvl5pPr marL="8777801" algn="l" defTabSz="438890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5pPr>
    <a:lvl6pPr marL="10972252" algn="l" defTabSz="438890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6pPr>
    <a:lvl7pPr marL="13166703" algn="l" defTabSz="438890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7pPr>
    <a:lvl8pPr marL="15361152" algn="l" defTabSz="438890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8pPr>
    <a:lvl9pPr marL="17555603" algn="l" defTabSz="438890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A1A87D-CAF7-4BDC-A0D3-C0DBEDE81619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4 columns"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242675" y="457202"/>
            <a:ext cx="21431250" cy="1447800"/>
          </a:xfrm>
          <a:prstGeom prst="rect">
            <a:avLst/>
          </a:prstGeom>
        </p:spPr>
        <p:txBody>
          <a:bodyPr lIns="91436" tIns="45717" rIns="91436" bIns="45717" anchor="ctr" anchorCtr="0"/>
          <a:lstStyle>
            <a:lvl1pPr>
              <a:defRPr b="1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Click here to add the poster title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27049" y="6021370"/>
            <a:ext cx="101965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Type in or paste your text here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27049" y="5267325"/>
            <a:ext cx="10196513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(click to edit) INTRODUCTION or ABSTRACT</a:t>
            </a:r>
            <a:endParaRPr lang="en-US" dirty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5" hasCustomPrompt="1"/>
          </p:nvPr>
        </p:nvSpPr>
        <p:spPr>
          <a:xfrm>
            <a:off x="3457575" y="1219200"/>
            <a:ext cx="4419600" cy="2514600"/>
          </a:xfrm>
          <a:prstGeom prst="rect">
            <a:avLst/>
          </a:prstGeom>
        </p:spPr>
        <p:txBody>
          <a:bodyPr lIns="91436" tIns="45717" rIns="91436" bIns="45717" anchor="ctr"/>
          <a:lstStyle>
            <a:lvl1pPr algn="ctr">
              <a:buNone/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18" name="Picture Placeholder 13"/>
          <p:cNvSpPr>
            <a:spLocks noGrp="1"/>
          </p:cNvSpPr>
          <p:nvPr>
            <p:ph type="pic" sz="quarter" idx="18" hasCustomPrompt="1"/>
          </p:nvPr>
        </p:nvSpPr>
        <p:spPr>
          <a:xfrm>
            <a:off x="36147375" y="1219200"/>
            <a:ext cx="4419600" cy="2514600"/>
          </a:xfrm>
          <a:prstGeom prst="rect">
            <a:avLst/>
          </a:prstGeom>
        </p:spPr>
        <p:txBody>
          <a:bodyPr lIns="91436" tIns="45717" rIns="91436" bIns="45717" anchor="ctr"/>
          <a:lstStyle>
            <a:lvl1pPr algn="ctr">
              <a:buNone/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517525" y="14197507"/>
            <a:ext cx="10210799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(click to edit)  OBJECTIVES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11252201" y="6021371"/>
            <a:ext cx="21421724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Type in or paste your text here</a:t>
            </a:r>
            <a:endParaRPr lang="en-US" dirty="0"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11242675" y="5267326"/>
            <a:ext cx="21431250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(click to edit)  MATERIALS &amp; METHODS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23" hasCustomPrompt="1"/>
          </p:nvPr>
        </p:nvSpPr>
        <p:spPr>
          <a:xfrm>
            <a:off x="11252201" y="20505756"/>
            <a:ext cx="21421724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Type in or paste your text here</a:t>
            </a:r>
            <a:endParaRPr lang="en-US" dirty="0"/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11252201" y="19751711"/>
            <a:ext cx="21421724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(click to edit)  RESULTS</a:t>
            </a:r>
            <a:endParaRPr lang="en-US" dirty="0"/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33185100" y="5267325"/>
            <a:ext cx="10201275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(click to edit)  CONCLUSIONS</a:t>
            </a:r>
            <a:endParaRPr lang="en-US" dirty="0"/>
          </a:p>
        </p:txBody>
      </p:sp>
      <p:sp>
        <p:nvSpPr>
          <p:cNvPr id="26" name="Text Placeholder 3"/>
          <p:cNvSpPr>
            <a:spLocks noGrp="1"/>
          </p:cNvSpPr>
          <p:nvPr>
            <p:ph type="body" sz="quarter" idx="26" hasCustomPrompt="1"/>
          </p:nvPr>
        </p:nvSpPr>
        <p:spPr>
          <a:xfrm>
            <a:off x="33185099" y="6021370"/>
            <a:ext cx="10201275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Type in or paste your text here</a:t>
            </a:r>
            <a:endParaRPr 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33185098" y="14257357"/>
            <a:ext cx="10201275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(click to edit)  REFERENCES</a:t>
            </a:r>
            <a:endParaRPr lang="en-US" dirty="0"/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33185097" y="15011402"/>
            <a:ext cx="10201275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Type in or paste your text here</a:t>
            </a:r>
            <a:endParaRPr lang="en-US" dirty="0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29" hasCustomPrompt="1"/>
          </p:nvPr>
        </p:nvSpPr>
        <p:spPr>
          <a:xfrm>
            <a:off x="33185095" y="25679401"/>
            <a:ext cx="10201275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(click to edit)  ACKNOWLEDGEMENTS or  CONTACT</a:t>
            </a:r>
            <a:endParaRPr lang="en-US" dirty="0"/>
          </a:p>
        </p:txBody>
      </p:sp>
      <p:sp>
        <p:nvSpPr>
          <p:cNvPr id="30" name="Text Placeholder 3"/>
          <p:cNvSpPr>
            <a:spLocks noGrp="1"/>
          </p:cNvSpPr>
          <p:nvPr>
            <p:ph type="body" sz="quarter" idx="30" hasCustomPrompt="1"/>
          </p:nvPr>
        </p:nvSpPr>
        <p:spPr>
          <a:xfrm>
            <a:off x="33185096" y="26433446"/>
            <a:ext cx="10201275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Type in or paste your text here</a:t>
            </a:r>
            <a:endParaRPr lang="en-US" dirty="0"/>
          </a:p>
        </p:txBody>
      </p:sp>
      <p:sp>
        <p:nvSpPr>
          <p:cNvPr id="60" name="Text Placeholder 3"/>
          <p:cNvSpPr>
            <a:spLocks noGrp="1"/>
          </p:cNvSpPr>
          <p:nvPr>
            <p:ph type="body" sz="quarter" idx="96" hasCustomPrompt="1"/>
          </p:nvPr>
        </p:nvSpPr>
        <p:spPr>
          <a:xfrm>
            <a:off x="527049" y="14951552"/>
            <a:ext cx="10201275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Type in or paste your text here</a:t>
            </a:r>
            <a:endParaRPr lang="en-US" dirty="0"/>
          </a:p>
        </p:txBody>
      </p:sp>
      <p:sp>
        <p:nvSpPr>
          <p:cNvPr id="61" name="Text Placeholder 3"/>
          <p:cNvSpPr>
            <a:spLocks noGrp="1"/>
          </p:cNvSpPr>
          <p:nvPr>
            <p:ph type="body" sz="quarter" idx="125" hasCustomPrompt="1"/>
          </p:nvPr>
        </p:nvSpPr>
        <p:spPr>
          <a:xfrm>
            <a:off x="-10855052" y="21783675"/>
            <a:ext cx="101965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121" name="Picture Placeholder 13"/>
          <p:cNvSpPr>
            <a:spLocks noGrp="1"/>
          </p:cNvSpPr>
          <p:nvPr>
            <p:ph type="pic" sz="quarter" idx="135" hasCustomPrompt="1"/>
          </p:nvPr>
        </p:nvSpPr>
        <p:spPr>
          <a:xfrm>
            <a:off x="-9278981" y="25444381"/>
            <a:ext cx="6810102" cy="510372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77" name="Text Placeholder 76"/>
          <p:cNvSpPr>
            <a:spLocks noGrp="1"/>
          </p:cNvSpPr>
          <p:nvPr>
            <p:ph type="body" sz="quarter" idx="150" hasCustomPrompt="1"/>
          </p:nvPr>
        </p:nvSpPr>
        <p:spPr>
          <a:xfrm>
            <a:off x="11252201" y="3185162"/>
            <a:ext cx="21421724" cy="1280160"/>
          </a:xfrm>
          <a:prstGeom prst="rect">
            <a:avLst/>
          </a:prstGeom>
        </p:spPr>
        <p:txBody>
          <a:bodyPr/>
          <a:lstStyle>
            <a:lvl1pPr algn="ctr">
              <a:buFontTx/>
              <a:buNone/>
              <a:defRPr sz="5400">
                <a:solidFill>
                  <a:schemeClr val="bg2"/>
                </a:solidFill>
              </a:defRPr>
            </a:lvl1pPr>
            <a:lvl2pPr>
              <a:buFontTx/>
              <a:buNone/>
              <a:defRPr sz="7200"/>
            </a:lvl2pPr>
            <a:lvl3pPr>
              <a:buFontTx/>
              <a:buNone/>
              <a:defRPr sz="7200"/>
            </a:lvl3pPr>
            <a:lvl4pPr>
              <a:buFontTx/>
              <a:buNone/>
              <a:defRPr sz="7200"/>
            </a:lvl4pPr>
            <a:lvl5pPr>
              <a:buFontTx/>
              <a:buNone/>
              <a:defRPr sz="7200"/>
            </a:lvl5pPr>
          </a:lstStyle>
          <a:p>
            <a:pPr lvl="0"/>
            <a:r>
              <a:rPr lang="en-US" dirty="0" smtClean="0"/>
              <a:t>Click here to add authors</a:t>
            </a:r>
            <a:endParaRPr lang="en-US" dirty="0"/>
          </a:p>
        </p:txBody>
      </p:sp>
      <p:sp>
        <p:nvSpPr>
          <p:cNvPr id="78" name="Text Placeholder 76"/>
          <p:cNvSpPr>
            <a:spLocks noGrp="1"/>
          </p:cNvSpPr>
          <p:nvPr>
            <p:ph type="body" sz="quarter" idx="151" hasCustomPrompt="1"/>
          </p:nvPr>
        </p:nvSpPr>
        <p:spPr>
          <a:xfrm>
            <a:off x="11242675" y="1905002"/>
            <a:ext cx="21431250" cy="1280160"/>
          </a:xfrm>
          <a:prstGeom prst="rect">
            <a:avLst/>
          </a:prstGeom>
        </p:spPr>
        <p:txBody>
          <a:bodyPr/>
          <a:lstStyle>
            <a:lvl1pPr algn="ctr">
              <a:buFontTx/>
              <a:buNone/>
              <a:defRPr sz="7200">
                <a:solidFill>
                  <a:schemeClr val="bg2"/>
                </a:solidFill>
              </a:defRPr>
            </a:lvl1pPr>
            <a:lvl2pPr>
              <a:buFontTx/>
              <a:buNone/>
              <a:defRPr sz="7200"/>
            </a:lvl2pPr>
            <a:lvl3pPr>
              <a:buFontTx/>
              <a:buNone/>
              <a:defRPr sz="7200"/>
            </a:lvl3pPr>
            <a:lvl4pPr>
              <a:buFontTx/>
              <a:buNone/>
              <a:defRPr sz="7200"/>
            </a:lvl4pPr>
            <a:lvl5pPr>
              <a:buFontTx/>
              <a:buNone/>
              <a:defRPr sz="7200"/>
            </a:lvl5pPr>
          </a:lstStyle>
          <a:p>
            <a:pPr lvl="0"/>
            <a:r>
              <a:rPr lang="en-US" dirty="0" smtClean="0"/>
              <a:t>Click here to add authors</a:t>
            </a:r>
            <a:endParaRPr lang="en-US" dirty="0"/>
          </a:p>
        </p:txBody>
      </p:sp>
      <p:sp>
        <p:nvSpPr>
          <p:cNvPr id="76" name="Picture Placeholder 13"/>
          <p:cNvSpPr>
            <a:spLocks noGrp="1"/>
          </p:cNvSpPr>
          <p:nvPr>
            <p:ph type="pic" sz="quarter" idx="152" hasCustomPrompt="1"/>
          </p:nvPr>
        </p:nvSpPr>
        <p:spPr>
          <a:xfrm>
            <a:off x="-9278981" y="25444381"/>
            <a:ext cx="6810102" cy="510372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79" name="Picture Placeholder 13"/>
          <p:cNvSpPr>
            <a:spLocks noGrp="1"/>
          </p:cNvSpPr>
          <p:nvPr>
            <p:ph type="pic" sz="quarter" idx="153" hasCustomPrompt="1"/>
          </p:nvPr>
        </p:nvSpPr>
        <p:spPr>
          <a:xfrm>
            <a:off x="-9278981" y="25444381"/>
            <a:ext cx="6810102" cy="510372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80" name="Picture Placeholder 13"/>
          <p:cNvSpPr>
            <a:spLocks noGrp="1"/>
          </p:cNvSpPr>
          <p:nvPr>
            <p:ph type="pic" sz="quarter" idx="154" hasCustomPrompt="1"/>
          </p:nvPr>
        </p:nvSpPr>
        <p:spPr>
          <a:xfrm>
            <a:off x="-9278981" y="25444381"/>
            <a:ext cx="6810102" cy="510372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81" name="Picture Placeholder 13"/>
          <p:cNvSpPr>
            <a:spLocks noGrp="1"/>
          </p:cNvSpPr>
          <p:nvPr>
            <p:ph type="pic" sz="quarter" idx="155" hasCustomPrompt="1"/>
          </p:nvPr>
        </p:nvSpPr>
        <p:spPr>
          <a:xfrm>
            <a:off x="-9278981" y="25444381"/>
            <a:ext cx="6810102" cy="510372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82" name="Picture Placeholder 13"/>
          <p:cNvSpPr>
            <a:spLocks noGrp="1"/>
          </p:cNvSpPr>
          <p:nvPr>
            <p:ph type="pic" sz="quarter" idx="156" hasCustomPrompt="1"/>
          </p:nvPr>
        </p:nvSpPr>
        <p:spPr>
          <a:xfrm>
            <a:off x="-9278981" y="25444381"/>
            <a:ext cx="6810102" cy="510372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88" name="Picture Placeholder 13"/>
          <p:cNvSpPr>
            <a:spLocks noGrp="1"/>
          </p:cNvSpPr>
          <p:nvPr>
            <p:ph type="pic" sz="quarter" idx="157" hasCustomPrompt="1"/>
          </p:nvPr>
        </p:nvSpPr>
        <p:spPr>
          <a:xfrm>
            <a:off x="-9278981" y="25444381"/>
            <a:ext cx="6810102" cy="510372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90" name="Picture Placeholder 13"/>
          <p:cNvSpPr>
            <a:spLocks noGrp="1"/>
          </p:cNvSpPr>
          <p:nvPr>
            <p:ph type="pic" sz="quarter" idx="158" hasCustomPrompt="1"/>
          </p:nvPr>
        </p:nvSpPr>
        <p:spPr>
          <a:xfrm>
            <a:off x="-9278981" y="25444381"/>
            <a:ext cx="6810102" cy="510372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102" name="Text Placeholder 5"/>
          <p:cNvSpPr>
            <a:spLocks noGrp="1"/>
          </p:cNvSpPr>
          <p:nvPr>
            <p:ph type="body" sz="quarter" idx="167" hasCustomPrompt="1"/>
          </p:nvPr>
        </p:nvSpPr>
        <p:spPr>
          <a:xfrm>
            <a:off x="-10857229" y="18823494"/>
            <a:ext cx="1019651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04" name="Text Placeholder 3"/>
          <p:cNvSpPr>
            <a:spLocks noGrp="1"/>
          </p:cNvSpPr>
          <p:nvPr>
            <p:ph type="body" sz="quarter" idx="168" hasCustomPrompt="1"/>
          </p:nvPr>
        </p:nvSpPr>
        <p:spPr>
          <a:xfrm>
            <a:off x="-10855052" y="21783675"/>
            <a:ext cx="101965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105" name="Text Placeholder 3"/>
          <p:cNvSpPr>
            <a:spLocks noGrp="1"/>
          </p:cNvSpPr>
          <p:nvPr>
            <p:ph type="body" sz="quarter" idx="169" hasCustomPrompt="1"/>
          </p:nvPr>
        </p:nvSpPr>
        <p:spPr>
          <a:xfrm>
            <a:off x="-10855052" y="21783675"/>
            <a:ext cx="101965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106" name="Text Placeholder 3"/>
          <p:cNvSpPr>
            <a:spLocks noGrp="1"/>
          </p:cNvSpPr>
          <p:nvPr>
            <p:ph type="body" sz="quarter" idx="170" hasCustomPrompt="1"/>
          </p:nvPr>
        </p:nvSpPr>
        <p:spPr>
          <a:xfrm>
            <a:off x="-10855052" y="21783675"/>
            <a:ext cx="101965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107" name="Text Placeholder 3"/>
          <p:cNvSpPr>
            <a:spLocks noGrp="1"/>
          </p:cNvSpPr>
          <p:nvPr>
            <p:ph type="body" sz="quarter" idx="171" hasCustomPrompt="1"/>
          </p:nvPr>
        </p:nvSpPr>
        <p:spPr>
          <a:xfrm>
            <a:off x="-10855052" y="21783675"/>
            <a:ext cx="101965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108" name="Text Placeholder 3"/>
          <p:cNvSpPr>
            <a:spLocks noGrp="1"/>
          </p:cNvSpPr>
          <p:nvPr>
            <p:ph type="body" sz="quarter" idx="172" hasCustomPrompt="1"/>
          </p:nvPr>
        </p:nvSpPr>
        <p:spPr>
          <a:xfrm>
            <a:off x="-10855052" y="21783675"/>
            <a:ext cx="101965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109" name="Text Placeholder 3"/>
          <p:cNvSpPr>
            <a:spLocks noGrp="1"/>
          </p:cNvSpPr>
          <p:nvPr>
            <p:ph type="body" sz="quarter" idx="173" hasCustomPrompt="1"/>
          </p:nvPr>
        </p:nvSpPr>
        <p:spPr>
          <a:xfrm>
            <a:off x="-10855052" y="21783675"/>
            <a:ext cx="101965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110" name="Text Placeholder 3"/>
          <p:cNvSpPr>
            <a:spLocks noGrp="1"/>
          </p:cNvSpPr>
          <p:nvPr>
            <p:ph type="body" sz="quarter" idx="174" hasCustomPrompt="1"/>
          </p:nvPr>
        </p:nvSpPr>
        <p:spPr>
          <a:xfrm>
            <a:off x="-10855052" y="21783675"/>
            <a:ext cx="101965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113" name="Text Placeholder 3"/>
          <p:cNvSpPr>
            <a:spLocks noGrp="1"/>
          </p:cNvSpPr>
          <p:nvPr>
            <p:ph type="body" sz="quarter" idx="175" hasCustomPrompt="1"/>
          </p:nvPr>
        </p:nvSpPr>
        <p:spPr>
          <a:xfrm>
            <a:off x="-10855052" y="21783675"/>
            <a:ext cx="101965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114" name="Text Placeholder 5"/>
          <p:cNvSpPr>
            <a:spLocks noGrp="1"/>
          </p:cNvSpPr>
          <p:nvPr>
            <p:ph type="body" sz="quarter" idx="176" hasCustomPrompt="1"/>
          </p:nvPr>
        </p:nvSpPr>
        <p:spPr>
          <a:xfrm>
            <a:off x="-10857229" y="18823494"/>
            <a:ext cx="1019651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15" name="Text Placeholder 5"/>
          <p:cNvSpPr>
            <a:spLocks noGrp="1"/>
          </p:cNvSpPr>
          <p:nvPr>
            <p:ph type="body" sz="quarter" idx="177" hasCustomPrompt="1"/>
          </p:nvPr>
        </p:nvSpPr>
        <p:spPr>
          <a:xfrm>
            <a:off x="-10857229" y="18823494"/>
            <a:ext cx="1019651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16" name="Text Placeholder 5"/>
          <p:cNvSpPr>
            <a:spLocks noGrp="1"/>
          </p:cNvSpPr>
          <p:nvPr>
            <p:ph type="body" sz="quarter" idx="178" hasCustomPrompt="1"/>
          </p:nvPr>
        </p:nvSpPr>
        <p:spPr>
          <a:xfrm>
            <a:off x="-10857229" y="18823494"/>
            <a:ext cx="1019651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17" name="Text Placeholder 5"/>
          <p:cNvSpPr>
            <a:spLocks noGrp="1"/>
          </p:cNvSpPr>
          <p:nvPr>
            <p:ph type="body" sz="quarter" idx="179" hasCustomPrompt="1"/>
          </p:nvPr>
        </p:nvSpPr>
        <p:spPr>
          <a:xfrm>
            <a:off x="-10857229" y="18823494"/>
            <a:ext cx="1019651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18" name="Text Placeholder 5"/>
          <p:cNvSpPr>
            <a:spLocks noGrp="1"/>
          </p:cNvSpPr>
          <p:nvPr>
            <p:ph type="body" sz="quarter" idx="180" hasCustomPrompt="1"/>
          </p:nvPr>
        </p:nvSpPr>
        <p:spPr>
          <a:xfrm>
            <a:off x="-10857229" y="18823494"/>
            <a:ext cx="1019651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19" name="Text Placeholder 5"/>
          <p:cNvSpPr>
            <a:spLocks noGrp="1"/>
          </p:cNvSpPr>
          <p:nvPr>
            <p:ph type="body" sz="quarter" idx="181" hasCustomPrompt="1"/>
          </p:nvPr>
        </p:nvSpPr>
        <p:spPr>
          <a:xfrm>
            <a:off x="-10857229" y="18823494"/>
            <a:ext cx="1019651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20" name="Text Placeholder 5"/>
          <p:cNvSpPr>
            <a:spLocks noGrp="1"/>
          </p:cNvSpPr>
          <p:nvPr>
            <p:ph type="body" sz="quarter" idx="182" hasCustomPrompt="1"/>
          </p:nvPr>
        </p:nvSpPr>
        <p:spPr>
          <a:xfrm>
            <a:off x="-10857229" y="18823494"/>
            <a:ext cx="1019651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22" name="Text Placeholder 5"/>
          <p:cNvSpPr>
            <a:spLocks noGrp="1"/>
          </p:cNvSpPr>
          <p:nvPr>
            <p:ph type="body" sz="quarter" idx="183" hasCustomPrompt="1"/>
          </p:nvPr>
        </p:nvSpPr>
        <p:spPr>
          <a:xfrm>
            <a:off x="-10857229" y="18823494"/>
            <a:ext cx="1019651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hyperlink" Target="http://www.facebook.com/pages/PosterPresentationscom/217914411419?v=app_4949752878&amp;ref=ts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3E9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44542166" y="0"/>
            <a:ext cx="10050462" cy="32918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72" tIns="365741" rIns="182872" bIns="182872" rtlCol="0" anchor="t" anchorCtr="0"/>
          <a:lstStyle/>
          <a:p>
            <a:pPr algn="ctr"/>
            <a:r>
              <a:rPr lang="en-US" sz="4000" b="1" dirty="0" smtClean="0">
                <a:solidFill>
                  <a:schemeClr val="bg1"/>
                </a:solidFill>
                <a:latin typeface="Trebuchet MS" pitchFamily="34" charset="0"/>
              </a:rPr>
              <a:t>QUICK</a:t>
            </a:r>
            <a:r>
              <a:rPr lang="en-US" sz="4000" b="1" baseline="0" dirty="0" smtClean="0">
                <a:solidFill>
                  <a:schemeClr val="bg1"/>
                </a:solidFill>
                <a:latin typeface="Trebuchet MS" pitchFamily="34" charset="0"/>
              </a:rPr>
              <a:t> TIPS</a:t>
            </a:r>
            <a:endParaRPr lang="en-US" sz="40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algn="ctr"/>
            <a:r>
              <a:rPr lang="en-US" sz="4000" b="1" dirty="0" smtClean="0">
                <a:solidFill>
                  <a:srgbClr val="FFFF00"/>
                </a:solidFill>
                <a:latin typeface="Trebuchet MS" pitchFamily="34" charset="0"/>
              </a:rPr>
              <a:t>(--THIS SECTION DOES NOT PRINT--)</a:t>
            </a:r>
          </a:p>
          <a:p>
            <a:pPr algn="ctr"/>
            <a:endParaRPr lang="en-US" sz="3200" b="1" dirty="0" smtClean="0">
              <a:latin typeface="Trebuchet MS" pitchFamily="34" charset="0"/>
            </a:endParaRPr>
          </a:p>
          <a:p>
            <a:pPr defTabSz="3134780"/>
            <a:r>
              <a:rPr lang="en-US" sz="3200" dirty="0" smtClean="0">
                <a:latin typeface="Trebuchet MS" pitchFamily="34" charset="0"/>
              </a:rPr>
              <a:t>This PowerPoint</a:t>
            </a:r>
            <a:r>
              <a:rPr lang="en-US" sz="3200" baseline="0" dirty="0" smtClean="0">
                <a:latin typeface="Trebuchet MS" pitchFamily="34" charset="0"/>
              </a:rPr>
              <a:t> template requires basic PowerPoint (version 2007 or newer) skills. Below is a list of commonly asked questions specific to this template. </a:t>
            </a:r>
            <a:br>
              <a:rPr lang="en-US" sz="3200" baseline="0" dirty="0" smtClean="0">
                <a:latin typeface="Trebuchet MS" pitchFamily="34" charset="0"/>
              </a:rPr>
            </a:br>
            <a:r>
              <a:rPr lang="en-US" sz="3200" baseline="0" dirty="0" smtClean="0">
                <a:latin typeface="Trebuchet MS" pitchFamily="34" charset="0"/>
              </a:rPr>
              <a:t>If you are using an older version of PowerPoint some template features may not work properly.</a:t>
            </a:r>
            <a:endParaRPr lang="en-US" sz="40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defTabSz="3134780"/>
            <a:endParaRPr lang="en-US" sz="40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algn="ctr"/>
            <a:r>
              <a:rPr lang="en-US" sz="4000" b="1" dirty="0" smtClean="0">
                <a:solidFill>
                  <a:schemeClr val="bg1"/>
                </a:solidFill>
                <a:latin typeface="Trebuchet MS" pitchFamily="34" charset="0"/>
              </a:rPr>
              <a:t>Using the template</a:t>
            </a:r>
            <a:endParaRPr lang="en-US" sz="4000" b="1" baseline="0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algn="ctr"/>
            <a:endParaRPr lang="en-US" sz="32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marL="0" marR="0" indent="0" algn="l" defTabSz="31347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dirty="0" smtClean="0">
                <a:solidFill>
                  <a:srgbClr val="FFFF00"/>
                </a:solidFill>
                <a:latin typeface="Trebuchet MS" pitchFamily="34" charset="0"/>
              </a:rPr>
              <a:t>Verifying the quality of your graphics</a:t>
            </a:r>
          </a:p>
          <a:p>
            <a:pPr defTabSz="3134780"/>
            <a:r>
              <a:rPr lang="en-US" sz="3200" dirty="0" smtClean="0">
                <a:latin typeface="Trebuchet MS" pitchFamily="34" charset="0"/>
              </a:rPr>
              <a:t>Go to the </a:t>
            </a:r>
            <a:r>
              <a:rPr lang="en-US" sz="3200" baseline="0" dirty="0" smtClean="0">
                <a:latin typeface="Trebuchet MS" pitchFamily="34" charset="0"/>
              </a:rPr>
              <a:t>VIEW menu and click on ZOOM to set your preferred magnification. This template is at 100% the size of the final poster. All text and graphics will be printed at 100% their size. To see what your poster will look like when printed, set the zoom to 100% and evaluate the quality of all your graphics before you submit your poster for printing.</a:t>
            </a:r>
            <a:br>
              <a:rPr lang="en-US" sz="3200" baseline="0" dirty="0" smtClean="0">
                <a:latin typeface="Trebuchet MS" pitchFamily="34" charset="0"/>
              </a:rPr>
            </a:br>
            <a:endParaRPr lang="en-US" sz="3200" baseline="0" dirty="0" smtClean="0">
              <a:latin typeface="Trebuchet MS" pitchFamily="34" charset="0"/>
            </a:endParaRPr>
          </a:p>
          <a:p>
            <a:pPr defTabSz="3134780"/>
            <a:r>
              <a:rPr lang="en-US" sz="3200" b="1" dirty="0" smtClean="0">
                <a:solidFill>
                  <a:srgbClr val="FFFF00"/>
                </a:solidFill>
                <a:latin typeface="Trebuchet MS" pitchFamily="34" charset="0"/>
              </a:rPr>
              <a:t>Using the placeholders</a:t>
            </a:r>
          </a:p>
          <a:p>
            <a:pPr defTabSz="3134780"/>
            <a:r>
              <a:rPr lang="en-US" sz="3200" baseline="0" dirty="0" smtClean="0">
                <a:latin typeface="Trebuchet MS" pitchFamily="34" charset="0"/>
              </a:rPr>
              <a:t>To add text to this template click inside a placeholder and type in or paste your text. To move a placeholder, click on it </a:t>
            </a:r>
            <a:r>
              <a:rPr lang="en-US" sz="3200" u="sng" baseline="0" dirty="0" smtClean="0">
                <a:latin typeface="Trebuchet MS" pitchFamily="34" charset="0"/>
              </a:rPr>
              <a:t>once</a:t>
            </a:r>
            <a:r>
              <a:rPr lang="en-US" sz="3200" baseline="0" dirty="0" smtClean="0">
                <a:latin typeface="Trebuchet MS" pitchFamily="34" charset="0"/>
              </a:rPr>
              <a:t> (to select it), place your cursor on its frame and your cursor will change to this symbol:         Then, click </a:t>
            </a:r>
            <a:r>
              <a:rPr lang="en-US" sz="3200" u="sng" baseline="0" dirty="0" smtClean="0">
                <a:latin typeface="Trebuchet MS" pitchFamily="34" charset="0"/>
              </a:rPr>
              <a:t>once</a:t>
            </a:r>
            <a:r>
              <a:rPr lang="en-US" sz="3200" baseline="0" dirty="0" smtClean="0">
                <a:latin typeface="Trebuchet MS" pitchFamily="34" charset="0"/>
              </a:rPr>
              <a:t> and drag it to its new location where you can resize it as needed. Additional placeholders can be found on the left side of this template.</a:t>
            </a:r>
          </a:p>
          <a:p>
            <a:pPr defTabSz="3134780"/>
            <a:endParaRPr lang="en-US" sz="3200" b="1" baseline="0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defTabSz="3134780"/>
            <a:r>
              <a:rPr lang="en-US" sz="3200" b="1" baseline="0" dirty="0" smtClean="0">
                <a:solidFill>
                  <a:srgbClr val="FFFF00"/>
                </a:solidFill>
                <a:latin typeface="Trebuchet MS" pitchFamily="34" charset="0"/>
              </a:rPr>
              <a:t>Modifying the layout</a:t>
            </a:r>
          </a:p>
          <a:p>
            <a:pPr defTabSz="3134780"/>
            <a:r>
              <a:rPr lang="en-US" sz="3200" dirty="0" smtClean="0">
                <a:latin typeface="Trebuchet MS" pitchFamily="34" charset="0"/>
              </a:rPr>
              <a:t>This template was specifically designed for a 48x36 tri-fold presentation.</a:t>
            </a:r>
            <a:r>
              <a:rPr lang="en-US" sz="3200" baseline="0" dirty="0" smtClean="0">
                <a:latin typeface="Trebuchet MS" pitchFamily="34" charset="0"/>
              </a:rPr>
              <a:t> I</a:t>
            </a:r>
            <a:r>
              <a:rPr lang="en-US" sz="3200" dirty="0" smtClean="0">
                <a:latin typeface="Trebuchet MS" pitchFamily="34" charset="0"/>
              </a:rPr>
              <a:t>ts</a:t>
            </a:r>
            <a:r>
              <a:rPr lang="en-US" sz="3200" baseline="0" dirty="0" smtClean="0">
                <a:latin typeface="Trebuchet MS" pitchFamily="34" charset="0"/>
              </a:rPr>
              <a:t> layout should not be changed or it may not fit on a standard board</a:t>
            </a:r>
            <a:r>
              <a:rPr lang="en-US" sz="3200" dirty="0" smtClean="0">
                <a:latin typeface="Trebuchet MS" pitchFamily="34" charset="0"/>
              </a:rPr>
              <a:t>.</a:t>
            </a:r>
            <a:r>
              <a:rPr lang="en-US" sz="3200" baseline="0" dirty="0" smtClean="0">
                <a:latin typeface="Trebuchet MS" pitchFamily="34" charset="0"/>
              </a:rPr>
              <a:t> It has a one foot column on the left, a 2 foot column in the middle and a 1 foot column on the right.</a:t>
            </a:r>
            <a:endParaRPr lang="en-US" sz="3200" dirty="0" smtClean="0">
              <a:latin typeface="Trebuchet MS" pitchFamily="34" charset="0"/>
            </a:endParaRPr>
          </a:p>
          <a:p>
            <a:pPr marL="0" marR="0" indent="0" algn="l" defTabSz="31347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aseline="0" dirty="0" smtClean="0">
                <a:latin typeface="Trebuchet MS" pitchFamily="34" charset="0"/>
              </a:rPr>
              <a:t>The columns in the provided layout are fixed and cannot be moved but advanced users can modify any layout by going to VIEW and then SLIDE MASTER.</a:t>
            </a:r>
          </a:p>
          <a:p>
            <a:pPr marL="0" marR="0" indent="0" algn="l" defTabSz="31347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3200" baseline="0" dirty="0" smtClean="0">
              <a:latin typeface="Trebuchet MS" pitchFamily="34" charset="0"/>
            </a:endParaRPr>
          </a:p>
          <a:p>
            <a:pPr defTabSz="3134780"/>
            <a:r>
              <a:rPr lang="en-US" sz="3200" b="1" baseline="0" dirty="0" smtClean="0">
                <a:solidFill>
                  <a:srgbClr val="FFFF00"/>
                </a:solidFill>
                <a:latin typeface="Trebuchet MS" pitchFamily="34" charset="0"/>
              </a:rPr>
              <a:t>Importing text and graphics from external sources</a:t>
            </a:r>
          </a:p>
          <a:p>
            <a:pPr defTabSz="3134780"/>
            <a:r>
              <a:rPr lang="en-US" sz="3200" b="1" u="sng" baseline="0" dirty="0" smtClean="0">
                <a:latin typeface="Trebuchet MS" pitchFamily="34" charset="0"/>
              </a:rPr>
              <a:t>TEXT: </a:t>
            </a:r>
            <a:r>
              <a:rPr lang="en-US" sz="3200" baseline="0" dirty="0" smtClean="0">
                <a:latin typeface="Trebuchet MS" pitchFamily="34" charset="0"/>
              </a:rPr>
              <a:t>Paste or type your text into a pre-existing placeholder or drag in a new placeholder from the left side of the template. Move it anywhere as needed.</a:t>
            </a:r>
          </a:p>
          <a:p>
            <a:pPr defTabSz="3134780"/>
            <a:r>
              <a:rPr lang="en-US" sz="3200" b="1" u="sng" baseline="0" dirty="0" smtClean="0">
                <a:latin typeface="Trebuchet MS" pitchFamily="34" charset="0"/>
              </a:rPr>
              <a:t>PHOTOS: </a:t>
            </a:r>
            <a:r>
              <a:rPr lang="en-US" sz="3200" baseline="0" dirty="0" smtClean="0">
                <a:latin typeface="Trebuchet MS" pitchFamily="34" charset="0"/>
              </a:rPr>
              <a:t>Drag in a picture placeholder, size it </a:t>
            </a:r>
            <a:r>
              <a:rPr lang="en-US" sz="3200" u="sng" baseline="0" dirty="0" smtClean="0">
                <a:latin typeface="Trebuchet MS" pitchFamily="34" charset="0"/>
              </a:rPr>
              <a:t>first</a:t>
            </a:r>
            <a:r>
              <a:rPr lang="en-US" sz="3200" baseline="0" dirty="0" smtClean="0">
                <a:latin typeface="Trebuchet MS" pitchFamily="34" charset="0"/>
              </a:rPr>
              <a:t>, click in it and insert a photo from the menu.</a:t>
            </a:r>
          </a:p>
          <a:p>
            <a:pPr defTabSz="3134780"/>
            <a:r>
              <a:rPr lang="en-US" sz="3200" b="1" u="sng" baseline="0" dirty="0" smtClean="0">
                <a:latin typeface="Trebuchet MS" pitchFamily="34" charset="0"/>
              </a:rPr>
              <a:t>TABLES: </a:t>
            </a:r>
            <a:r>
              <a:rPr lang="en-US" sz="3200" baseline="0" dirty="0" smtClean="0">
                <a:latin typeface="Trebuchet MS" pitchFamily="34" charset="0"/>
              </a:rPr>
              <a:t>You can copy and paste a table from an external document onto this poster template. To adjust  the way the text fits within the cells of a table that has been pasted, </a:t>
            </a:r>
            <a:r>
              <a:rPr lang="en-US" sz="3200" u="sng" baseline="0" dirty="0" smtClean="0">
                <a:latin typeface="Trebuchet MS" pitchFamily="34" charset="0"/>
              </a:rPr>
              <a:t>right-click</a:t>
            </a:r>
            <a:r>
              <a:rPr lang="en-US" sz="3200" baseline="0" dirty="0" smtClean="0">
                <a:latin typeface="Trebuchet MS" pitchFamily="34" charset="0"/>
              </a:rPr>
              <a:t> on the table, click FORMAT SHAPE  then click on TEXT BOX and change the INTERNAL MARGIN values to 0.25</a:t>
            </a:r>
          </a:p>
          <a:p>
            <a:pPr defTabSz="3134780"/>
            <a:endParaRPr lang="en-US" sz="3200" b="1" baseline="0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defTabSz="3134780"/>
            <a:r>
              <a:rPr lang="en-US" sz="3200" b="1" baseline="0" dirty="0" smtClean="0">
                <a:solidFill>
                  <a:srgbClr val="FFFF00"/>
                </a:solidFill>
                <a:latin typeface="Trebuchet MS" pitchFamily="34" charset="0"/>
              </a:rPr>
              <a:t>Modifying the color scheme</a:t>
            </a:r>
          </a:p>
          <a:p>
            <a:pPr defTabSz="3134780"/>
            <a:r>
              <a:rPr lang="en-US" sz="3200" baseline="0" smtClean="0">
                <a:latin typeface="Trebuchet MS" pitchFamily="34" charset="0"/>
              </a:rPr>
              <a:t>To change the color scheme of this template go to the “Design” menu and click on “Colors”. You can choose from the provide color combinations or you can create your own.</a:t>
            </a:r>
            <a:endParaRPr lang="en-US" sz="3200" baseline="0" dirty="0" smtClean="0">
              <a:latin typeface="Trebuchet MS" pitchFamily="34" charset="0"/>
            </a:endParaRPr>
          </a:p>
          <a:p>
            <a:pPr defTabSz="4389219"/>
            <a:endParaRPr lang="en-US" sz="2000" baseline="0" dirty="0" smtClean="0">
              <a:latin typeface="Trebuchet MS" pitchFamily="34" charset="0"/>
            </a:endParaRPr>
          </a:p>
          <a:p>
            <a:pPr defTabSz="4389219"/>
            <a:endParaRPr lang="en-US" sz="2000" dirty="0" smtClean="0">
              <a:latin typeface="Trebuchet MS" pitchFamily="34" charset="0"/>
            </a:endParaRPr>
          </a:p>
          <a:p>
            <a:pPr algn="ctr"/>
            <a:endParaRPr lang="en-US" sz="20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defTabSz="4389219"/>
            <a:endParaRPr lang="en-US" sz="20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algn="ctr"/>
            <a:endParaRPr lang="en-US" sz="3200" b="1" dirty="0">
              <a:latin typeface="Trebuchet MS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-10722428" y="-19596"/>
            <a:ext cx="10050462" cy="32918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72" tIns="365741" rIns="182872" bIns="182872" rtlCol="0" anchor="t" anchorCtr="0"/>
          <a:lstStyle/>
          <a:p>
            <a:pPr algn="ctr"/>
            <a:r>
              <a:rPr lang="en-US" sz="4400" b="1" dirty="0" smtClean="0">
                <a:solidFill>
                  <a:schemeClr val="bg1"/>
                </a:solidFill>
                <a:latin typeface="Trebuchet MS" pitchFamily="34" charset="0"/>
              </a:rPr>
              <a:t>QUICK DESIGN</a:t>
            </a:r>
            <a:r>
              <a:rPr lang="en-US" sz="4400" b="1" baseline="0" dirty="0" smtClean="0">
                <a:solidFill>
                  <a:schemeClr val="bg1"/>
                </a:solidFill>
                <a:latin typeface="Trebuchet MS" pitchFamily="34" charset="0"/>
              </a:rPr>
              <a:t> </a:t>
            </a:r>
            <a:r>
              <a:rPr lang="en-US" sz="4400" b="1" dirty="0" smtClean="0">
                <a:solidFill>
                  <a:schemeClr val="bg1"/>
                </a:solidFill>
                <a:latin typeface="Trebuchet MS" pitchFamily="34" charset="0"/>
              </a:rPr>
              <a:t>GUIDE</a:t>
            </a:r>
          </a:p>
          <a:p>
            <a:pPr algn="ctr"/>
            <a:r>
              <a:rPr lang="en-US" sz="4000" b="1" dirty="0" smtClean="0">
                <a:solidFill>
                  <a:srgbClr val="FFFF00"/>
                </a:solidFill>
                <a:latin typeface="Trebuchet MS" pitchFamily="34" charset="0"/>
              </a:rPr>
              <a:t>(--THIS SECTION DOES NOT PRINT--)</a:t>
            </a:r>
          </a:p>
          <a:p>
            <a:pPr algn="ctr"/>
            <a:endParaRPr lang="en-US" sz="3200" b="1" dirty="0" smtClean="0">
              <a:latin typeface="Trebuchet MS" pitchFamily="34" charset="0"/>
            </a:endParaRPr>
          </a:p>
          <a:p>
            <a:pPr defTabSz="4389219"/>
            <a:r>
              <a:rPr lang="en-US" sz="3200" dirty="0" smtClean="0">
                <a:latin typeface="Trebuchet MS" pitchFamily="34" charset="0"/>
              </a:rPr>
              <a:t>This PowerPoint</a:t>
            </a:r>
            <a:r>
              <a:rPr lang="en-US" sz="3200" baseline="0" dirty="0" smtClean="0">
                <a:latin typeface="Trebuchet MS" pitchFamily="34" charset="0"/>
              </a:rPr>
              <a:t> </a:t>
            </a:r>
            <a:r>
              <a:rPr lang="en-US" sz="3200" dirty="0" smtClean="0">
                <a:latin typeface="Trebuchet MS" pitchFamily="34" charset="0"/>
              </a:rPr>
              <a:t>2007 template produces</a:t>
            </a:r>
            <a:r>
              <a:rPr lang="en-US" sz="3200" baseline="0" dirty="0" smtClean="0">
                <a:latin typeface="Trebuchet MS" pitchFamily="34" charset="0"/>
              </a:rPr>
              <a:t> </a:t>
            </a:r>
            <a:r>
              <a:rPr lang="en-US" sz="3200" dirty="0" smtClean="0">
                <a:latin typeface="Trebuchet MS" pitchFamily="34" charset="0"/>
              </a:rPr>
              <a:t>a 36”x48” tri-fold presentation  poster. It</a:t>
            </a:r>
            <a:r>
              <a:rPr lang="en-US" sz="3200" baseline="0" dirty="0" smtClean="0">
                <a:latin typeface="Trebuchet MS" pitchFamily="34" charset="0"/>
              </a:rPr>
              <a:t> </a:t>
            </a:r>
            <a:r>
              <a:rPr lang="en-US" sz="3200" dirty="0" smtClean="0">
                <a:latin typeface="Trebuchet MS" pitchFamily="34" charset="0"/>
              </a:rPr>
              <a:t>will save you valuable time placing titles, subtitles,</a:t>
            </a:r>
            <a:r>
              <a:rPr lang="en-US" sz="3200" baseline="0" dirty="0" smtClean="0">
                <a:latin typeface="Trebuchet MS" pitchFamily="34" charset="0"/>
              </a:rPr>
              <a:t> text, and graphics</a:t>
            </a:r>
            <a:r>
              <a:rPr lang="en-US" sz="3200" dirty="0" smtClean="0">
                <a:latin typeface="Trebuchet MS" pitchFamily="34" charset="0"/>
              </a:rPr>
              <a:t>. </a:t>
            </a:r>
          </a:p>
          <a:p>
            <a:pPr defTabSz="4389219"/>
            <a:endParaRPr lang="en-US" sz="3200" dirty="0" smtClean="0">
              <a:latin typeface="Trebuchet MS" pitchFamily="34" charset="0"/>
            </a:endParaRPr>
          </a:p>
          <a:p>
            <a:pPr defTabSz="4389219"/>
            <a:r>
              <a:rPr lang="en-US" sz="3200" dirty="0" smtClean="0">
                <a:latin typeface="Trebuchet MS" pitchFamily="34" charset="0"/>
              </a:rPr>
              <a:t>Use it to create your presentation. Then send</a:t>
            </a:r>
            <a:r>
              <a:rPr lang="en-US" sz="3200" baseline="0" dirty="0" smtClean="0">
                <a:latin typeface="Trebuchet MS" pitchFamily="34" charset="0"/>
              </a:rPr>
              <a:t> it </a:t>
            </a:r>
            <a:r>
              <a:rPr lang="en-US" sz="3200" dirty="0" smtClean="0">
                <a:latin typeface="Trebuchet MS" pitchFamily="34" charset="0"/>
              </a:rPr>
              <a:t>to </a:t>
            </a:r>
            <a:r>
              <a:rPr lang="en-US" sz="3200" b="1" dirty="0" smtClean="0">
                <a:latin typeface="Trebuchet MS" pitchFamily="34" charset="0"/>
              </a:rPr>
              <a:t>PosterPresentations.com</a:t>
            </a:r>
            <a:r>
              <a:rPr lang="en-US" sz="3200" dirty="0" smtClean="0">
                <a:latin typeface="Trebuchet MS" pitchFamily="34" charset="0"/>
              </a:rPr>
              <a:t> for premium quality, same day affordable printing.</a:t>
            </a:r>
            <a:br>
              <a:rPr lang="en-US" sz="3200" dirty="0" smtClean="0">
                <a:latin typeface="Trebuchet MS" pitchFamily="34" charset="0"/>
              </a:rPr>
            </a:br>
            <a:endParaRPr lang="en-US" sz="3200" dirty="0" smtClean="0">
              <a:latin typeface="Trebuchet MS" pitchFamily="34" charset="0"/>
            </a:endParaRPr>
          </a:p>
          <a:p>
            <a:pPr defTabSz="4389219"/>
            <a:r>
              <a:rPr lang="en-US" sz="3200" dirty="0" smtClean="0">
                <a:latin typeface="Trebuchet MS" pitchFamily="34" charset="0"/>
              </a:rPr>
              <a:t>We provide a series of </a:t>
            </a:r>
            <a:r>
              <a:rPr lang="en-US" sz="3200" b="1" dirty="0" smtClean="0">
                <a:latin typeface="Trebuchet MS" pitchFamily="34" charset="0"/>
              </a:rPr>
              <a:t>online tutorials</a:t>
            </a:r>
            <a:r>
              <a:rPr lang="en-US" sz="3200" dirty="0" smtClean="0">
                <a:latin typeface="Trebuchet MS" pitchFamily="34" charset="0"/>
              </a:rPr>
              <a:t> that will guide you through the poster design process and answer your poster production questions. </a:t>
            </a:r>
          </a:p>
          <a:p>
            <a:pPr defTabSz="4389219"/>
            <a:endParaRPr lang="en-US" sz="3200" dirty="0" smtClean="0">
              <a:latin typeface="Trebuchet MS" pitchFamily="34" charset="0"/>
            </a:endParaRPr>
          </a:p>
          <a:p>
            <a:pPr defTabSz="4389219"/>
            <a:r>
              <a:rPr lang="en-US" sz="3200" dirty="0" smtClean="0">
                <a:latin typeface="Trebuchet MS" pitchFamily="34" charset="0"/>
              </a:rPr>
              <a:t>View our online</a:t>
            </a:r>
            <a:r>
              <a:rPr lang="en-US" sz="3200" baseline="0" dirty="0" smtClean="0">
                <a:latin typeface="Trebuchet MS" pitchFamily="34" charset="0"/>
              </a:rPr>
              <a:t> tutorials at:</a:t>
            </a:r>
            <a:r>
              <a:rPr lang="en-US" sz="3200" dirty="0" smtClean="0">
                <a:latin typeface="Trebuchet MS" pitchFamily="34" charset="0"/>
              </a:rPr>
              <a:t/>
            </a:r>
            <a:br>
              <a:rPr lang="en-US" sz="3200" dirty="0" smtClean="0">
                <a:latin typeface="Trebuchet MS" pitchFamily="34" charset="0"/>
              </a:rPr>
            </a:br>
            <a:r>
              <a:rPr lang="en-US" sz="3200" dirty="0" smtClean="0">
                <a:solidFill>
                  <a:srgbClr val="FFFF00"/>
                </a:solidFill>
                <a:latin typeface="Trebuchet MS" pitchFamily="34" charset="0"/>
              </a:rPr>
              <a:t> http://bit.ly/Poster_creation_help </a:t>
            </a:r>
            <a:r>
              <a:rPr lang="en-US" sz="3200" dirty="0" smtClean="0">
                <a:latin typeface="Trebuchet MS" pitchFamily="34" charset="0"/>
              </a:rPr>
              <a:t/>
            </a:r>
            <a:br>
              <a:rPr lang="en-US" sz="3200" dirty="0" smtClean="0">
                <a:latin typeface="Trebuchet MS" pitchFamily="34" charset="0"/>
              </a:rPr>
            </a:br>
            <a:r>
              <a:rPr lang="en-US" sz="3200" dirty="0" smtClean="0">
                <a:latin typeface="Trebuchet MS" pitchFamily="34" charset="0"/>
              </a:rPr>
              <a:t>(copy</a:t>
            </a:r>
            <a:r>
              <a:rPr lang="en-US" sz="3200" baseline="0" dirty="0" smtClean="0">
                <a:latin typeface="Trebuchet MS" pitchFamily="34" charset="0"/>
              </a:rPr>
              <a:t> and paste the link into your web browser).</a:t>
            </a:r>
          </a:p>
          <a:p>
            <a:pPr defTabSz="4389219"/>
            <a:endParaRPr lang="en-US" sz="3200" dirty="0" smtClean="0">
              <a:latin typeface="Trebuchet MS" pitchFamily="34" charset="0"/>
            </a:endParaRPr>
          </a:p>
          <a:p>
            <a:pPr defTabSz="4389219"/>
            <a:r>
              <a:rPr lang="en-US" sz="3200" dirty="0" smtClean="0">
                <a:latin typeface="Trebuchet MS" pitchFamily="34" charset="0"/>
              </a:rPr>
              <a:t>For assistance and to order your printed poster</a:t>
            </a:r>
            <a:r>
              <a:rPr lang="en-US" sz="3200" dirty="0" smtClean="0">
                <a:solidFill>
                  <a:schemeClr val="bg1"/>
                </a:solidFill>
                <a:latin typeface="Trebuchet MS" pitchFamily="34" charset="0"/>
              </a:rPr>
              <a:t> call </a:t>
            </a:r>
            <a:r>
              <a:rPr lang="en-US" sz="3200" b="1" dirty="0" smtClean="0">
                <a:solidFill>
                  <a:srgbClr val="FFFF00"/>
                </a:solidFill>
                <a:latin typeface="Trebuchet MS" pitchFamily="34" charset="0"/>
              </a:rPr>
              <a:t>PosterPresentations.com</a:t>
            </a:r>
            <a:r>
              <a:rPr lang="en-US" sz="3200" dirty="0" smtClean="0">
                <a:solidFill>
                  <a:srgbClr val="FFFF00"/>
                </a:solidFill>
                <a:latin typeface="Trebuchet MS" pitchFamily="34" charset="0"/>
              </a:rPr>
              <a:t> </a:t>
            </a:r>
            <a:r>
              <a:rPr lang="en-US" sz="3200" dirty="0" smtClean="0">
                <a:latin typeface="Trebuchet MS" pitchFamily="34" charset="0"/>
              </a:rPr>
              <a:t>at </a:t>
            </a:r>
            <a:r>
              <a:rPr lang="en-US" sz="4000" b="1" dirty="0" smtClean="0">
                <a:solidFill>
                  <a:srgbClr val="FFFF00"/>
                </a:solidFill>
                <a:latin typeface="Trebuchet MS" pitchFamily="34" charset="0"/>
              </a:rPr>
              <a:t>1.866.649.3004</a:t>
            </a:r>
          </a:p>
          <a:p>
            <a:pPr defTabSz="4389219"/>
            <a:endParaRPr lang="en-US" sz="40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defTabSz="4389219"/>
            <a:endParaRPr lang="en-US" sz="40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algn="ctr"/>
            <a:r>
              <a:rPr lang="en-US" sz="4400" b="1" dirty="0" smtClean="0">
                <a:solidFill>
                  <a:schemeClr val="bg1"/>
                </a:solidFill>
                <a:latin typeface="Trebuchet MS" pitchFamily="34" charset="0"/>
              </a:rPr>
              <a:t>Object Placeholders</a:t>
            </a:r>
          </a:p>
          <a:p>
            <a:pPr algn="ctr"/>
            <a:endParaRPr lang="en-US" sz="44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defTabSz="4389219"/>
            <a:r>
              <a:rPr lang="en-US" sz="3200" dirty="0" smtClean="0">
                <a:latin typeface="Trebuchet MS" pitchFamily="34" charset="0"/>
              </a:rPr>
              <a:t>Use the placeholders provided below to add new elements to your poster:</a:t>
            </a:r>
            <a:r>
              <a:rPr lang="en-US" sz="3200" baseline="0" dirty="0" smtClean="0">
                <a:latin typeface="Trebuchet MS" pitchFamily="34" charset="0"/>
              </a:rPr>
              <a:t> </a:t>
            </a:r>
            <a:r>
              <a:rPr lang="en-US" sz="3200" dirty="0" smtClean="0">
                <a:latin typeface="Trebuchet MS" pitchFamily="34" charset="0"/>
              </a:rPr>
              <a:t>Drag a placeholder onto the</a:t>
            </a:r>
            <a:r>
              <a:rPr lang="en-US" sz="3200" baseline="0" dirty="0" smtClean="0">
                <a:latin typeface="Trebuchet MS" pitchFamily="34" charset="0"/>
              </a:rPr>
              <a:t> poster area,</a:t>
            </a:r>
            <a:r>
              <a:rPr lang="en-US" sz="3200" dirty="0" smtClean="0">
                <a:latin typeface="Trebuchet MS" pitchFamily="34" charset="0"/>
              </a:rPr>
              <a:t> size it, and click it to edit.</a:t>
            </a:r>
          </a:p>
          <a:p>
            <a:pPr defTabSz="4389219"/>
            <a:endParaRPr lang="en-US" sz="3200" dirty="0" smtClean="0">
              <a:latin typeface="Trebuchet MS" pitchFamily="34" charset="0"/>
            </a:endParaRPr>
          </a:p>
          <a:p>
            <a:pPr defTabSz="4389219"/>
            <a:r>
              <a:rPr lang="en-US" sz="3200" b="1" dirty="0" smtClean="0">
                <a:solidFill>
                  <a:srgbClr val="FFFF00"/>
                </a:solidFill>
                <a:latin typeface="Trebuchet MS" pitchFamily="34" charset="0"/>
              </a:rPr>
              <a:t>Section Header placeholder</a:t>
            </a:r>
          </a:p>
          <a:p>
            <a:pPr defTabSz="4389219"/>
            <a:r>
              <a:rPr lang="en-US" sz="3200" dirty="0" smtClean="0">
                <a:latin typeface="Trebuchet MS" pitchFamily="34" charset="0"/>
              </a:rPr>
              <a:t>Move</a:t>
            </a:r>
            <a:r>
              <a:rPr lang="en-US" sz="3200" baseline="0" dirty="0" smtClean="0">
                <a:latin typeface="Trebuchet MS" pitchFamily="34" charset="0"/>
              </a:rPr>
              <a:t> this preformatted section header placeholder to the poster area to add another section header. Use section headers to separate topics or concepts within your presentation. </a:t>
            </a:r>
          </a:p>
          <a:p>
            <a:pPr defTabSz="4389219"/>
            <a:endParaRPr lang="en-US" sz="3200" baseline="0" dirty="0" smtClean="0">
              <a:latin typeface="Trebuchet MS" pitchFamily="34" charset="0"/>
            </a:endParaRPr>
          </a:p>
          <a:p>
            <a:pPr defTabSz="4389219"/>
            <a:endParaRPr lang="en-US" sz="3200" dirty="0" smtClean="0">
              <a:latin typeface="Trebuchet MS" pitchFamily="34" charset="0"/>
            </a:endParaRPr>
          </a:p>
          <a:p>
            <a:pPr defTabSz="4389219"/>
            <a:endParaRPr lang="en-US" sz="32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defTabSz="4389219"/>
            <a:r>
              <a:rPr lang="en-US" sz="3200" b="1" dirty="0" smtClean="0">
                <a:solidFill>
                  <a:srgbClr val="FFFF00"/>
                </a:solidFill>
                <a:latin typeface="Trebuchet MS" pitchFamily="34" charset="0"/>
              </a:rPr>
              <a:t>Text placeholder</a:t>
            </a:r>
          </a:p>
          <a:p>
            <a:pPr defTabSz="4389219"/>
            <a:r>
              <a:rPr lang="en-US" sz="3200" baseline="0" dirty="0" smtClean="0">
                <a:latin typeface="Trebuchet MS" pitchFamily="34" charset="0"/>
              </a:rPr>
              <a:t>Move this preformatted text placeholder to the poster to add a new body of text.</a:t>
            </a:r>
          </a:p>
          <a:p>
            <a:pPr defTabSz="4389219"/>
            <a:endParaRPr lang="en-US" sz="3200" baseline="0" dirty="0" smtClean="0">
              <a:latin typeface="Trebuchet MS" pitchFamily="34" charset="0"/>
            </a:endParaRPr>
          </a:p>
          <a:p>
            <a:pPr defTabSz="4389219"/>
            <a:endParaRPr lang="en-US" sz="3200" baseline="0" dirty="0" smtClean="0">
              <a:latin typeface="Trebuchet MS" pitchFamily="34" charset="0"/>
            </a:endParaRPr>
          </a:p>
          <a:p>
            <a:pPr defTabSz="4389219"/>
            <a:endParaRPr lang="en-US" sz="3200" baseline="0" dirty="0" smtClean="0">
              <a:latin typeface="Trebuchet MS" pitchFamily="34" charset="0"/>
            </a:endParaRPr>
          </a:p>
          <a:p>
            <a:pPr defTabSz="4389219"/>
            <a:endParaRPr lang="en-US" sz="3200" b="1" baseline="0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defTabSz="4389219"/>
            <a:r>
              <a:rPr lang="en-US" sz="3200" b="1" baseline="0" dirty="0" smtClean="0">
                <a:solidFill>
                  <a:srgbClr val="FFFF00"/>
                </a:solidFill>
                <a:latin typeface="Trebuchet MS" pitchFamily="34" charset="0"/>
              </a:rPr>
              <a:t>Picture placeholder</a:t>
            </a:r>
          </a:p>
          <a:p>
            <a:pPr defTabSz="4389219"/>
            <a:r>
              <a:rPr lang="en-US" sz="3200" baseline="0" dirty="0" smtClean="0">
                <a:latin typeface="Trebuchet MS" pitchFamily="34" charset="0"/>
              </a:rPr>
              <a:t>Move this graphic placeholder onto your poster, size it first, and then click it to add a picture to the poster.</a:t>
            </a:r>
          </a:p>
          <a:p>
            <a:pPr defTabSz="4389219"/>
            <a:endParaRPr lang="en-US" sz="3200" baseline="0" dirty="0" smtClean="0">
              <a:latin typeface="Trebuchet MS" pitchFamily="34" charset="0"/>
            </a:endParaRPr>
          </a:p>
          <a:p>
            <a:pPr defTabSz="4389219"/>
            <a:endParaRPr lang="en-US" sz="3200" baseline="0" dirty="0" smtClean="0">
              <a:latin typeface="Trebuchet MS" pitchFamily="34" charset="0"/>
            </a:endParaRPr>
          </a:p>
          <a:p>
            <a:pPr defTabSz="4389219"/>
            <a:endParaRPr lang="en-US" sz="3200" baseline="0" dirty="0" smtClean="0">
              <a:latin typeface="Trebuchet MS" pitchFamily="34" charset="0"/>
            </a:endParaRPr>
          </a:p>
          <a:p>
            <a:pPr defTabSz="4389219"/>
            <a:endParaRPr lang="en-US" sz="3200" baseline="0" dirty="0" smtClean="0">
              <a:latin typeface="Trebuchet MS" pitchFamily="34" charset="0"/>
            </a:endParaRPr>
          </a:p>
          <a:p>
            <a:pPr defTabSz="4389219"/>
            <a:endParaRPr lang="en-US" sz="3200" baseline="0" dirty="0" smtClean="0">
              <a:latin typeface="Trebuchet MS" pitchFamily="34" charset="0"/>
            </a:endParaRPr>
          </a:p>
          <a:p>
            <a:pPr defTabSz="4389219"/>
            <a:endParaRPr lang="en-US" sz="3200" baseline="0" dirty="0" smtClean="0">
              <a:latin typeface="Trebuchet MS" pitchFamily="34" charset="0"/>
            </a:endParaRPr>
          </a:p>
          <a:p>
            <a:pPr defTabSz="4389219"/>
            <a:endParaRPr lang="en-US" sz="3200" baseline="0" dirty="0" smtClean="0">
              <a:latin typeface="Trebuchet MS" pitchFamily="34" charset="0"/>
            </a:endParaRPr>
          </a:p>
          <a:p>
            <a:pPr defTabSz="4389219"/>
            <a:endParaRPr lang="en-US" sz="3200" baseline="0" dirty="0" smtClean="0">
              <a:latin typeface="Trebuchet MS" pitchFamily="34" charset="0"/>
            </a:endParaRPr>
          </a:p>
          <a:p>
            <a:pPr defTabSz="4389219"/>
            <a:endParaRPr lang="en-US" sz="3200" baseline="0" dirty="0" smtClean="0">
              <a:latin typeface="Trebuchet MS" pitchFamily="34" charset="0"/>
            </a:endParaRPr>
          </a:p>
          <a:p>
            <a:pPr defTabSz="4389219"/>
            <a:endParaRPr lang="en-US" sz="3200" baseline="0" dirty="0" smtClean="0">
              <a:latin typeface="Trebuchet MS" pitchFamily="34" charset="0"/>
            </a:endParaRPr>
          </a:p>
          <a:p>
            <a:pPr defTabSz="4389219"/>
            <a:endParaRPr lang="en-US" sz="3200" baseline="0" dirty="0" smtClean="0">
              <a:latin typeface="Trebuchet MS" pitchFamily="34" charset="0"/>
            </a:endParaRPr>
          </a:p>
          <a:p>
            <a:pPr algn="ctr"/>
            <a:endParaRPr lang="en-US" sz="44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algn="ctr"/>
            <a:endParaRPr lang="en-US" sz="44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algn="ctr"/>
            <a:endParaRPr lang="en-US" sz="44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algn="ctr"/>
            <a:endParaRPr lang="en-US" sz="44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defTabSz="4389219"/>
            <a:endParaRPr lang="en-US" sz="3200" dirty="0" smtClean="0">
              <a:latin typeface="Trebuchet MS" pitchFamily="34" charset="0"/>
            </a:endParaRPr>
          </a:p>
          <a:p>
            <a:pPr algn="ctr"/>
            <a:endParaRPr lang="en-US" sz="32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defTabSz="4389219"/>
            <a:endParaRPr lang="en-US" sz="32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algn="ctr"/>
            <a:endParaRPr lang="en-US" sz="4400" b="1" dirty="0">
              <a:latin typeface="Trebuchet MS" pitchFamily="34" charset="0"/>
            </a:endParaRPr>
          </a:p>
        </p:txBody>
      </p:sp>
      <p:sp>
        <p:nvSpPr>
          <p:cNvPr id="7" name="Rectangle 36"/>
          <p:cNvSpPr>
            <a:spLocks noChangeArrowheads="1"/>
          </p:cNvSpPr>
          <p:nvPr/>
        </p:nvSpPr>
        <p:spPr bwMode="auto">
          <a:xfrm>
            <a:off x="0" y="-1"/>
            <a:ext cx="43891200" cy="4371975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6" tIns="45717" rIns="91436" bIns="45717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 flipV="1">
            <a:off x="0" y="4371975"/>
            <a:ext cx="43891200" cy="433386"/>
          </a:xfrm>
          <a:prstGeom prst="rect">
            <a:avLst/>
          </a:prstGeom>
          <a:solidFill>
            <a:schemeClr val="accent5">
              <a:lumMod val="50000"/>
            </a:schemeClr>
          </a:solidFill>
          <a:ln w="152400">
            <a:noFill/>
            <a:miter lim="800000"/>
            <a:headEnd/>
            <a:tailEnd/>
          </a:ln>
          <a:effectLst/>
        </p:spPr>
        <p:txBody>
          <a:bodyPr wrap="none" lIns="91436" tIns="45717" rIns="91436" bIns="45717" anchor="ctr"/>
          <a:lstStyle/>
          <a:p>
            <a:pPr>
              <a:defRPr/>
            </a:pPr>
            <a:endParaRPr lang="en-US" baseline="-25000" dirty="0"/>
          </a:p>
        </p:txBody>
      </p:sp>
      <p:sp>
        <p:nvSpPr>
          <p:cNvPr id="10" name="Text Box 14"/>
          <p:cNvSpPr txBox="1">
            <a:spLocks noChangeArrowheads="1"/>
          </p:cNvSpPr>
          <p:nvPr/>
        </p:nvSpPr>
        <p:spPr bwMode="auto">
          <a:xfrm>
            <a:off x="819153" y="32232601"/>
            <a:ext cx="2514600" cy="3368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263" tIns="45623" rIns="91263" bIns="45623">
            <a:spAutoFit/>
          </a:bodyPr>
          <a:lstStyle/>
          <a:p>
            <a:pPr eaLnBrk="0" hangingPunct="0">
              <a:lnSpc>
                <a:spcPct val="65000"/>
              </a:lnSpc>
              <a:spcBef>
                <a:spcPct val="50000"/>
              </a:spcBef>
              <a:defRPr/>
            </a:pPr>
            <a:r>
              <a:rPr lang="en-US" sz="500" b="1" dirty="0" smtClean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RESEARCH POSTER PRESENTATION </a:t>
            </a:r>
            <a:r>
              <a:rPr lang="en-US" sz="500" b="1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DESIGN © </a:t>
            </a:r>
            <a:r>
              <a:rPr lang="en-US" sz="500" b="1" dirty="0" smtClean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2011</a:t>
            </a:r>
            <a:endParaRPr lang="en-US" sz="500" b="1" dirty="0">
              <a:solidFill>
                <a:schemeClr val="bg1">
                  <a:lumMod val="75000"/>
                </a:schemeClr>
              </a:solidFill>
              <a:latin typeface="Arial" charset="0"/>
            </a:endParaRPr>
          </a:p>
          <a:p>
            <a:pPr eaLnBrk="0" hangingPunct="0">
              <a:lnSpc>
                <a:spcPct val="65000"/>
              </a:lnSpc>
              <a:spcBef>
                <a:spcPct val="50000"/>
              </a:spcBef>
              <a:defRPr/>
            </a:pPr>
            <a:r>
              <a:rPr lang="en-US" sz="1100" b="1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www.PosterPresentations.com</a:t>
            </a:r>
          </a:p>
        </p:txBody>
      </p:sp>
      <p:sp>
        <p:nvSpPr>
          <p:cNvPr id="15" name="Rectangle 35"/>
          <p:cNvSpPr>
            <a:spLocks noChangeArrowheads="1"/>
          </p:cNvSpPr>
          <p:nvPr/>
        </p:nvSpPr>
        <p:spPr bwMode="auto">
          <a:xfrm>
            <a:off x="33175576" y="5257799"/>
            <a:ext cx="10201272" cy="26746200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36" tIns="45717" rIns="91436" bIns="45717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6" name="Rectangle 33"/>
          <p:cNvSpPr>
            <a:spLocks noChangeArrowheads="1"/>
          </p:cNvSpPr>
          <p:nvPr/>
        </p:nvSpPr>
        <p:spPr bwMode="auto">
          <a:xfrm>
            <a:off x="11233151" y="5257800"/>
            <a:ext cx="21428073" cy="26746200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36" tIns="45717" rIns="91436" bIns="45717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5" name="Rectangle 33"/>
          <p:cNvSpPr>
            <a:spLocks noChangeArrowheads="1"/>
          </p:cNvSpPr>
          <p:nvPr/>
        </p:nvSpPr>
        <p:spPr bwMode="auto">
          <a:xfrm>
            <a:off x="514352" y="5267324"/>
            <a:ext cx="10204447" cy="26736675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36" tIns="45717" rIns="91436" bIns="45717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-10704083" y="21835110"/>
            <a:ext cx="10018560" cy="7772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7" rIns="91436" bIns="45717" rtlCol="0" anchor="ctr"/>
          <a:lstStyle/>
          <a:p>
            <a:pPr algn="ctr"/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-10723375" y="12261715"/>
            <a:ext cx="10049040" cy="14924"/>
            <a:chOff x="-10723375" y="12261715"/>
            <a:chExt cx="10049040" cy="14924"/>
          </a:xfrm>
        </p:grpSpPr>
        <p:cxnSp>
          <p:nvCxnSpPr>
            <p:cNvPr id="38" name="Straight Connector 37"/>
            <p:cNvCxnSpPr/>
            <p:nvPr/>
          </p:nvCxnSpPr>
          <p:spPr>
            <a:xfrm>
              <a:off x="-10723375" y="12261715"/>
              <a:ext cx="10049040" cy="158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-10723375" y="12275051"/>
              <a:ext cx="1004904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662966" y="13118821"/>
            <a:ext cx="590550" cy="438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44" name="TextBox 43"/>
          <p:cNvSpPr txBox="1"/>
          <p:nvPr/>
        </p:nvSpPr>
        <p:spPr>
          <a:xfrm>
            <a:off x="44674430" y="30040436"/>
            <a:ext cx="9160286" cy="2585317"/>
          </a:xfrm>
          <a:prstGeom prst="rect">
            <a:avLst/>
          </a:prstGeom>
          <a:noFill/>
        </p:spPr>
        <p:txBody>
          <a:bodyPr wrap="square" lIns="91436" tIns="45717" rIns="91436" bIns="45717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© 2011 PosterPresentations.com</a:t>
            </a:r>
            <a:br>
              <a:rPr lang="en-US" sz="4400" dirty="0" smtClean="0">
                <a:solidFill>
                  <a:schemeClr val="bg1"/>
                </a:solidFill>
              </a:rPr>
            </a:br>
            <a:r>
              <a:rPr lang="en-US" sz="4400" dirty="0" smtClean="0">
                <a:solidFill>
                  <a:schemeClr val="bg1"/>
                </a:solidFill>
              </a:rPr>
              <a:t>    </a:t>
            </a:r>
            <a:r>
              <a:rPr lang="en-US" sz="3700" dirty="0" smtClean="0">
                <a:solidFill>
                  <a:schemeClr val="bg1"/>
                </a:solidFill>
              </a:rPr>
              <a:t>2117 Fourth Street ,</a:t>
            </a:r>
            <a:r>
              <a:rPr lang="en-US" sz="3700" baseline="0" dirty="0" smtClean="0">
                <a:solidFill>
                  <a:schemeClr val="bg1"/>
                </a:solidFill>
              </a:rPr>
              <a:t> Unit C</a:t>
            </a:r>
            <a:br>
              <a:rPr lang="en-US" sz="3700" baseline="0" dirty="0" smtClean="0">
                <a:solidFill>
                  <a:schemeClr val="bg1"/>
                </a:solidFill>
              </a:rPr>
            </a:br>
            <a:r>
              <a:rPr lang="en-US" sz="3700" baseline="0" dirty="0" smtClean="0">
                <a:solidFill>
                  <a:schemeClr val="bg1"/>
                </a:solidFill>
              </a:rPr>
              <a:t>    Berkeley CA 94710</a:t>
            </a:r>
            <a:br>
              <a:rPr lang="en-US" sz="3700" baseline="0" dirty="0" smtClean="0">
                <a:solidFill>
                  <a:schemeClr val="bg1"/>
                </a:solidFill>
              </a:rPr>
            </a:br>
            <a:r>
              <a:rPr lang="en-US" sz="3700" baseline="0" dirty="0" smtClean="0">
                <a:solidFill>
                  <a:schemeClr val="bg1"/>
                </a:solidFill>
              </a:rPr>
              <a:t>    </a:t>
            </a:r>
            <a:r>
              <a:rPr lang="en-US" sz="3700" b="1" baseline="0" dirty="0" smtClean="0">
                <a:solidFill>
                  <a:srgbClr val="FFFF00"/>
                </a:solidFill>
              </a:rPr>
              <a:t>posterpresenter@gmail.com</a:t>
            </a:r>
            <a:endParaRPr lang="en-US" sz="4400" b="1" dirty="0">
              <a:solidFill>
                <a:srgbClr val="FFFF00"/>
              </a:solidFill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-10594081" y="31579427"/>
            <a:ext cx="9771398" cy="1392688"/>
            <a:chOff x="44242388" y="28054064"/>
            <a:chExt cx="9771398" cy="1392688"/>
          </a:xfrm>
        </p:grpSpPr>
        <p:sp>
          <p:nvSpPr>
            <p:cNvPr id="35" name="Rounded Rectangle 34"/>
            <p:cNvSpPr/>
            <p:nvPr userDrawn="1"/>
          </p:nvSpPr>
          <p:spPr>
            <a:xfrm>
              <a:off x="44242388" y="28054064"/>
              <a:ext cx="9771397" cy="1090621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7" name="Picture 7" descr="http://t2.gstatic.com/images?q=tbn:ANd9GcR4APHC6TT9w54M2zn_pvCiBxUNcspYPoVxirLRphBoJabfSvu7zw">
              <a:hlinkClick r:id="rId4"/>
            </p:cNvPr>
            <p:cNvPicPr>
              <a:picLocks noChangeAspect="1" noChangeArrowheads="1"/>
            </p:cNvPicPr>
            <p:nvPr userDrawn="1"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44341112" y="28126635"/>
              <a:ext cx="914400" cy="914400"/>
            </a:xfrm>
            <a:prstGeom prst="rect">
              <a:avLst/>
            </a:prstGeom>
            <a:noFill/>
          </p:spPr>
        </p:pic>
        <p:sp>
          <p:nvSpPr>
            <p:cNvPr id="33" name="TextBox 32"/>
            <p:cNvSpPr txBox="1"/>
            <p:nvPr userDrawn="1"/>
          </p:nvSpPr>
          <p:spPr>
            <a:xfrm>
              <a:off x="45342598" y="28154090"/>
              <a:ext cx="8671188" cy="12926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00" dirty="0" smtClean="0">
                  <a:solidFill>
                    <a:schemeClr val="tx2"/>
                  </a:solidFill>
                  <a:latin typeface="Trebuchet MS" pitchFamily="34" charset="0"/>
                </a:rPr>
                <a:t>Student</a:t>
              </a:r>
              <a:r>
                <a:rPr lang="en-US" sz="2600" baseline="0" dirty="0" smtClean="0">
                  <a:solidFill>
                    <a:schemeClr val="tx2"/>
                  </a:solidFill>
                  <a:latin typeface="Trebuchet MS" pitchFamily="34" charset="0"/>
                </a:rPr>
                <a:t> discounts are available on our </a:t>
              </a:r>
              <a:r>
                <a:rPr lang="en-US" sz="2600" baseline="0" dirty="0" err="1" smtClean="0">
                  <a:solidFill>
                    <a:schemeClr val="tx2"/>
                  </a:solidFill>
                  <a:latin typeface="Trebuchet MS" pitchFamily="34" charset="0"/>
                </a:rPr>
                <a:t>Facebook</a:t>
              </a:r>
              <a:r>
                <a:rPr lang="en-US" sz="2600" baseline="0" dirty="0" smtClean="0">
                  <a:solidFill>
                    <a:schemeClr val="tx2"/>
                  </a:solidFill>
                  <a:latin typeface="Trebuchet MS" pitchFamily="34" charset="0"/>
                </a:rPr>
                <a:t> page.</a:t>
              </a:r>
              <a:br>
                <a:rPr lang="en-US" sz="2600" baseline="0" dirty="0" smtClean="0">
                  <a:solidFill>
                    <a:schemeClr val="tx2"/>
                  </a:solidFill>
                  <a:latin typeface="Trebuchet MS" pitchFamily="34" charset="0"/>
                </a:rPr>
              </a:br>
              <a:r>
                <a:rPr lang="en-US" sz="2600" baseline="0" dirty="0" smtClean="0">
                  <a:solidFill>
                    <a:schemeClr val="tx2"/>
                  </a:solidFill>
                  <a:latin typeface="Trebuchet MS" pitchFamily="34" charset="0"/>
                </a:rPr>
                <a:t>Go to </a:t>
              </a:r>
              <a:r>
                <a:rPr lang="en-US" sz="2600" u="sng" baseline="0" dirty="0" smtClean="0">
                  <a:solidFill>
                    <a:schemeClr val="tx2"/>
                  </a:solidFill>
                  <a:latin typeface="Trebuchet MS" pitchFamily="34" charset="0"/>
                </a:rPr>
                <a:t>PosterPresentations.com</a:t>
              </a:r>
              <a:r>
                <a:rPr lang="en-US" sz="2600" baseline="0" dirty="0" smtClean="0">
                  <a:solidFill>
                    <a:schemeClr val="tx2"/>
                  </a:solidFill>
                  <a:latin typeface="Trebuchet MS" pitchFamily="34" charset="0"/>
                </a:rPr>
                <a:t> and click on the FB icon. </a:t>
              </a:r>
              <a:br>
                <a:rPr lang="en-US" sz="2600" baseline="0" dirty="0" smtClean="0">
                  <a:solidFill>
                    <a:schemeClr val="tx2"/>
                  </a:solidFill>
                  <a:latin typeface="Trebuchet MS" pitchFamily="34" charset="0"/>
                </a:rPr>
              </a:br>
              <a:endParaRPr lang="en-US" sz="2600" dirty="0">
                <a:solidFill>
                  <a:schemeClr val="tx2"/>
                </a:solidFill>
                <a:latin typeface="Trebuchet MS" pitchFamily="34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44530524" y="29939787"/>
            <a:ext cx="10049040" cy="14924"/>
            <a:chOff x="-10723375" y="12261715"/>
            <a:chExt cx="10049040" cy="14924"/>
          </a:xfrm>
        </p:grpSpPr>
        <p:cxnSp>
          <p:nvCxnSpPr>
            <p:cNvPr id="41" name="Straight Connector 40"/>
            <p:cNvCxnSpPr/>
            <p:nvPr/>
          </p:nvCxnSpPr>
          <p:spPr>
            <a:xfrm>
              <a:off x="-10723375" y="12261715"/>
              <a:ext cx="10049040" cy="158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-10723375" y="12275051"/>
              <a:ext cx="1004904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/>
          <p:cNvGrpSpPr/>
          <p:nvPr/>
        </p:nvGrpSpPr>
        <p:grpSpPr>
          <a:xfrm>
            <a:off x="44541080" y="4805363"/>
            <a:ext cx="10049040" cy="14924"/>
            <a:chOff x="-10723375" y="12261715"/>
            <a:chExt cx="10049040" cy="14924"/>
          </a:xfrm>
        </p:grpSpPr>
        <p:cxnSp>
          <p:nvCxnSpPr>
            <p:cNvPr id="46" name="Straight Connector 45"/>
            <p:cNvCxnSpPr/>
            <p:nvPr/>
          </p:nvCxnSpPr>
          <p:spPr>
            <a:xfrm>
              <a:off x="-10723375" y="12261715"/>
              <a:ext cx="10049040" cy="158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-10723375" y="12275051"/>
              <a:ext cx="1004904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</p:sldLayoutIdLst>
  <p:txStyles>
    <p:titleStyle>
      <a:lvl1pPr algn="ctr" defTabSz="4388900" rtl="0" eaLnBrk="1" latinLnBrk="0" hangingPunct="1">
        <a:spcBef>
          <a:spcPct val="0"/>
        </a:spcBef>
        <a:buNone/>
        <a:defRPr sz="8800" kern="1200">
          <a:solidFill>
            <a:schemeClr val="bg1"/>
          </a:solidFill>
          <a:latin typeface="Trebuchet MS" pitchFamily="34" charset="0"/>
          <a:ea typeface="+mj-ea"/>
          <a:cs typeface="+mj-cs"/>
        </a:defRPr>
      </a:lvl1pPr>
    </p:titleStyle>
    <p:bodyStyle>
      <a:lvl1pPr marL="1645838" indent="-1645838" algn="l" defTabSz="4388900" rtl="0" eaLnBrk="1" latinLnBrk="0" hangingPunct="1">
        <a:spcBef>
          <a:spcPct val="20000"/>
        </a:spcBef>
        <a:buFont typeface="Arial" pitchFamily="34" charset="0"/>
        <a:buChar char="•"/>
        <a:defRPr sz="15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5982" indent="-1371531" algn="l" defTabSz="4388900" rtl="0" eaLnBrk="1" latinLnBrk="0" hangingPunct="1">
        <a:spcBef>
          <a:spcPct val="20000"/>
        </a:spcBef>
        <a:buFont typeface="Arial" pitchFamily="34" charset="0"/>
        <a:buChar char="–"/>
        <a:defRPr sz="135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126" indent="-1097226" algn="l" defTabSz="4388900" rtl="0" eaLnBrk="1" latinLnBrk="0" hangingPunct="1">
        <a:spcBef>
          <a:spcPct val="20000"/>
        </a:spcBef>
        <a:buFont typeface="Arial" pitchFamily="34" charset="0"/>
        <a:buChar char="•"/>
        <a:defRPr sz="11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577" indent="-1097226" algn="l" defTabSz="4388900" rtl="0" eaLnBrk="1" latinLnBrk="0" hangingPunct="1">
        <a:spcBef>
          <a:spcPct val="20000"/>
        </a:spcBef>
        <a:buFont typeface="Arial" pitchFamily="34" charset="0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75026" indent="-1097226" algn="l" defTabSz="4388900" rtl="0" eaLnBrk="1" latinLnBrk="0" hangingPunct="1">
        <a:spcBef>
          <a:spcPct val="20000"/>
        </a:spcBef>
        <a:buFont typeface="Arial" pitchFamily="34" charset="0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69477" indent="-1097226" algn="l" defTabSz="438890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3926" indent="-1097226" algn="l" defTabSz="438890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8377" indent="-1097226" algn="l" defTabSz="438890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2827" indent="-1097226" algn="l" defTabSz="438890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451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8900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351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7801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252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6703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152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5603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p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6" name="Picture Placeholder 5"/>
          <p:cNvSpPr>
            <a:spLocks noGrp="1"/>
          </p:cNvSpPr>
          <p:nvPr>
            <p:ph type="pic" sz="quarter" idx="18"/>
          </p:nvPr>
        </p:nvSpPr>
        <p:spPr/>
      </p:sp>
      <p:sp>
        <p:nvSpPr>
          <p:cNvPr id="7" name="Text Placeholder 6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9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2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Picture Placeholder 19"/>
          <p:cNvSpPr>
            <a:spLocks noGrp="1"/>
          </p:cNvSpPr>
          <p:nvPr>
            <p:ph type="pic" sz="quarter" idx="135"/>
          </p:nvPr>
        </p:nvSpPr>
        <p:spPr/>
      </p:sp>
      <p:sp>
        <p:nvSpPr>
          <p:cNvPr id="21" name="Text Placeholder 20"/>
          <p:cNvSpPr>
            <a:spLocks noGrp="1"/>
          </p:cNvSpPr>
          <p:nvPr>
            <p:ph type="body" sz="quarter" idx="150"/>
          </p:nvPr>
        </p:nvSpPr>
        <p:spPr>
          <a:xfrm>
            <a:off x="11252201" y="3185162"/>
            <a:ext cx="21421724" cy="923330"/>
          </a:xfrm>
        </p:spPr>
        <p:txBody>
          <a:bodyPr>
            <a:spAutoFit/>
          </a:bodyPr>
          <a:lstStyle/>
          <a:p>
            <a:endParaRPr lang="en-US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5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3" name="Picture Placeholder 22"/>
          <p:cNvSpPr>
            <a:spLocks noGrp="1"/>
          </p:cNvSpPr>
          <p:nvPr>
            <p:ph type="pic" sz="quarter" idx="152"/>
          </p:nvPr>
        </p:nvSpPr>
        <p:spPr/>
      </p:sp>
      <p:sp>
        <p:nvSpPr>
          <p:cNvPr id="24" name="Picture Placeholder 23"/>
          <p:cNvSpPr>
            <a:spLocks noGrp="1"/>
          </p:cNvSpPr>
          <p:nvPr>
            <p:ph type="pic" sz="quarter" idx="153"/>
          </p:nvPr>
        </p:nvSpPr>
        <p:spPr/>
      </p:sp>
      <p:sp>
        <p:nvSpPr>
          <p:cNvPr id="25" name="Picture Placeholder 24"/>
          <p:cNvSpPr>
            <a:spLocks noGrp="1"/>
          </p:cNvSpPr>
          <p:nvPr>
            <p:ph type="pic" sz="quarter" idx="154"/>
          </p:nvPr>
        </p:nvSpPr>
        <p:spPr/>
      </p:sp>
      <p:sp>
        <p:nvSpPr>
          <p:cNvPr id="26" name="Picture Placeholder 25"/>
          <p:cNvSpPr>
            <a:spLocks noGrp="1"/>
          </p:cNvSpPr>
          <p:nvPr>
            <p:ph type="pic" sz="quarter" idx="155"/>
          </p:nvPr>
        </p:nvSpPr>
        <p:spPr/>
      </p:sp>
      <p:sp>
        <p:nvSpPr>
          <p:cNvPr id="27" name="Picture Placeholder 26"/>
          <p:cNvSpPr>
            <a:spLocks noGrp="1"/>
          </p:cNvSpPr>
          <p:nvPr>
            <p:ph type="pic" sz="quarter" idx="156"/>
          </p:nvPr>
        </p:nvSpPr>
        <p:spPr/>
      </p:sp>
      <p:sp>
        <p:nvSpPr>
          <p:cNvPr id="28" name="Picture Placeholder 27"/>
          <p:cNvSpPr>
            <a:spLocks noGrp="1"/>
          </p:cNvSpPr>
          <p:nvPr>
            <p:ph type="pic" sz="quarter" idx="157"/>
          </p:nvPr>
        </p:nvSpPr>
        <p:spPr/>
      </p:sp>
      <p:sp>
        <p:nvSpPr>
          <p:cNvPr id="29" name="Picture Placeholder 28"/>
          <p:cNvSpPr>
            <a:spLocks noGrp="1"/>
          </p:cNvSpPr>
          <p:nvPr>
            <p:ph type="pic" sz="quarter" idx="158"/>
          </p:nvPr>
        </p:nvSpPr>
        <p:spPr/>
      </p:sp>
      <p:sp>
        <p:nvSpPr>
          <p:cNvPr id="30" name="Text Placeholder 29"/>
          <p:cNvSpPr>
            <a:spLocks noGrp="1"/>
          </p:cNvSpPr>
          <p:nvPr>
            <p:ph type="body" sz="quarter" idx="16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16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6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3" name="Text Placeholder 32"/>
          <p:cNvSpPr>
            <a:spLocks noGrp="1"/>
          </p:cNvSpPr>
          <p:nvPr>
            <p:ph type="body" sz="quarter" idx="17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7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5" name="Text Placeholder 34"/>
          <p:cNvSpPr>
            <a:spLocks noGrp="1"/>
          </p:cNvSpPr>
          <p:nvPr>
            <p:ph type="body" sz="quarter" idx="17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17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7" name="Text Placeholder 36"/>
          <p:cNvSpPr>
            <a:spLocks noGrp="1"/>
          </p:cNvSpPr>
          <p:nvPr>
            <p:ph type="body" sz="quarter" idx="17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8" name="Text Placeholder 37"/>
          <p:cNvSpPr>
            <a:spLocks noGrp="1"/>
          </p:cNvSpPr>
          <p:nvPr>
            <p:ph type="body" sz="quarter" idx="17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9" name="Text Placeholder 38"/>
          <p:cNvSpPr>
            <a:spLocks noGrp="1"/>
          </p:cNvSpPr>
          <p:nvPr>
            <p:ph type="body" sz="quarter" idx="17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0" name="Text Placeholder 39"/>
          <p:cNvSpPr>
            <a:spLocks noGrp="1"/>
          </p:cNvSpPr>
          <p:nvPr>
            <p:ph type="body" sz="quarter" idx="17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1" name="Text Placeholder 40"/>
          <p:cNvSpPr>
            <a:spLocks noGrp="1"/>
          </p:cNvSpPr>
          <p:nvPr>
            <p:ph type="body" sz="quarter" idx="17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2" name="Text Placeholder 41"/>
          <p:cNvSpPr>
            <a:spLocks noGrp="1"/>
          </p:cNvSpPr>
          <p:nvPr>
            <p:ph type="body" sz="quarter" idx="17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3" name="Text Placeholder 42"/>
          <p:cNvSpPr>
            <a:spLocks noGrp="1"/>
          </p:cNvSpPr>
          <p:nvPr>
            <p:ph type="body" sz="quarter" idx="18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8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5" name="Text Placeholder 44"/>
          <p:cNvSpPr>
            <a:spLocks noGrp="1"/>
          </p:cNvSpPr>
          <p:nvPr>
            <p:ph type="body" sz="quarter" idx="18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6" name="Text Placeholder 45"/>
          <p:cNvSpPr>
            <a:spLocks noGrp="1"/>
          </p:cNvSpPr>
          <p:nvPr>
            <p:ph type="body" sz="quarter" idx="18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osterPresentations.com-36x48_Trifold_Template-V2b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PosterPresentations.com-36x48_Trifold_Template-V2b</Template>
  <TotalTime>1</TotalTime>
  <Words>1</Words>
  <Application>Microsoft Office PowerPoint</Application>
  <PresentationFormat>Custom</PresentationFormat>
  <Paragraphs>1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PosterPresentations.com-36x48_Trifold_Template-V2b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PosterPresentations.com - 510.649.3001</dc:creator>
  <dc:description>This template is the property of PosterPresentations.com. Call us if you need help with this poster template._x000d_
1-866-649-3004           _x000d_
 (c)PosterPresentations.com</dc:description>
  <cp:lastModifiedBy>PosterPresentations.com - 510.649.3001</cp:lastModifiedBy>
  <cp:revision>2</cp:revision>
  <dcterms:created xsi:type="dcterms:W3CDTF">2011-04-21T17:06:52Z</dcterms:created>
  <dcterms:modified xsi:type="dcterms:W3CDTF">2011-04-21T17:46:23Z</dcterms:modified>
</cp:coreProperties>
</file>