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80" r:id="rId6"/>
    <p:sldId id="281" r:id="rId7"/>
    <p:sldId id="294" r:id="rId8"/>
    <p:sldId id="282" r:id="rId9"/>
    <p:sldId id="292" r:id="rId10"/>
    <p:sldId id="295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donation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chemeClr val="tx1"/>
                </a:solidFill>
                <a:effectLst/>
                <a:latin typeface="Söhne"/>
              </a:rPr>
              <a:t>Project Title: Blood Bank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chemeClr val="tx1"/>
                </a:solidFill>
                <a:effectLst/>
                <a:latin typeface="Söhne"/>
              </a:rPr>
              <a:t>Technology Stack: MERN (MongoDB, Express.js, React.js, Node.js)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chemeClr val="tx1"/>
                </a:solidFill>
                <a:effectLst/>
                <a:latin typeface="Söhne"/>
              </a:rPr>
              <a:t>Objective: Efficiently manage and streamline blood donation processes through a modern, web-based application.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Blood Bank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746402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835" y="3172968"/>
            <a:ext cx="6400800" cy="51206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Purpose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: Facilitate the collection, storage, and distribution of blood donations.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Key Features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: Donor registration, Blood inventory management, Request and distribution system, User authentication, Admin panel for monitoring and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  <a:latin typeface="Söhne"/>
              </a:rPr>
              <a:t>Benefits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Söhne"/>
              </a:rPr>
              <a:t>: Real-time tracking, Centralized database, Improved communication, Enhanced efficiency in emergency situations.</a:t>
            </a:r>
          </a:p>
          <a:p>
            <a:pPr algn="ctr"/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679269"/>
            <a:ext cx="6344502" cy="768096"/>
          </a:xfrm>
        </p:spPr>
        <p:txBody>
          <a:bodyPr/>
          <a:lstStyle/>
          <a:p>
            <a:r>
              <a:rPr lang="en-IN" i="0" dirty="0">
                <a:effectLst/>
                <a:latin typeface="Söhne"/>
              </a:rPr>
              <a:t>MERN Stack Overview</a:t>
            </a:r>
            <a:endParaRPr lang="en-US" sz="4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MongoDB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NoSQL database for storing donor information, blood inventory, and user credentials.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Express.js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Web application framework for building robust and scalable backend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React.js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Frontend library for creating dynamic and interactive user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Node.js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JavaScript runtime for executing server-side code and managing the backend.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89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696" y="1508222"/>
            <a:ext cx="7013448" cy="588963"/>
          </a:xfrm>
        </p:spPr>
        <p:txBody>
          <a:bodyPr/>
          <a:lstStyle/>
          <a:p>
            <a:r>
              <a:rPr lang="en-IN" i="0" dirty="0">
                <a:effectLst/>
                <a:latin typeface="Söhne"/>
              </a:rPr>
              <a:t>System Architecture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0800000" flipV="1">
            <a:off x="3813182" y="1100327"/>
            <a:ext cx="1225027" cy="815789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5696" y="2160117"/>
            <a:ext cx="3932238" cy="588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Client-Side (Frontend)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React.js components for a user-friendly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Server-Side (Backend)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Express.js for handling API requests and interacting with the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Database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MongoDB for storing donor data, blood inventory, and application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Söhne"/>
              </a:rPr>
              <a:t>Communication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Söhne"/>
              </a:rPr>
              <a:t>: RESTful APIs for seamless interaction between frontend and backend.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78639" y="1163259"/>
            <a:ext cx="768096" cy="996858"/>
          </a:xfrm>
        </p:spPr>
        <p:txBody>
          <a:bodyPr/>
          <a:lstStyle/>
          <a:p>
            <a:endParaRPr lang="en-US" sz="8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Key Modules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Donor Registration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Users can register as blood donors by providing necessary information.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Blood Inventory Management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Tracking and managing available blood types and quantities.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Request and Distribution System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Streamlined process for hospitals and organizations to request and receive blood donations.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User Authentication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Secure user authentication and authorization for different roles (donors, administrators).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Admin Panel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Dashboard for administrators to monitor and manage the entire blood bank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Project Workflow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Donor Registration Flow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Step-by-step process for donors to register and provide necessary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Blood Donation Process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Outline the journey of a donated unit from registration to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Request and Distribution Flow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: How organizations request blood and how the system handles the distribution.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8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Anshika Nagpal</a:t>
            </a:r>
          </a:p>
          <a:p>
            <a:r>
              <a:rPr lang="en-US" dirty="0"/>
              <a:t>2110991953</a:t>
            </a:r>
          </a:p>
          <a:p>
            <a:r>
              <a:rPr lang="en-US" dirty="0"/>
              <a:t>G-19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{13D79FAF-7CAA-4EF1-BAAB-931930A1F46A}tf78438558_win32</Template>
  <TotalTime>24</TotalTime>
  <Words>373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Sabon Next LT</vt:lpstr>
      <vt:lpstr>Söhne</vt:lpstr>
      <vt:lpstr>Office Theme</vt:lpstr>
      <vt:lpstr>Blood donation </vt:lpstr>
      <vt:lpstr>Introduction</vt:lpstr>
      <vt:lpstr>Project overview</vt:lpstr>
      <vt:lpstr>MERN Stack Overview</vt:lpstr>
      <vt:lpstr>System Architecture</vt:lpstr>
      <vt:lpstr>Key Modules</vt:lpstr>
      <vt:lpstr>Project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</dc:title>
  <dc:subject/>
  <dc:creator>Anshika Nagpal</dc:creator>
  <cp:lastModifiedBy>Anshika Nagpal</cp:lastModifiedBy>
  <cp:revision>2</cp:revision>
  <dcterms:created xsi:type="dcterms:W3CDTF">2023-12-04T12:44:16Z</dcterms:created>
  <dcterms:modified xsi:type="dcterms:W3CDTF">2023-12-04T13:08:58Z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