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E7963E7-EC5A-40E0-B5BA-63B942113322}"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7963E7-EC5A-40E0-B5BA-63B942113322}"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E7963E7-EC5A-40E0-B5BA-63B942113322}"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A2FD76-ED16-4958-BAC3-B07BB40DD60C}" type="datetimeFigureOut">
              <a:rPr lang="en-US" smtClean="0"/>
              <a:t>6/20/2019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7963E7-EC5A-40E0-B5BA-63B9421133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FA2FD76-ED16-4958-BAC3-B07BB40DD60C}" type="datetimeFigureOut">
              <a:rPr lang="en-US" smtClean="0"/>
              <a:t>6/20/2019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E7963E7-EC5A-40E0-B5BA-63B9421133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FA2FD76-ED16-4958-BAC3-B07BB40DD60C}" type="datetimeFigureOut">
              <a:rPr lang="en-US" smtClean="0"/>
              <a:t>6/20/2019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E7963E7-EC5A-40E0-B5BA-63B94211332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571480"/>
            <a:ext cx="7772400" cy="1975104"/>
          </a:xfrm>
        </p:spPr>
        <p:txBody>
          <a:bodyPr>
            <a:normAutofit fontScale="90000"/>
          </a:bodyPr>
          <a:lstStyle/>
          <a:p>
            <a:pPr algn="ctr"/>
            <a:r>
              <a:rPr lang="en-IN" sz="6600" b="1" dirty="0" smtClean="0"/>
              <a:t>CAPSTONE-PROJECT-THE BATTLE OF NEIGHBOURHOOD</a:t>
            </a:r>
            <a:endParaRPr lang="en-US" sz="6600" b="1" dirty="0"/>
          </a:p>
        </p:txBody>
      </p:sp>
      <p:sp>
        <p:nvSpPr>
          <p:cNvPr id="3" name="Subtitle 2"/>
          <p:cNvSpPr>
            <a:spLocks noGrp="1"/>
          </p:cNvSpPr>
          <p:nvPr>
            <p:ph type="subTitle" idx="1"/>
          </p:nvPr>
        </p:nvSpPr>
        <p:spPr>
          <a:xfrm>
            <a:off x="2071670" y="4286256"/>
            <a:ext cx="6400800" cy="1752600"/>
          </a:xfrm>
        </p:spPr>
        <p:txBody>
          <a:bodyPr>
            <a:normAutofit/>
          </a:bodyPr>
          <a:lstStyle/>
          <a:p>
            <a:r>
              <a:rPr lang="en-IN" sz="3200" b="1" i="1" u="sng" dirty="0" smtClean="0"/>
              <a:t>BY-ANSHIKA SINGH</a:t>
            </a:r>
            <a:endParaRPr lang="en-US" sz="3200" b="1" i="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         </a:t>
            </a:r>
            <a:r>
              <a:rPr lang="en-IN" sz="6000" dirty="0" smtClean="0"/>
              <a:t>RESULT</a:t>
            </a:r>
            <a:r>
              <a:rPr lang="en-IN" sz="2000" dirty="0" smtClean="0"/>
              <a:t/>
            </a:r>
            <a:br>
              <a:rPr lang="en-IN" sz="2000" dirty="0" smtClean="0"/>
            </a:br>
            <a:r>
              <a:rPr lang="en-IN" sz="2000" dirty="0" smtClean="0"/>
              <a:t>Below </a:t>
            </a:r>
            <a:r>
              <a:rPr lang="en-IN" sz="2000" dirty="0" smtClean="0"/>
              <a:t>screenshot shows the average rating of Indian Restaurants for each Borough.</a:t>
            </a:r>
            <a:r>
              <a:rPr lang="en-US" dirty="0" smtClean="0"/>
              <a:t/>
            </a:r>
            <a:br>
              <a:rPr lang="en-US" dirty="0" smtClean="0"/>
            </a:br>
            <a:endParaRPr lang="en-US" dirty="0"/>
          </a:p>
        </p:txBody>
      </p:sp>
      <p:pic>
        <p:nvPicPr>
          <p:cNvPr id="5122" name="Picture 2" descr="C:\Users\Anshika Singh\Desktop\12.jpeg"/>
          <p:cNvPicPr>
            <a:picLocks noGrp="1" noChangeAspect="1" noChangeArrowheads="1"/>
          </p:cNvPicPr>
          <p:nvPr>
            <p:ph idx="1"/>
          </p:nvPr>
        </p:nvPicPr>
        <p:blipFill>
          <a:blip r:embed="rId2"/>
          <a:srcRect/>
          <a:stretch>
            <a:fillRect/>
          </a:stretch>
        </p:blipFill>
        <p:spPr bwMode="auto">
          <a:xfrm>
            <a:off x="928662" y="2286000"/>
            <a:ext cx="7772400" cy="435771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t>CONCLUSION</a:t>
            </a:r>
            <a:endParaRPr lang="en-US" sz="6000" dirty="0"/>
          </a:p>
        </p:txBody>
      </p:sp>
      <p:sp>
        <p:nvSpPr>
          <p:cNvPr id="3" name="Content Placeholder 2"/>
          <p:cNvSpPr>
            <a:spLocks noGrp="1"/>
          </p:cNvSpPr>
          <p:nvPr>
            <p:ph idx="1"/>
          </p:nvPr>
        </p:nvSpPr>
        <p:spPr/>
        <p:txBody>
          <a:bodyPr>
            <a:normAutofit fontScale="70000" lnSpcReduction="20000"/>
          </a:bodyPr>
          <a:lstStyle/>
          <a:p>
            <a:r>
              <a:rPr lang="en-IN" dirty="0" smtClean="0"/>
              <a:t>Based on above results we find answers of all the problems mentioned in the introduction section.</a:t>
            </a:r>
          </a:p>
          <a:p>
            <a:r>
              <a:rPr lang="en-IN" dirty="0" smtClean="0"/>
              <a:t>Some observations are as follow:-</a:t>
            </a:r>
          </a:p>
          <a:p>
            <a:r>
              <a:rPr lang="en-US" dirty="0" err="1" smtClean="0"/>
              <a:t>Blissville</a:t>
            </a:r>
            <a:r>
              <a:rPr lang="en-US" dirty="0" smtClean="0"/>
              <a:t> (</a:t>
            </a:r>
            <a:r>
              <a:rPr lang="en-US" dirty="0" smtClean="0"/>
              <a:t>Queens), Civic Center(Manhattan) are some of the best neighborhoods for </a:t>
            </a:r>
            <a:r>
              <a:rPr lang="en-US" dirty="0" smtClean="0"/>
              <a:t> Indian </a:t>
            </a:r>
            <a:r>
              <a:rPr lang="en-US" dirty="0" smtClean="0"/>
              <a:t>cuisine.</a:t>
            </a:r>
          </a:p>
          <a:p>
            <a:r>
              <a:rPr lang="en-US" dirty="0" smtClean="0"/>
              <a:t>Manhattan have potential Indian </a:t>
            </a:r>
            <a:r>
              <a:rPr lang="en-US" dirty="0" smtClean="0"/>
              <a:t>Restaurant </a:t>
            </a:r>
            <a:r>
              <a:rPr lang="en-US" dirty="0" smtClean="0"/>
              <a:t>Market.</a:t>
            </a:r>
          </a:p>
          <a:p>
            <a:r>
              <a:rPr lang="en-US" dirty="0" smtClean="0"/>
              <a:t>'Queens' (Borough) have highest number of </a:t>
            </a:r>
            <a:r>
              <a:rPr lang="en-US" dirty="0" smtClean="0"/>
              <a:t> Indian </a:t>
            </a:r>
            <a:r>
              <a:rPr lang="en-US" dirty="0" smtClean="0"/>
              <a:t>restaurants.</a:t>
            </a:r>
          </a:p>
          <a:p>
            <a:r>
              <a:rPr lang="en-US" dirty="0" smtClean="0"/>
              <a:t>'Flora Park' (Neighborhood) has </a:t>
            </a:r>
            <a:r>
              <a:rPr lang="en-US" dirty="0" smtClean="0"/>
              <a:t>highest </a:t>
            </a:r>
            <a:r>
              <a:rPr lang="en-US" dirty="0" smtClean="0"/>
              <a:t>number of Indian </a:t>
            </a:r>
            <a:r>
              <a:rPr lang="en-US" dirty="0" smtClean="0"/>
              <a:t>Restaurants</a:t>
            </a:r>
            <a:r>
              <a:rPr lang="en-US" dirty="0" smtClean="0"/>
              <a:t>.</a:t>
            </a:r>
          </a:p>
          <a:p>
            <a:r>
              <a:rPr lang="en-US" dirty="0" smtClean="0"/>
              <a:t>Manhattan is the best place to stay if you prefer Indian Cuisine because it has highest average rating of Indian </a:t>
            </a:r>
            <a:r>
              <a:rPr lang="en-US" dirty="0" smtClean="0"/>
              <a:t>Restaurants</a:t>
            </a:r>
            <a:r>
              <a:rPr lang="en-US" dirty="0" smtClean="0"/>
              <a:t>.</a:t>
            </a:r>
          </a:p>
          <a:p>
            <a:r>
              <a:rPr lang="en-US" dirty="0" smtClean="0"/>
              <a:t>'Staten Island' and 'Bronx' both have </a:t>
            </a:r>
            <a:r>
              <a:rPr lang="en-US" dirty="0" smtClean="0"/>
              <a:t>minimum </a:t>
            </a:r>
            <a:r>
              <a:rPr lang="en-US" dirty="0" smtClean="0"/>
              <a:t>number of Indian Restaurants, so these both places are suitable for opening a new restaurant.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t>INTRODUCTION</a:t>
            </a:r>
            <a:endParaRPr lang="en-US" sz="6000" dirty="0"/>
          </a:p>
        </p:txBody>
      </p:sp>
      <p:sp>
        <p:nvSpPr>
          <p:cNvPr id="3" name="Content Placeholder 2"/>
          <p:cNvSpPr>
            <a:spLocks noGrp="1"/>
          </p:cNvSpPr>
          <p:nvPr>
            <p:ph idx="1"/>
          </p:nvPr>
        </p:nvSpPr>
        <p:spPr>
          <a:xfrm>
            <a:off x="914400" y="1783560"/>
            <a:ext cx="7772400" cy="4717274"/>
          </a:xfrm>
        </p:spPr>
        <p:txBody>
          <a:bodyPr>
            <a:normAutofit fontScale="62500" lnSpcReduction="20000"/>
          </a:bodyPr>
          <a:lstStyle/>
          <a:p>
            <a:pPr>
              <a:lnSpc>
                <a:spcPct val="120000"/>
              </a:lnSpc>
            </a:pPr>
            <a:r>
              <a:rPr lang="en-US" dirty="0" smtClean="0"/>
              <a:t>When a new person moves from India to New York due to job change or any other reasons, some questions come in his mind regarding the Indian food/restaurants </a:t>
            </a:r>
            <a:r>
              <a:rPr lang="en-US" dirty="0" smtClean="0"/>
              <a:t>.</a:t>
            </a:r>
          </a:p>
          <a:p>
            <a:pPr>
              <a:lnSpc>
                <a:spcPct val="120000"/>
              </a:lnSpc>
            </a:pPr>
            <a:r>
              <a:rPr lang="en-US" dirty="0" smtClean="0"/>
              <a:t>e.g</a:t>
            </a:r>
            <a:r>
              <a:rPr lang="en-US" dirty="0" smtClean="0"/>
              <a:t>.</a:t>
            </a:r>
          </a:p>
          <a:p>
            <a:pPr>
              <a:lnSpc>
                <a:spcPct val="120000"/>
              </a:lnSpc>
              <a:buNone/>
            </a:pPr>
            <a:r>
              <a:rPr lang="en-US" dirty="0" smtClean="0"/>
              <a:t>        • </a:t>
            </a:r>
            <a:r>
              <a:rPr lang="en-US" dirty="0" smtClean="0"/>
              <a:t>Which areas have potential Indian restaurant market</a:t>
            </a:r>
            <a:r>
              <a:rPr lang="en-US" dirty="0" smtClean="0"/>
              <a:t>?</a:t>
            </a:r>
          </a:p>
          <a:p>
            <a:pPr>
              <a:lnSpc>
                <a:spcPct val="120000"/>
              </a:lnSpc>
              <a:buNone/>
            </a:pPr>
            <a:r>
              <a:rPr lang="en-US" dirty="0" smtClean="0"/>
              <a:t> </a:t>
            </a:r>
            <a:r>
              <a:rPr lang="en-US" dirty="0" smtClean="0"/>
              <a:t>       • </a:t>
            </a:r>
            <a:r>
              <a:rPr lang="en-US" dirty="0" smtClean="0"/>
              <a:t>What is best place in New York City for Indian Cuisine?</a:t>
            </a:r>
          </a:p>
          <a:p>
            <a:pPr>
              <a:lnSpc>
                <a:spcPct val="120000"/>
              </a:lnSpc>
            </a:pPr>
            <a:r>
              <a:rPr lang="en-US" dirty="0" smtClean="0"/>
              <a:t>And the same problem arises when a person want to open a new Indian restaurant in the New York. The person also wants to know which is the best Borough to open a new restaurant?</a:t>
            </a:r>
          </a:p>
          <a:p>
            <a:pPr>
              <a:lnSpc>
                <a:spcPct val="120000"/>
              </a:lnSpc>
            </a:pPr>
            <a:r>
              <a:rPr lang="en-US" dirty="0" smtClean="0"/>
              <a:t>So, in this project we will try to find the solution of above mentioned questions and try to find out best places in New York for Indian Cuisine and also find out the best Borough to open a new Indian restaurant. Also, we will visualize the Indian restaurants in all major parts of New York City.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t>DATA</a:t>
            </a:r>
            <a:endParaRPr lang="en-US" sz="6000" dirty="0"/>
          </a:p>
        </p:txBody>
      </p:sp>
      <p:sp>
        <p:nvSpPr>
          <p:cNvPr id="3" name="Content Placeholder 2"/>
          <p:cNvSpPr>
            <a:spLocks noGrp="1"/>
          </p:cNvSpPr>
          <p:nvPr>
            <p:ph idx="1"/>
          </p:nvPr>
        </p:nvSpPr>
        <p:spPr>
          <a:xfrm>
            <a:off x="914400" y="1285860"/>
            <a:ext cx="7772400" cy="5214974"/>
          </a:xfrm>
        </p:spPr>
        <p:txBody>
          <a:bodyPr>
            <a:normAutofit fontScale="77500" lnSpcReduction="20000"/>
          </a:bodyPr>
          <a:lstStyle/>
          <a:p>
            <a:pPr>
              <a:buNone/>
            </a:pPr>
            <a:endParaRPr lang="en-US" b="1" dirty="0" smtClean="0"/>
          </a:p>
          <a:p>
            <a:r>
              <a:rPr lang="en-US" dirty="0" smtClean="0"/>
              <a:t>For resolving the above mentioned problems, we need the following data:</a:t>
            </a:r>
          </a:p>
          <a:p>
            <a:r>
              <a:rPr lang="en-US" dirty="0" smtClean="0"/>
              <a:t> </a:t>
            </a:r>
            <a:r>
              <a:rPr lang="en-US" dirty="0" smtClean="0"/>
              <a:t>Indian restaurants in each neighborhood of New York City </a:t>
            </a:r>
            <a:r>
              <a:rPr lang="en-US" dirty="0" smtClean="0"/>
              <a:t>?</a:t>
            </a:r>
          </a:p>
          <a:p>
            <a:r>
              <a:rPr lang="en-US" dirty="0" smtClean="0"/>
              <a:t> </a:t>
            </a:r>
            <a:r>
              <a:rPr lang="en-US" dirty="0" smtClean="0"/>
              <a:t>Data Source: Foursquare API </a:t>
            </a:r>
            <a:endParaRPr lang="en-US" dirty="0" smtClean="0"/>
          </a:p>
          <a:p>
            <a:r>
              <a:rPr lang="en-US" dirty="0" smtClean="0"/>
              <a:t> </a:t>
            </a:r>
            <a:r>
              <a:rPr lang="en-US" dirty="0" smtClean="0"/>
              <a:t>Description: By using this API we will get all the venues in each neighborhood. We can filter these venues to get only Indian restaurants</a:t>
            </a:r>
          </a:p>
          <a:p>
            <a:r>
              <a:rPr lang="en-US" dirty="0" smtClean="0"/>
              <a:t> </a:t>
            </a:r>
            <a:r>
              <a:rPr lang="en-US" dirty="0" smtClean="0"/>
              <a:t>New York City data which contains list Boroughs, Neighborhoods along with their latitude and longitude </a:t>
            </a:r>
            <a:r>
              <a:rPr lang="en-US" dirty="0" smtClean="0"/>
              <a:t>?</a:t>
            </a:r>
          </a:p>
          <a:p>
            <a:r>
              <a:rPr lang="en-US" dirty="0" smtClean="0"/>
              <a:t>Description</a:t>
            </a:r>
            <a:r>
              <a:rPr lang="en-US" dirty="0" smtClean="0"/>
              <a:t>: This data set contains the required information.</a:t>
            </a:r>
          </a:p>
          <a:p>
            <a:r>
              <a:rPr lang="en-US" dirty="0" smtClean="0"/>
              <a:t>And we will use this data set to explore various neighborhoods of New York City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t>METHODOLOGY</a:t>
            </a:r>
            <a:endParaRPr lang="en-US" sz="6000" dirty="0"/>
          </a:p>
        </p:txBody>
      </p:sp>
      <p:sp>
        <p:nvSpPr>
          <p:cNvPr id="3" name="Content Placeholder 2"/>
          <p:cNvSpPr>
            <a:spLocks noGrp="1"/>
          </p:cNvSpPr>
          <p:nvPr>
            <p:ph idx="1"/>
          </p:nvPr>
        </p:nvSpPr>
        <p:spPr/>
        <p:txBody>
          <a:bodyPr>
            <a:noAutofit/>
          </a:bodyPr>
          <a:lstStyle/>
          <a:p>
            <a:r>
              <a:rPr lang="en-IN" sz="2800" dirty="0" smtClean="0"/>
              <a:t>For getting the answers  of the problems ,we did the following steps:</a:t>
            </a:r>
          </a:p>
          <a:p>
            <a:r>
              <a:rPr lang="en-IN" sz="2800" dirty="0" smtClean="0"/>
              <a:t>We imported the required libraries for python.</a:t>
            </a:r>
          </a:p>
          <a:p>
            <a:r>
              <a:rPr lang="en-IN" sz="2800" dirty="0" smtClean="0"/>
              <a:t>Pandas and </a:t>
            </a:r>
            <a:r>
              <a:rPr lang="en-IN" sz="2800" dirty="0" err="1" smtClean="0"/>
              <a:t>numpy</a:t>
            </a:r>
            <a:r>
              <a:rPr lang="en-IN" sz="2800" dirty="0" smtClean="0"/>
              <a:t> for handling data .</a:t>
            </a:r>
          </a:p>
          <a:p>
            <a:r>
              <a:rPr lang="en-IN" sz="2800" dirty="0" smtClean="0"/>
              <a:t>Request module for using </a:t>
            </a:r>
            <a:r>
              <a:rPr lang="en-IN" sz="2800" dirty="0" err="1" smtClean="0"/>
              <a:t>foresquare</a:t>
            </a:r>
            <a:r>
              <a:rPr lang="en-IN" sz="2800" dirty="0" smtClean="0"/>
              <a:t> API .</a:t>
            </a:r>
          </a:p>
          <a:p>
            <a:r>
              <a:rPr lang="en-IN" sz="2800" dirty="0" err="1" smtClean="0"/>
              <a:t>Geopy</a:t>
            </a:r>
            <a:r>
              <a:rPr lang="en-IN" sz="2800" dirty="0" smtClean="0"/>
              <a:t> to get co-ordinates of city of New York.</a:t>
            </a:r>
          </a:p>
          <a:p>
            <a:r>
              <a:rPr lang="en-IN" sz="2800" dirty="0" smtClean="0"/>
              <a:t>Folium to visualize the results on a map.</a:t>
            </a:r>
          </a:p>
          <a:p>
            <a:r>
              <a:rPr lang="en-IN" sz="2800" dirty="0" smtClean="0"/>
              <a:t>We filtered out all venues that are Indian restaurants.</a:t>
            </a:r>
          </a:p>
          <a:p>
            <a:endParaRPr lang="en-IN"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a:xfrm>
            <a:off x="714348" y="1285860"/>
            <a:ext cx="7772400" cy="4572000"/>
          </a:xfrm>
        </p:spPr>
        <p:txBody>
          <a:bodyPr>
            <a:normAutofit fontScale="92500" lnSpcReduction="10000"/>
          </a:bodyPr>
          <a:lstStyle/>
          <a:p>
            <a:r>
              <a:rPr lang="en-IN" sz="3200" dirty="0" smtClean="0"/>
              <a:t>We collected New  </a:t>
            </a:r>
            <a:r>
              <a:rPr lang="en-IN" sz="3200" dirty="0" err="1" smtClean="0"/>
              <a:t>york</a:t>
            </a:r>
            <a:r>
              <a:rPr lang="en-IN" sz="3200" dirty="0" smtClean="0"/>
              <a:t> city data from  </a:t>
            </a:r>
            <a:r>
              <a:rPr lang="en-IN" sz="3200" dirty="0" smtClean="0">
                <a:hlinkClick r:id="rId2"/>
              </a:rPr>
              <a:t>https://cocl.us/new_york_dataset</a:t>
            </a:r>
            <a:endParaRPr lang="en-IN" sz="3200" dirty="0" smtClean="0"/>
          </a:p>
          <a:p>
            <a:r>
              <a:rPr lang="en-IN" sz="3200" dirty="0" smtClean="0"/>
              <a:t>We use Foursquare </a:t>
            </a:r>
            <a:r>
              <a:rPr lang="en-IN" sz="3200" dirty="0" err="1" smtClean="0"/>
              <a:t>Api</a:t>
            </a:r>
            <a:r>
              <a:rPr lang="en-IN" sz="3200" dirty="0" smtClean="0"/>
              <a:t> to find all venues for each neighbourhood..</a:t>
            </a:r>
          </a:p>
          <a:p>
            <a:r>
              <a:rPr lang="en-IN" sz="3200" dirty="0" smtClean="0"/>
              <a:t>We </a:t>
            </a:r>
            <a:r>
              <a:rPr lang="en-IN" sz="3200" dirty="0" smtClean="0"/>
              <a:t>find rating ,tips and like count for each </a:t>
            </a:r>
            <a:r>
              <a:rPr lang="en-IN" sz="3200" dirty="0" err="1" smtClean="0"/>
              <a:t>indian</a:t>
            </a:r>
            <a:r>
              <a:rPr lang="en-IN" sz="3200" dirty="0" smtClean="0"/>
              <a:t> restaurant using  Foursquare API.</a:t>
            </a:r>
          </a:p>
          <a:p>
            <a:r>
              <a:rPr lang="en-IN" sz="3200" dirty="0" smtClean="0"/>
              <a:t>We used rating for each restaurant ,and then sort that data .</a:t>
            </a:r>
          </a:p>
          <a:p>
            <a:r>
              <a:rPr lang="en-IN" sz="3200" dirty="0" smtClean="0"/>
              <a:t>We visualized the Ranking of neighbourhoods using folium library (python).</a:t>
            </a:r>
            <a:endParaRPr lang="en-US" sz="32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Below screenshot shows the Neighbourhood for each Borough in New York city </a:t>
            </a:r>
            <a:r>
              <a:rPr lang="en-IN" dirty="0" smtClean="0"/>
              <a:t>.</a:t>
            </a:r>
            <a:r>
              <a:rPr lang="en-US" dirty="0" smtClean="0"/>
              <a:t/>
            </a:r>
            <a:br>
              <a:rPr lang="en-US" dirty="0" smtClean="0"/>
            </a:br>
            <a:endParaRPr lang="en-US" dirty="0"/>
          </a:p>
        </p:txBody>
      </p:sp>
      <p:pic>
        <p:nvPicPr>
          <p:cNvPr id="1026" name="Picture 2" descr="C:\Users\Anshika Singh\Pictures\Screenshots\Screenshot (397).png"/>
          <p:cNvPicPr>
            <a:picLocks noGrp="1" noChangeAspect="1" noChangeArrowheads="1"/>
          </p:cNvPicPr>
          <p:nvPr>
            <p:ph idx="1"/>
          </p:nvPr>
        </p:nvPicPr>
        <p:blipFill>
          <a:blip r:embed="rId2"/>
          <a:srcRect/>
          <a:stretch>
            <a:fillRect/>
          </a:stretch>
        </p:blipFill>
        <p:spPr bwMode="auto">
          <a:xfrm>
            <a:off x="914400" y="1803068"/>
            <a:ext cx="7772400" cy="45345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Below screenshot shows the number of Indian Restaurants for each Borough in New York city.</a:t>
            </a:r>
            <a:r>
              <a:rPr lang="en-US" dirty="0" smtClean="0"/>
              <a:t/>
            </a:r>
            <a:br>
              <a:rPr lang="en-US" dirty="0" smtClean="0"/>
            </a:br>
            <a:endParaRPr lang="en-US" dirty="0"/>
          </a:p>
        </p:txBody>
      </p:sp>
      <p:pic>
        <p:nvPicPr>
          <p:cNvPr id="2050" name="Picture 2" descr="C:\Users\Anshika Singh\Pictures\Screenshots\Screenshot (399).png"/>
          <p:cNvPicPr>
            <a:picLocks noGrp="1" noChangeAspect="1" noChangeArrowheads="1"/>
          </p:cNvPicPr>
          <p:nvPr>
            <p:ph idx="1"/>
          </p:nvPr>
        </p:nvPicPr>
        <p:blipFill>
          <a:blip r:embed="rId2"/>
          <a:srcRect/>
          <a:stretch>
            <a:fillRect/>
          </a:stretch>
        </p:blipFill>
        <p:spPr bwMode="auto">
          <a:xfrm>
            <a:off x="914400" y="1859304"/>
            <a:ext cx="7772400" cy="442209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Below </a:t>
            </a:r>
            <a:r>
              <a:rPr lang="en-IN" sz="2400" dirty="0" smtClean="0"/>
              <a:t>screenshot shows the  number of Indian Restaurants for top 20 Neighbourhoods in New York city.</a:t>
            </a:r>
            <a:r>
              <a:rPr lang="en-US" dirty="0" smtClean="0"/>
              <a:t/>
            </a:r>
            <a:br>
              <a:rPr lang="en-US" dirty="0" smtClean="0"/>
            </a:br>
            <a:endParaRPr lang="en-US" dirty="0"/>
          </a:p>
        </p:txBody>
      </p:sp>
      <p:pic>
        <p:nvPicPr>
          <p:cNvPr id="3075" name="Picture 3" descr="C:\Users\Anshika Singh\Pictures\Screenshots\Screenshot (401).png"/>
          <p:cNvPicPr>
            <a:picLocks noGrp="1" noChangeAspect="1" noChangeArrowheads="1"/>
          </p:cNvPicPr>
          <p:nvPr>
            <p:ph idx="1"/>
          </p:nvPr>
        </p:nvPicPr>
        <p:blipFill>
          <a:blip r:embed="rId2"/>
          <a:srcRect/>
          <a:stretch>
            <a:fillRect/>
          </a:stretch>
        </p:blipFill>
        <p:spPr bwMode="auto">
          <a:xfrm>
            <a:off x="1186524" y="2143125"/>
            <a:ext cx="7399601" cy="44291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Below screenshot </a:t>
            </a:r>
            <a:r>
              <a:rPr lang="en-IN" sz="2800" dirty="0" smtClean="0"/>
              <a:t>shows the average rating of Indian Restaurants for each Borough.</a:t>
            </a:r>
            <a:r>
              <a:rPr lang="en-US" dirty="0" smtClean="0"/>
              <a:t/>
            </a:r>
            <a:br>
              <a:rPr lang="en-US" dirty="0" smtClean="0"/>
            </a:br>
            <a:endParaRPr lang="en-US" dirty="0"/>
          </a:p>
        </p:txBody>
      </p:sp>
      <p:pic>
        <p:nvPicPr>
          <p:cNvPr id="4098" name="Picture 2" descr="C:\Users\Anshika Singh\Pictures\Screenshots\Screenshot (403).png"/>
          <p:cNvPicPr>
            <a:picLocks noGrp="1" noChangeAspect="1" noChangeArrowheads="1"/>
          </p:cNvPicPr>
          <p:nvPr>
            <p:ph idx="1"/>
          </p:nvPr>
        </p:nvPicPr>
        <p:blipFill>
          <a:blip r:embed="rId2"/>
          <a:srcRect/>
          <a:stretch>
            <a:fillRect/>
          </a:stretch>
        </p:blipFill>
        <p:spPr bwMode="auto">
          <a:xfrm>
            <a:off x="914400" y="1853070"/>
            <a:ext cx="7772400" cy="443455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58</TotalTime>
  <Words>573</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CAPSTONE-PROJECT-THE BATTLE OF NEIGHBOURHOOD</vt:lpstr>
      <vt:lpstr>INTRODUCTION</vt:lpstr>
      <vt:lpstr>DATA</vt:lpstr>
      <vt:lpstr>METHODOLOGY</vt:lpstr>
      <vt:lpstr>  </vt:lpstr>
      <vt:lpstr>Below screenshot shows the Neighbourhood for each Borough in New York city . </vt:lpstr>
      <vt:lpstr>Below screenshot shows the number of Indian Restaurants for each Borough in New York city. </vt:lpstr>
      <vt:lpstr>Below screenshot shows the  number of Indian Restaurants for top 20 Neighbourhoods in New York city. </vt:lpstr>
      <vt:lpstr>Below screenshot shows the average rating of Indian Restaurants for each Borough. </vt:lpstr>
      <vt:lpstr>         RESULT Below screenshot shows the average rating of Indian Restaurants for each Borough.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CAPSTONE-PROJECT-THE BATTLE OF NEIGHBOURHOOD</dc:title>
  <dc:creator>Anshika Singh</dc:creator>
  <cp:lastModifiedBy>Anshika Singh</cp:lastModifiedBy>
  <cp:revision>1</cp:revision>
  <dcterms:created xsi:type="dcterms:W3CDTF">2019-06-20T12:03:32Z</dcterms:created>
  <dcterms:modified xsi:type="dcterms:W3CDTF">2019-06-20T13:02:19Z</dcterms:modified>
</cp:coreProperties>
</file>