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61789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86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875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423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8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50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29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85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20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73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4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84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8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45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about:blank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yuccl.org/pages/GitTutorial/" TargetMode="External"/><Relationship Id="rId7" Type="http://schemas.openxmlformats.org/officeDocument/2006/relationships/hyperlink" Target="http://www.clearvision-cm.com/wp-content/uploads/2014/08/Git-Cheat-Sheet_Clearvision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videos" TargetMode="External"/><Relationship Id="rId5" Type="http://schemas.openxmlformats.org/officeDocument/2006/relationships/hyperlink" Target="http://try.github.io" TargetMode="External"/><Relationship Id="rId4" Type="http://schemas.openxmlformats.org/officeDocument/2006/relationships/hyperlink" Target="http://vimeo.com/146298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 git 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U</a:t>
            </a:r>
            <a:r>
              <a:rPr lang="en-GB" dirty="0" smtClean="0"/>
              <a:t>sing </a:t>
            </a:r>
            <a:r>
              <a:rPr lang="en-GB" dirty="0" err="1"/>
              <a:t>gitlab</a:t>
            </a:r>
            <a:r>
              <a:rPr lang="en-GB" dirty="0"/>
              <a:t> (for </a:t>
            </a:r>
            <a:r>
              <a:rPr lang="en-GB" dirty="0" smtClean="0"/>
              <a:t>MCM)</a:t>
            </a:r>
            <a:endParaRPr lang="en-GB" dirty="0"/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of October 2017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MCM</a:t>
            </a:r>
            <a:endParaRPr lang="en-GB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n-GB" dirty="0"/>
              <a:t>https://</a:t>
            </a:r>
            <a:r>
              <a:rPr lang="en-GB" dirty="0" smtClean="0"/>
              <a:t>einstein.computing.dcu.ie/misc/project.html?module=mcm/</a:t>
            </a:r>
            <a:endParaRPr lang="en-GB" dirty="0"/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Regular assignment submission via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push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Updated files from “client” via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GB" dirty="0"/>
              <a:t> &amp; 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merge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/>
              <a:t>Deadline time is hard (must be </a:t>
            </a:r>
            <a:r>
              <a:rPr lang="en-GB" b="1" dirty="0"/>
              <a:t>pushed </a:t>
            </a:r>
            <a:r>
              <a:rPr lang="en-GB" dirty="0"/>
              <a:t>before 11am)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232207" y="446900"/>
            <a:ext cx="4497600" cy="5964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https://einstein.computing.dcu.ie/misc/project.html?module=mcm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830300" y="2299648"/>
            <a:ext cx="2591100" cy="71647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gitlab.computing.dcu.ie/username/2018-mcm-XXXX</a:t>
            </a: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0" name="Shape 150"/>
          <p:cNvCxnSpPr>
            <a:endCxn id="149" idx="0"/>
          </p:cNvCxnSpPr>
          <p:nvPr/>
        </p:nvCxnSpPr>
        <p:spPr>
          <a:xfrm rot="16200000" flipH="1">
            <a:off x="3863488" y="1037286"/>
            <a:ext cx="1301624" cy="12230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73400" y="3931725"/>
            <a:ext cx="904875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>
            <a:stCxn id="149" idx="2"/>
            <a:endCxn id="151" idx="0"/>
          </p:cNvCxnSpPr>
          <p:nvPr/>
        </p:nvCxnSpPr>
        <p:spPr>
          <a:xfrm flipH="1">
            <a:off x="5125837" y="3016125"/>
            <a:ext cx="13" cy="915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>
            <a:stCxn id="148" idx="2"/>
            <a:endCxn id="149" idx="1"/>
          </p:cNvCxnSpPr>
          <p:nvPr/>
        </p:nvCxnSpPr>
        <p:spPr>
          <a:xfrm rot="16200000" flipH="1">
            <a:off x="2348391" y="1175978"/>
            <a:ext cx="1614524" cy="1349293"/>
          </a:xfrm>
          <a:prstGeom prst="bentConnector2">
            <a:avLst/>
          </a:prstGeom>
          <a:noFill/>
          <a:ln w="19050" cap="flat" cmpd="sng">
            <a:solidFill>
              <a:srgbClr val="38761D"/>
            </a:solidFill>
            <a:prstDash val="dash"/>
            <a:round/>
            <a:headEnd type="triangle" w="lg" len="lg"/>
            <a:tailEnd type="triangle" w="lg" len="lg"/>
          </a:ln>
        </p:spPr>
      </p:cxnSp>
      <p:cxnSp>
        <p:nvCxnSpPr>
          <p:cNvPr id="154" name="Shape 154"/>
          <p:cNvCxnSpPr>
            <a:stCxn id="151" idx="1"/>
            <a:endCxn id="149" idx="3"/>
          </p:cNvCxnSpPr>
          <p:nvPr/>
        </p:nvCxnSpPr>
        <p:spPr>
          <a:xfrm flipV="1">
            <a:off x="5578275" y="2657887"/>
            <a:ext cx="843125" cy="1750088"/>
          </a:xfrm>
          <a:prstGeom prst="bentConnector3">
            <a:avLst>
              <a:gd name="adj1" fmla="val 127113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3820850" y="1380950"/>
            <a:ext cx="1148700" cy="3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830300" y="3144825"/>
            <a:ext cx="2352900" cy="3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https://...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421325" y="3144825"/>
            <a:ext cx="2648100" cy="3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git push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361450" y="123650"/>
            <a:ext cx="3652800" cy="125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: once only on gitlab web site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: one per machine (eg. lab &amp; at home)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add;commit;push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: regularly as changes made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remote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: once per machine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fetch;merge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: at briefing or as instructed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6225" y="2624475"/>
            <a:ext cx="3516000" cy="133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add upstream </a:t>
            </a:r>
            <a:r>
              <a:rPr lang="en-GB" sz="1200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</a:t>
            </a:r>
            <a:r>
              <a:rPr lang="en-GB" sz="1200" b="1" u="sng" dirty="0" smtClean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://...username/2018-mcm-XXXX…</a:t>
            </a:r>
            <a:endParaRPr lang="en-GB" sz="1200" b="1" u="sng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  <a:hlinkClick r:id="rId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only do remote add ONCE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$ git fetch upstream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$ git diff upstream/master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upstream/master </a:t>
            </a:r>
            <a:r>
              <a:rPr lang="en-GB" sz="1200" b="1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endParaRPr lang="en-GB" sz="1200"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570525" y="4458425"/>
            <a:ext cx="1726800" cy="3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git add;commit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MCM</a:t>
            </a:r>
            <a:endParaRPr lang="en-GB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GB" dirty="0" smtClean="0"/>
              <a:t>Fork this “master </a:t>
            </a:r>
            <a:r>
              <a:rPr lang="en-GB" dirty="0"/>
              <a:t>repository” - </a:t>
            </a:r>
            <a:r>
              <a:rPr lang="en-GB" dirty="0" err="1" smtClean="0"/>
              <a:t>amccarren</a:t>
            </a:r>
            <a:r>
              <a:rPr lang="en-GB" dirty="0" smtClean="0"/>
              <a:t>/2018-mcm-XXXX </a:t>
            </a:r>
            <a:r>
              <a:rPr lang="en-GB" dirty="0"/>
              <a:t>“your repository” </a:t>
            </a:r>
            <a:r>
              <a:rPr lang="en-GB" dirty="0" smtClean="0"/>
              <a:t> </a:t>
            </a:r>
            <a:endParaRPr lang="en-GB" dirty="0"/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There </a:t>
            </a:r>
            <a:r>
              <a:rPr lang="en-GB" dirty="0"/>
              <a:t>is one master and one “your repository”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There can be many “local” - in the lab, on your laptop, at home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	Don’t forget to pull new content from “your repository” and push changes back to “your repository” from “your locals”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Resources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http://nyuccl.org/pages/GitTutorial/</a:t>
            </a:r>
            <a:r>
              <a:rPr lang="en-GB"/>
              <a:t> - basics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http://vimeo.com/14629850</a:t>
            </a:r>
            <a:r>
              <a:rPr lang="en-GB"/>
              <a:t> - overview video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http://try.github.io</a:t>
            </a:r>
            <a:r>
              <a:rPr lang="en-GB"/>
              <a:t> - interactive tutorial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http://git-scm.com/videos</a:t>
            </a:r>
            <a:r>
              <a:rPr lang="en-GB"/>
              <a:t> - intro videos</a:t>
            </a:r>
          </a:p>
          <a:p>
            <a:pPr marL="457200" lvl="0" indent="-22860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http://www.clearvision-cm.com/wp-content/uploads/2014/08/Git-Cheat-Sheet_Clearvision.pdf</a:t>
            </a:r>
            <a:r>
              <a:rPr lang="en-GB"/>
              <a:t> - cheat sheet (useful overview)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is it?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87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Git is an open source </a:t>
            </a:r>
            <a:r>
              <a:rPr lang="en-GB" b="1" u="sng"/>
              <a:t>distributed version control system</a:t>
            </a:r>
            <a:r>
              <a:rPr lang="en-GB"/>
              <a:t> designed for speed and efficiency.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2647950"/>
            <a:ext cx="8229600" cy="187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fast (built for linux)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local - able to work offline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harder to ‘lose’ changes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git?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3609975"/>
            <a:ext cx="8229600" cy="131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Stores ‘snapshots’ of your work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And the relationship between those snapshots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1200150"/>
            <a:ext cx="51911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Getting started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971550"/>
            <a:ext cx="67913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2962850"/>
            <a:ext cx="8229600" cy="188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/>
              <a:t>Untracked</a:t>
            </a:r>
          </a:p>
          <a:p>
            <a:pPr lvl="0" algn="just" rt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Git doesn't know about these files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/>
              <a:t>Tracked, unmodified</a:t>
            </a:r>
          </a:p>
          <a:p>
            <a:pPr lvl="0" algn="just" rt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Git knows about them, and there have been no changes.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/>
              <a:t>Tracked, modified</a:t>
            </a:r>
          </a:p>
          <a:p>
            <a:pPr lvl="0" algn="just" rt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File is in git, but changes have been made that git doesn't know about.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/>
              <a:t>Staged</a:t>
            </a:r>
          </a:p>
          <a:p>
            <a:pPr lvl="0" algn="just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-GB" sz="1200"/>
              <a:t>Changes to this file will be committed next time you commit.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-3425"/>
            <a:ext cx="49530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What’s happening?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88" y="1428938"/>
            <a:ext cx="5285025" cy="32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What’s happening?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88" y="1428938"/>
            <a:ext cx="5285025" cy="32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699375" y="1754800"/>
            <a:ext cx="699300" cy="37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81850" y="2949900"/>
            <a:ext cx="915600" cy="37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“staging”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699375" y="2821225"/>
            <a:ext cx="699300" cy="37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699375" y="4138450"/>
            <a:ext cx="699300" cy="37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021975" y="4697075"/>
            <a:ext cx="1685400" cy="37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GB">
                <a:solidFill>
                  <a:srgbClr val="FF0000"/>
                </a:solidFill>
              </a:rPr>
              <a:t> to remote)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1697450" y="3137400"/>
            <a:ext cx="15450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4" name="Shape 124"/>
          <p:cNvCxnSpPr>
            <a:stCxn id="117" idx="2"/>
            <a:endCxn id="122" idx="1"/>
          </p:cNvCxnSpPr>
          <p:nvPr/>
        </p:nvCxnSpPr>
        <p:spPr>
          <a:xfrm>
            <a:off x="4572000" y="4697063"/>
            <a:ext cx="450000" cy="18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basic workflow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62000" y="1200150"/>
            <a:ext cx="39423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Edit files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Stage the changes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Review your changes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/>
              <a:t>Commit the changes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Upload to remote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724400" y="1200150"/>
            <a:ext cx="39423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vim / emacs / etc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git add (file)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git status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git commit -a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git push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Why?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Record of changes (date, comment, diff)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Ability to ‘roll-back’ to a previous version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Have multiple ‘branches’ of software (public, beta, functionX, etc.)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Collaboration with team members and others (‘merge’)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On-screen Show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Simple Light</vt:lpstr>
      <vt:lpstr>Simple Light</vt:lpstr>
      <vt:lpstr>So git ?</vt:lpstr>
      <vt:lpstr>What is it?</vt:lpstr>
      <vt:lpstr>What is git?</vt:lpstr>
      <vt:lpstr>Getting started</vt:lpstr>
      <vt:lpstr>PowerPoint Presentation</vt:lpstr>
      <vt:lpstr>What’s happening?</vt:lpstr>
      <vt:lpstr>What’s happening?</vt:lpstr>
      <vt:lpstr>A basic workflow</vt:lpstr>
      <vt:lpstr>Why?</vt:lpstr>
      <vt:lpstr>MCM</vt:lpstr>
      <vt:lpstr>PowerPoint Presentation</vt:lpstr>
      <vt:lpstr>MCM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git ?</dc:title>
  <cp:lastModifiedBy>Andrew</cp:lastModifiedBy>
  <cp:revision>2</cp:revision>
  <dcterms:modified xsi:type="dcterms:W3CDTF">2017-10-04T08:55:23Z</dcterms:modified>
</cp:coreProperties>
</file>