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5" r:id="rId9"/>
    <p:sldId id="268" r:id="rId10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5" d="100"/>
          <a:sy n="55" d="100"/>
        </p:scale>
        <p:origin x="68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na Paria" userId="f8523c2d10a72265" providerId="LiveId" clId="{CDDB417A-513C-48AE-A964-A755DF68445C}"/>
    <pc:docChg chg="custSel modSld">
      <pc:chgData name="Nishna Paria" userId="f8523c2d10a72265" providerId="LiveId" clId="{CDDB417A-513C-48AE-A964-A755DF68445C}" dt="2023-11-17T16:05:10.087" v="93" actId="20577"/>
      <pc:docMkLst>
        <pc:docMk/>
      </pc:docMkLst>
      <pc:sldChg chg="modSp mod">
        <pc:chgData name="Nishna Paria" userId="f8523c2d10a72265" providerId="LiveId" clId="{CDDB417A-513C-48AE-A964-A755DF68445C}" dt="2023-11-17T15:57:48.054" v="0" actId="114"/>
        <pc:sldMkLst>
          <pc:docMk/>
          <pc:sldMk cId="0" sldId="257"/>
        </pc:sldMkLst>
        <pc:spChg chg="mod">
          <ac:chgData name="Nishna Paria" userId="f8523c2d10a72265" providerId="LiveId" clId="{CDDB417A-513C-48AE-A964-A755DF68445C}" dt="2023-11-17T15:57:48.054" v="0" actId="114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Nishna Paria" userId="f8523c2d10a72265" providerId="LiveId" clId="{CDDB417A-513C-48AE-A964-A755DF68445C}" dt="2023-11-17T16:04:03.498" v="76" actId="14100"/>
        <pc:sldMkLst>
          <pc:docMk/>
          <pc:sldMk cId="0" sldId="258"/>
        </pc:sldMkLst>
        <pc:spChg chg="mod">
          <ac:chgData name="Nishna Paria" userId="f8523c2d10a72265" providerId="LiveId" clId="{CDDB417A-513C-48AE-A964-A755DF68445C}" dt="2023-11-17T16:04:03.498" v="76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Nishna Paria" userId="f8523c2d10a72265" providerId="LiveId" clId="{CDDB417A-513C-48AE-A964-A755DF68445C}" dt="2023-11-17T15:58:37.887" v="1" actId="2711"/>
          <ac:spMkLst>
            <pc:docMk/>
            <pc:sldMk cId="0" sldId="258"/>
            <ac:spMk id="7" creationId="{00000000-0000-0000-0000-000000000000}"/>
          </ac:spMkLst>
        </pc:spChg>
      </pc:sldChg>
      <pc:sldChg chg="modSp mod">
        <pc:chgData name="Nishna Paria" userId="f8523c2d10a72265" providerId="LiveId" clId="{CDDB417A-513C-48AE-A964-A755DF68445C}" dt="2023-11-17T16:04:12.383" v="79" actId="404"/>
        <pc:sldMkLst>
          <pc:docMk/>
          <pc:sldMk cId="0" sldId="259"/>
        </pc:sldMkLst>
        <pc:spChg chg="mod">
          <ac:chgData name="Nishna Paria" userId="f8523c2d10a72265" providerId="LiveId" clId="{CDDB417A-513C-48AE-A964-A755DF68445C}" dt="2023-11-17T16:04:12.383" v="79" actId="404"/>
          <ac:spMkLst>
            <pc:docMk/>
            <pc:sldMk cId="0" sldId="259"/>
            <ac:spMk id="2" creationId="{00000000-0000-0000-0000-000000000000}"/>
          </ac:spMkLst>
        </pc:spChg>
        <pc:spChg chg="mod">
          <ac:chgData name="Nishna Paria" userId="f8523c2d10a72265" providerId="LiveId" clId="{CDDB417A-513C-48AE-A964-A755DF68445C}" dt="2023-11-17T15:58:52.631" v="2" actId="2711"/>
          <ac:spMkLst>
            <pc:docMk/>
            <pc:sldMk cId="0" sldId="259"/>
            <ac:spMk id="12" creationId="{2E77EF7F-4D37-FD25-A7C8-4F2D1EDA90D1}"/>
          </ac:spMkLst>
        </pc:spChg>
        <pc:spChg chg="mod">
          <ac:chgData name="Nishna Paria" userId="f8523c2d10a72265" providerId="LiveId" clId="{CDDB417A-513C-48AE-A964-A755DF68445C}" dt="2023-11-17T16:03:50.705" v="74" actId="14100"/>
          <ac:spMkLst>
            <pc:docMk/>
            <pc:sldMk cId="0" sldId="259"/>
            <ac:spMk id="13" creationId="{E2A85DC7-DF4B-4C34-18CB-8B264B199E74}"/>
          </ac:spMkLst>
        </pc:spChg>
      </pc:sldChg>
      <pc:sldChg chg="modSp mod">
        <pc:chgData name="Nishna Paria" userId="f8523c2d10a72265" providerId="LiveId" clId="{CDDB417A-513C-48AE-A964-A755DF68445C}" dt="2023-11-17T16:05:10.087" v="93" actId="20577"/>
        <pc:sldMkLst>
          <pc:docMk/>
          <pc:sldMk cId="0" sldId="260"/>
        </pc:sldMkLst>
        <pc:spChg chg="mod">
          <ac:chgData name="Nishna Paria" userId="f8523c2d10a72265" providerId="LiveId" clId="{CDDB417A-513C-48AE-A964-A755DF68445C}" dt="2023-11-17T16:05:10.087" v="93" actId="20577"/>
          <ac:spMkLst>
            <pc:docMk/>
            <pc:sldMk cId="0" sldId="260"/>
            <ac:spMk id="10" creationId="{00000000-0000-0000-0000-000000000000}"/>
          </ac:spMkLst>
        </pc:spChg>
      </pc:sldChg>
      <pc:sldChg chg="modSp mod">
        <pc:chgData name="Nishna Paria" userId="f8523c2d10a72265" providerId="LiveId" clId="{CDDB417A-513C-48AE-A964-A755DF68445C}" dt="2023-11-17T16:04:38.468" v="83" actId="1076"/>
        <pc:sldMkLst>
          <pc:docMk/>
          <pc:sldMk cId="0" sldId="261"/>
        </pc:sldMkLst>
        <pc:spChg chg="mod">
          <ac:chgData name="Nishna Paria" userId="f8523c2d10a72265" providerId="LiveId" clId="{CDDB417A-513C-48AE-A964-A755DF68445C}" dt="2023-11-17T16:04:33.958" v="82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Nishna Paria" userId="f8523c2d10a72265" providerId="LiveId" clId="{CDDB417A-513C-48AE-A964-A755DF68445C}" dt="2023-11-17T16:04:38.468" v="83" actId="1076"/>
          <ac:spMkLst>
            <pc:docMk/>
            <pc:sldMk cId="0" sldId="261"/>
            <ac:spMk id="5" creationId="{00000000-0000-0000-0000-000000000000}"/>
          </ac:spMkLst>
        </pc:spChg>
      </pc:sldChg>
      <pc:sldChg chg="modSp mod">
        <pc:chgData name="Nishna Paria" userId="f8523c2d10a72265" providerId="LiveId" clId="{CDDB417A-513C-48AE-A964-A755DF68445C}" dt="2023-11-17T16:04:46.718" v="84" actId="20577"/>
        <pc:sldMkLst>
          <pc:docMk/>
          <pc:sldMk cId="0" sldId="265"/>
        </pc:sldMkLst>
        <pc:spChg chg="mod">
          <ac:chgData name="Nishna Paria" userId="f8523c2d10a72265" providerId="LiveId" clId="{CDDB417A-513C-48AE-A964-A755DF68445C}" dt="2023-11-17T16:04:46.718" v="84" actId="2057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Nishna Paria" userId="f8523c2d10a72265" providerId="LiveId" clId="{CDDB417A-513C-48AE-A964-A755DF68445C}" dt="2023-11-17T16:03:15.605" v="71" actId="115"/>
        <pc:sldMkLst>
          <pc:docMk/>
          <pc:sldMk cId="0" sldId="268"/>
        </pc:sldMkLst>
        <pc:spChg chg="mod">
          <ac:chgData name="Nishna Paria" userId="f8523c2d10a72265" providerId="LiveId" clId="{CDDB417A-513C-48AE-A964-A755DF68445C}" dt="2023-11-17T16:03:15.605" v="71" actId="115"/>
          <ac:spMkLst>
            <pc:docMk/>
            <pc:sldMk cId="0" sldId="268"/>
            <ac:spMk id="5" creationId="{00000000-0000-0000-0000-000000000000}"/>
          </ac:spMkLst>
        </pc:spChg>
        <pc:spChg chg="mod">
          <ac:chgData name="Nishna Paria" userId="f8523c2d10a72265" providerId="LiveId" clId="{CDDB417A-513C-48AE-A964-A755DF68445C}" dt="2023-11-17T16:03:09.821" v="70" actId="1076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Nishna Paria" userId="f8523c2d10a72265" providerId="LiveId" clId="{CDDB417A-513C-48AE-A964-A755DF68445C}" dt="2023-11-17T16:03:37.803" v="73" actId="122"/>
        <pc:sldMkLst>
          <pc:docMk/>
          <pc:sldMk cId="553763912" sldId="269"/>
        </pc:sldMkLst>
        <pc:spChg chg="mod">
          <ac:chgData name="Nishna Paria" userId="f8523c2d10a72265" providerId="LiveId" clId="{CDDB417A-513C-48AE-A964-A755DF68445C}" dt="2023-11-17T15:59:57.361" v="35" actId="2711"/>
          <ac:spMkLst>
            <pc:docMk/>
            <pc:sldMk cId="553763912" sldId="269"/>
            <ac:spMk id="3" creationId="{43DA9CC6-A805-7EBD-DE96-42B7D2E88F77}"/>
          </ac:spMkLst>
        </pc:spChg>
        <pc:spChg chg="mod">
          <ac:chgData name="Nishna Paria" userId="f8523c2d10a72265" providerId="LiveId" clId="{CDDB417A-513C-48AE-A964-A755DF68445C}" dt="2023-11-17T16:03:37.803" v="73" actId="122"/>
          <ac:spMkLst>
            <pc:docMk/>
            <pc:sldMk cId="553763912" sldId="269"/>
            <ac:spMk id="9" creationId="{7DE7453D-7C2A-E5CB-D608-8F401A8EB9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FDC87-72F7-43B8-A8A0-37DE6FED808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12E45-8D61-4309-A60C-F88ECCC8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8003" y="1675168"/>
            <a:ext cx="15204693" cy="50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190" y="3393156"/>
            <a:ext cx="15552319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5756" y="-28882"/>
            <a:ext cx="10814944" cy="10328582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2254" y="1299244"/>
            <a:ext cx="9058337" cy="23013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235" marR="5080" indent="-725170" algn="ctr">
              <a:lnSpc>
                <a:spcPct val="116199"/>
              </a:lnSpc>
              <a:spcBef>
                <a:spcPts val="95"/>
              </a:spcBef>
            </a:pPr>
            <a:r>
              <a:rPr sz="6600" b="0" spc="35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The</a:t>
            </a:r>
            <a:r>
              <a:rPr sz="6600" b="0" spc="-45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 </a:t>
            </a:r>
            <a:r>
              <a:rPr sz="6600" b="0" spc="370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Global</a:t>
            </a:r>
            <a:r>
              <a:rPr sz="6600" b="0" spc="-45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 </a:t>
            </a:r>
            <a:r>
              <a:rPr sz="6600" b="0" spc="270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Impact</a:t>
            </a:r>
            <a:br>
              <a:rPr lang="en-IN" sz="6600" b="0" spc="270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</a:br>
            <a:r>
              <a:rPr sz="6600" b="0" spc="165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of</a:t>
            </a:r>
            <a:r>
              <a:rPr sz="6600" b="0" spc="-25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 </a:t>
            </a:r>
            <a:r>
              <a:rPr sz="6600" b="0" spc="465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Data</a:t>
            </a:r>
            <a:r>
              <a:rPr sz="6600" b="0" spc="-20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 </a:t>
            </a:r>
            <a:r>
              <a:rPr sz="6600" b="0" spc="55" dirty="0">
                <a:solidFill>
                  <a:srgbClr val="FFFFFF"/>
                </a:solidFill>
                <a:latin typeface="Cooper Black" panose="0208090404030B020404" pitchFamily="18" charset="0"/>
                <a:cs typeface="Trebuchet MS"/>
              </a:rPr>
              <a:t>Science</a:t>
            </a:r>
            <a:endParaRPr sz="3600" b="0" dirty="0">
              <a:solidFill>
                <a:schemeClr val="bg1"/>
              </a:solidFill>
              <a:latin typeface="Aptos" panose="020B0004020202020204" pitchFamily="34" charset="0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2181" y="5616140"/>
            <a:ext cx="9438479" cy="103169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6600" spc="445" dirty="0">
                <a:solidFill>
                  <a:srgbClr val="FFFFFF"/>
                </a:solidFill>
                <a:latin typeface="Sitka Banner Semibold" pitchFamily="2" charset="0"/>
                <a:cs typeface="Trebuchet MS"/>
              </a:rPr>
              <a:t>Dashboard</a:t>
            </a:r>
            <a:r>
              <a:rPr sz="6600" spc="-40" dirty="0">
                <a:solidFill>
                  <a:srgbClr val="FFFFFF"/>
                </a:solidFill>
                <a:latin typeface="Sitka Banner Semibold" pitchFamily="2" charset="0"/>
                <a:cs typeface="Trebuchet MS"/>
              </a:rPr>
              <a:t> </a:t>
            </a:r>
            <a:r>
              <a:rPr sz="6600" spc="345" dirty="0">
                <a:solidFill>
                  <a:srgbClr val="FFFFFF"/>
                </a:solidFill>
                <a:latin typeface="Sitka Banner Semibold" pitchFamily="2" charset="0"/>
                <a:cs typeface="Trebuchet MS"/>
              </a:rPr>
              <a:t>using</a:t>
            </a:r>
            <a:r>
              <a:rPr sz="6600" spc="-35" dirty="0">
                <a:solidFill>
                  <a:srgbClr val="FFFFFF"/>
                </a:solidFill>
                <a:latin typeface="Sitka Banner Semibold" pitchFamily="2" charset="0"/>
                <a:cs typeface="Trebuchet MS"/>
              </a:rPr>
              <a:t> </a:t>
            </a:r>
            <a:r>
              <a:rPr lang="en-IN" sz="6600" spc="285" dirty="0">
                <a:solidFill>
                  <a:srgbClr val="FFFFFF"/>
                </a:solidFill>
                <a:latin typeface="Sitka Banner Semibold" pitchFamily="2" charset="0"/>
                <a:cs typeface="Trebuchet MS"/>
              </a:rPr>
              <a:t>R</a:t>
            </a:r>
            <a:endParaRPr lang="en-IN" sz="6600" dirty="0">
              <a:latin typeface="Sitka Banner Semibold" pitchFamily="2" charset="0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918" y="473003"/>
            <a:ext cx="5838825" cy="9120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DE122-3C8F-BFB8-57FD-C442DF79AD55}"/>
              </a:ext>
            </a:extLst>
          </p:cNvPr>
          <p:cNvSpPr txBox="1"/>
          <p:nvPr/>
        </p:nvSpPr>
        <p:spPr>
          <a:xfrm>
            <a:off x="7590253" y="3600580"/>
            <a:ext cx="1058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spc="55" dirty="0">
                <a:solidFill>
                  <a:srgbClr val="FFFFFF"/>
                </a:solidFill>
                <a:latin typeface="Aptos" panose="020B0004020202020204" pitchFamily="34" charset="0"/>
                <a:cs typeface="Trebuchet MS"/>
              </a:rPr>
              <a:t>(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Söhne"/>
              </a:rPr>
              <a:t>An in-depth look into the world of data science)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131ED-0C05-16DA-6581-74CF3B16E987}"/>
              </a:ext>
            </a:extLst>
          </p:cNvPr>
          <p:cNvSpPr txBox="1"/>
          <p:nvPr/>
        </p:nvSpPr>
        <p:spPr>
          <a:xfrm>
            <a:off x="9302750" y="6789902"/>
            <a:ext cx="848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pc="155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-By</a:t>
            </a:r>
            <a:r>
              <a:rPr lang="en-US" sz="2800" spc="-35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800" spc="15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Nishna</a:t>
            </a:r>
            <a:r>
              <a:rPr lang="en-US" sz="2800" spc="-3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800" spc="11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Paria (A048) &amp; </a:t>
            </a:r>
          </a:p>
          <a:p>
            <a:pPr algn="r"/>
            <a:r>
              <a:rPr lang="en-US" sz="2800" spc="11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Anshika Sharma (A061)</a:t>
            </a:r>
            <a:endParaRPr lang="en-IN" sz="28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15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20572" y="784761"/>
            <a:ext cx="6957696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u="sng" spc="15" dirty="0">
                <a:solidFill>
                  <a:srgbClr val="FFFFFF"/>
                </a:solidFill>
              </a:rPr>
              <a:t>Introduction</a:t>
            </a:r>
            <a:r>
              <a:rPr sz="4000" u="sng" spc="-10" dirty="0">
                <a:solidFill>
                  <a:srgbClr val="FFFFFF"/>
                </a:solidFill>
              </a:rPr>
              <a:t> </a:t>
            </a:r>
            <a:r>
              <a:rPr sz="4000" u="sng" spc="-25" dirty="0">
                <a:solidFill>
                  <a:srgbClr val="FFFFFF"/>
                </a:solidFill>
              </a:rPr>
              <a:t>to</a:t>
            </a:r>
            <a:r>
              <a:rPr sz="4000" u="sng" spc="35" dirty="0">
                <a:solidFill>
                  <a:srgbClr val="FFFFFF"/>
                </a:solidFill>
              </a:rPr>
              <a:t> </a:t>
            </a:r>
            <a:r>
              <a:rPr sz="4000" u="sng" spc="25" dirty="0">
                <a:solidFill>
                  <a:srgbClr val="FFFFFF"/>
                </a:solidFill>
              </a:rPr>
              <a:t>Data</a:t>
            </a:r>
            <a:r>
              <a:rPr sz="4000" u="sng" spc="15" dirty="0">
                <a:solidFill>
                  <a:srgbClr val="FFFFFF"/>
                </a:solidFill>
              </a:rPr>
              <a:t> </a:t>
            </a:r>
            <a:r>
              <a:rPr sz="4000" u="sng" spc="45" dirty="0">
                <a:solidFill>
                  <a:srgbClr val="FFFFFF"/>
                </a:solidFill>
              </a:rPr>
              <a:t>Science</a:t>
            </a:r>
            <a:endParaRPr sz="4000" u="sng" dirty="0"/>
          </a:p>
        </p:txBody>
      </p:sp>
      <p:sp>
        <p:nvSpPr>
          <p:cNvPr id="5" name="object 5"/>
          <p:cNvSpPr txBox="1"/>
          <p:nvPr/>
        </p:nvSpPr>
        <p:spPr>
          <a:xfrm>
            <a:off x="9683750" y="2635250"/>
            <a:ext cx="9421760" cy="4567917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ultidisciplinary  </a:t>
            </a:r>
            <a:r>
              <a:rPr lang="en-I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en-IN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36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</a:t>
            </a:r>
            <a:r>
              <a:rPr lang="en-IN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xtracting knowledge</a:t>
            </a:r>
            <a:r>
              <a:rPr lang="en-IN" sz="36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insights </a:t>
            </a:r>
            <a:r>
              <a:rPr lang="en-IN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structured and unstructured  data</a:t>
            </a:r>
            <a:endParaRPr lang="en-I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</a:t>
            </a: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ombines expertise from various domains </a:t>
            </a:r>
            <a:endParaRPr lang="en-IN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</a:t>
            </a:r>
            <a:r>
              <a:rPr lang="en-IN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mpacts various industries and has a </a:t>
            </a:r>
          </a:p>
          <a:p>
            <a:r>
              <a:rPr lang="en-IN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signiﬁcant global presence</a:t>
            </a:r>
            <a:endParaRPr lang="en-IN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G</a:t>
            </a: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oal is to transform raw data into actionable</a:t>
            </a:r>
          </a:p>
          <a:p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insights</a:t>
            </a:r>
            <a:endParaRPr sz="5400" dirty="0">
              <a:solidFill>
                <a:schemeClr val="bg1"/>
              </a:solidFill>
              <a:latin typeface="Söhne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" y="-2"/>
            <a:ext cx="18300701" cy="1029970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98433" y="577850"/>
            <a:ext cx="5633084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u="sng" spc="15" dirty="0">
                <a:solidFill>
                  <a:srgbClr val="FFFFFF"/>
                </a:solidFill>
              </a:rPr>
              <a:t>Importance</a:t>
            </a:r>
            <a:r>
              <a:rPr sz="3450" u="sng" spc="30" dirty="0">
                <a:solidFill>
                  <a:srgbClr val="FFFFFF"/>
                </a:solidFill>
              </a:rPr>
              <a:t> </a:t>
            </a:r>
            <a:r>
              <a:rPr sz="3450" u="sng" spc="45" dirty="0">
                <a:solidFill>
                  <a:srgbClr val="FFFFFF"/>
                </a:solidFill>
              </a:rPr>
              <a:t>of</a:t>
            </a:r>
            <a:r>
              <a:rPr sz="3450" u="sng" spc="35" dirty="0">
                <a:solidFill>
                  <a:srgbClr val="FFFFFF"/>
                </a:solidFill>
              </a:rPr>
              <a:t> </a:t>
            </a:r>
            <a:r>
              <a:rPr sz="3450" u="sng" spc="25" dirty="0">
                <a:solidFill>
                  <a:srgbClr val="FFFFFF"/>
                </a:solidFill>
              </a:rPr>
              <a:t>Data</a:t>
            </a:r>
            <a:r>
              <a:rPr sz="3450" u="sng" spc="15" dirty="0">
                <a:solidFill>
                  <a:srgbClr val="FFFFFF"/>
                </a:solidFill>
              </a:rPr>
              <a:t> </a:t>
            </a:r>
            <a:r>
              <a:rPr sz="3450" u="sng" spc="45" dirty="0">
                <a:solidFill>
                  <a:srgbClr val="FFFFFF"/>
                </a:solidFill>
              </a:rPr>
              <a:t>Science</a:t>
            </a:r>
            <a:endParaRPr sz="3450" u="sng" dirty="0"/>
          </a:p>
        </p:txBody>
      </p:sp>
      <p:sp>
        <p:nvSpPr>
          <p:cNvPr id="7" name="object 7"/>
          <p:cNvSpPr txBox="1"/>
          <p:nvPr/>
        </p:nvSpPr>
        <p:spPr>
          <a:xfrm>
            <a:off x="9607550" y="1492250"/>
            <a:ext cx="8435668" cy="86716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224790">
              <a:lnSpc>
                <a:spcPct val="102000"/>
              </a:lnSpc>
              <a:spcBef>
                <a:spcPts val="65"/>
              </a:spcBef>
            </a:pP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b="0" i="0" dirty="0">
                <a:solidFill>
                  <a:schemeClr val="bg1"/>
                </a:solidFill>
                <a:effectLst/>
              </a:rPr>
              <a:t>ata science empowers organizations with the ability to make well-informed decisions</a:t>
            </a:r>
            <a:r>
              <a:rPr sz="3200" spc="10" dirty="0">
                <a:solidFill>
                  <a:schemeClr val="bg1"/>
                </a:solidFill>
                <a:cs typeface="Verdana"/>
              </a:rPr>
              <a:t>.</a:t>
            </a:r>
            <a:endParaRPr lang="en-US" sz="3200" spc="10" dirty="0">
              <a:solidFill>
                <a:schemeClr val="bg1"/>
              </a:solidFill>
              <a:cs typeface="Verdana"/>
            </a:endParaRPr>
          </a:p>
          <a:p>
            <a:pPr marL="12700" marR="224790">
              <a:lnSpc>
                <a:spcPct val="102000"/>
              </a:lnSpc>
              <a:spcBef>
                <a:spcPts val="65"/>
              </a:spcBef>
            </a:pPr>
            <a:r>
              <a:rPr lang="en-US" sz="3200" i="0" dirty="0">
                <a:solidFill>
                  <a:schemeClr val="bg1"/>
                </a:solidFill>
                <a:effectLst/>
              </a:rPr>
              <a:t>Data Science is the key to extracting valuable insights from vast and complex datasets. By leveraging advanced analytical techniques, organizations can gain a deeper understanding of their data, leading to informed decision-making. </a:t>
            </a:r>
          </a:p>
          <a:p>
            <a:pPr marL="12700" marR="224790">
              <a:lnSpc>
                <a:spcPct val="102000"/>
              </a:lnSpc>
              <a:spcBef>
                <a:spcPts val="65"/>
              </a:spcBef>
            </a:pPr>
            <a:endParaRPr lang="en-US" sz="3200" dirty="0">
              <a:solidFill>
                <a:schemeClr val="bg1"/>
              </a:solidFill>
            </a:endParaRPr>
          </a:p>
          <a:p>
            <a:pPr marL="469900" marR="22479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Unlocking Insights from Data</a:t>
            </a:r>
          </a:p>
          <a:p>
            <a:pPr marL="469900" marR="22479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Driving Innovation</a:t>
            </a:r>
          </a:p>
          <a:p>
            <a:pPr marL="469900" marR="22479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Enhancing Decision-Making</a:t>
            </a:r>
          </a:p>
          <a:p>
            <a:pPr marL="469900" marR="22479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Solving Complex Problems</a:t>
            </a:r>
          </a:p>
          <a:p>
            <a:pPr marL="469900" marR="22479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</a:rPr>
              <a:t>Increasing Efficiency</a:t>
            </a:r>
          </a:p>
          <a:p>
            <a:pPr marL="469900" marR="22479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endParaRPr lang="en-US" sz="32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469900" marR="22479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endParaRPr lang="en-US" sz="32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469900" marR="22479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endParaRPr lang="en-US" sz="32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469900" marR="22479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endParaRPr lang="en-US" sz="32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E2A85DC7-DF4B-4C34-18CB-8B264B199E74}"/>
              </a:ext>
            </a:extLst>
          </p:cNvPr>
          <p:cNvSpPr/>
          <p:nvPr/>
        </p:nvSpPr>
        <p:spPr>
          <a:xfrm>
            <a:off x="0" y="0"/>
            <a:ext cx="9912498" cy="1029984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610" y="1263650"/>
            <a:ext cx="82231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u="sng" spc="60" dirty="0">
                <a:solidFill>
                  <a:schemeClr val="bg1">
                    <a:lumMod val="95000"/>
                  </a:schemeClr>
                </a:solidFill>
              </a:rPr>
              <a:t>Application of </a:t>
            </a:r>
            <a:r>
              <a:rPr lang="en-US" sz="4000" u="sng" spc="15" dirty="0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en-US" sz="4000" u="sng" spc="25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000" u="sng" spc="45" dirty="0">
                <a:solidFill>
                  <a:schemeClr val="bg1">
                    <a:lumMod val="95000"/>
                  </a:schemeClr>
                </a:solidFill>
              </a:rPr>
              <a:t>Science</a:t>
            </a:r>
            <a:endParaRPr lang="en-US" sz="4000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7EF7F-4D37-FD25-A7C8-4F2D1EDA90D1}"/>
              </a:ext>
            </a:extLst>
          </p:cNvPr>
          <p:cNvSpPr txBox="1"/>
          <p:nvPr/>
        </p:nvSpPr>
        <p:spPr>
          <a:xfrm>
            <a:off x="692150" y="2787650"/>
            <a:ext cx="9067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 Healthcare: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Predictive Analytics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Personalized Medicine</a:t>
            </a:r>
            <a:endParaRPr lang="en-US" sz="2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ctr"/>
            <a:endParaRPr lang="en-US" sz="2400" b="1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l"/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2. Finance: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Fraud Detection and Risk Management</a:t>
            </a:r>
          </a:p>
          <a:p>
            <a:pPr algn="l"/>
            <a:endParaRPr lang="en-US" sz="2400" b="1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l"/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3. Marketing: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Customer Segmentation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Recommendation Systems</a:t>
            </a:r>
            <a:endParaRPr lang="en-US" sz="2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l"/>
            <a:endParaRPr lang="en-US" sz="2400" b="1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l"/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4. Retail: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Demand Forecasting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Price Optimization</a:t>
            </a:r>
            <a:endParaRPr lang="en-US" sz="2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l"/>
            <a:endParaRPr lang="en-US" sz="2400" b="1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algn="l"/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5. Telecommunications: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Network Optimization and Predictive Maintenance</a:t>
            </a:r>
            <a:endParaRPr lang="en-US" sz="2400" b="0" i="0" dirty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14" name="object 10">
            <a:extLst>
              <a:ext uri="{FF2B5EF4-FFF2-40B4-BE49-F238E27FC236}">
                <a16:creationId xmlns:a16="http://schemas.microsoft.com/office/drawing/2014/main" id="{CCBB3E26-94C4-2461-152B-2098947FA0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1474" y="0"/>
            <a:ext cx="837550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750" y="577850"/>
              <a:ext cx="7391399" cy="85661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9550" y="222250"/>
            <a:ext cx="62928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u="sng" spc="10" dirty="0"/>
              <a:t>Salaries</a:t>
            </a:r>
            <a:r>
              <a:rPr sz="4500" u="sng" spc="40" dirty="0"/>
              <a:t> </a:t>
            </a:r>
            <a:r>
              <a:rPr sz="4500" u="sng" spc="20" dirty="0"/>
              <a:t>in</a:t>
            </a:r>
            <a:r>
              <a:rPr sz="4500" u="sng" spc="45" dirty="0"/>
              <a:t> </a:t>
            </a:r>
            <a:r>
              <a:rPr sz="4500" u="sng" spc="15" dirty="0"/>
              <a:t>Data</a:t>
            </a:r>
            <a:r>
              <a:rPr sz="4500" u="sng" spc="25" dirty="0"/>
              <a:t> </a:t>
            </a:r>
            <a:r>
              <a:rPr sz="4500" u="sng" spc="45" dirty="0"/>
              <a:t>Science</a:t>
            </a:r>
            <a:endParaRPr sz="4500" u="sng" dirty="0"/>
          </a:p>
        </p:txBody>
      </p:sp>
      <p:sp>
        <p:nvSpPr>
          <p:cNvPr id="10" name="object 10"/>
          <p:cNvSpPr txBox="1"/>
          <p:nvPr/>
        </p:nvSpPr>
        <p:spPr>
          <a:xfrm>
            <a:off x="9683750" y="1268286"/>
            <a:ext cx="8001000" cy="840621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lang="en-US" sz="2800" spc="235">
                <a:cs typeface="Verdana"/>
              </a:rPr>
              <a:t>Pr</a:t>
            </a:r>
            <a:r>
              <a:rPr sz="2800" spc="60">
                <a:cs typeface="Verdana"/>
              </a:rPr>
              <a:t>o</a:t>
            </a:r>
            <a:r>
              <a:rPr sz="2800" spc="-50">
                <a:cs typeface="Verdana"/>
              </a:rPr>
              <a:t>f</a:t>
            </a:r>
            <a:r>
              <a:rPr sz="2800" spc="35">
                <a:cs typeface="Verdana"/>
              </a:rPr>
              <a:t>e</a:t>
            </a:r>
            <a:r>
              <a:rPr sz="2800" spc="-70">
                <a:cs typeface="Verdana"/>
              </a:rPr>
              <a:t>ss</a:t>
            </a:r>
            <a:r>
              <a:rPr sz="2800" spc="-10">
                <a:cs typeface="Verdana"/>
              </a:rPr>
              <a:t>i</a:t>
            </a:r>
            <a:r>
              <a:rPr sz="2800" spc="60">
                <a:cs typeface="Verdana"/>
              </a:rPr>
              <a:t>o</a:t>
            </a:r>
            <a:r>
              <a:rPr sz="2800" spc="125">
                <a:cs typeface="Verdana"/>
              </a:rPr>
              <a:t>n</a:t>
            </a:r>
            <a:r>
              <a:rPr sz="2800" spc="-15">
                <a:cs typeface="Verdana"/>
              </a:rPr>
              <a:t>a</a:t>
            </a:r>
            <a:r>
              <a:rPr sz="2800" spc="-10">
                <a:cs typeface="Verdana"/>
              </a:rPr>
              <a:t>l</a:t>
            </a:r>
            <a:r>
              <a:rPr sz="2800" spc="-70">
                <a:cs typeface="Verdana"/>
              </a:rPr>
              <a:t>s</a:t>
            </a:r>
            <a:r>
              <a:rPr sz="2800" spc="-215">
                <a:cs typeface="Verdana"/>
              </a:rPr>
              <a:t> </a:t>
            </a:r>
            <a:r>
              <a:rPr sz="2800" spc="-10" dirty="0">
                <a:cs typeface="Verdana"/>
              </a:rPr>
              <a:t>i</a:t>
            </a:r>
            <a:r>
              <a:rPr sz="2800" spc="125" dirty="0">
                <a:cs typeface="Verdana"/>
              </a:rPr>
              <a:t>n</a:t>
            </a:r>
            <a:r>
              <a:rPr sz="2800" spc="-215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d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5" dirty="0">
                <a:cs typeface="Verdana"/>
              </a:rPr>
              <a:t>a</a:t>
            </a:r>
            <a:r>
              <a:rPr sz="2800" spc="-215" dirty="0">
                <a:cs typeface="Verdana"/>
              </a:rPr>
              <a:t> </a:t>
            </a:r>
            <a:r>
              <a:rPr sz="2800" spc="-70" dirty="0">
                <a:cs typeface="Verdana"/>
              </a:rPr>
              <a:t>s</a:t>
            </a:r>
            <a:r>
              <a:rPr sz="2800" spc="114" dirty="0">
                <a:cs typeface="Verdana"/>
              </a:rPr>
              <a:t>c</a:t>
            </a:r>
            <a:r>
              <a:rPr sz="2800" spc="-10" dirty="0">
                <a:cs typeface="Verdana"/>
              </a:rPr>
              <a:t>i</a:t>
            </a:r>
            <a:r>
              <a:rPr sz="2800" spc="35" dirty="0">
                <a:cs typeface="Verdana"/>
              </a:rPr>
              <a:t>e</a:t>
            </a:r>
            <a:r>
              <a:rPr sz="2800" spc="125" dirty="0">
                <a:cs typeface="Verdana"/>
              </a:rPr>
              <a:t>n</a:t>
            </a:r>
            <a:r>
              <a:rPr sz="2800" spc="90" dirty="0">
                <a:cs typeface="Verdana"/>
              </a:rPr>
              <a:t>c</a:t>
            </a:r>
            <a:r>
              <a:rPr sz="2800" spc="25" dirty="0">
                <a:cs typeface="Verdana"/>
              </a:rPr>
              <a:t>e </a:t>
            </a:r>
            <a:r>
              <a:rPr sz="2800" spc="125" dirty="0">
                <a:cs typeface="Verdana"/>
              </a:rPr>
              <a:t>command</a:t>
            </a:r>
            <a:r>
              <a:rPr sz="2800" spc="-215" dirty="0">
                <a:cs typeface="Verdana"/>
              </a:rPr>
              <a:t> </a:t>
            </a:r>
            <a:r>
              <a:rPr sz="2800" spc="45" dirty="0">
                <a:cs typeface="Verdana"/>
              </a:rPr>
              <a:t>competitive</a:t>
            </a:r>
            <a:r>
              <a:rPr sz="2800" spc="-210" dirty="0">
                <a:cs typeface="Verdana"/>
              </a:rPr>
              <a:t> </a:t>
            </a:r>
            <a:r>
              <a:rPr sz="2800" spc="-30" dirty="0">
                <a:cs typeface="Verdana"/>
              </a:rPr>
              <a:t>salaries</a:t>
            </a:r>
            <a:r>
              <a:rPr sz="2800" spc="-210" dirty="0">
                <a:cs typeface="Verdana"/>
              </a:rPr>
              <a:t> </a:t>
            </a:r>
            <a:r>
              <a:rPr sz="2800" spc="100" dirty="0">
                <a:cs typeface="Verdana"/>
              </a:rPr>
              <a:t>due</a:t>
            </a:r>
            <a:r>
              <a:rPr sz="2800" spc="-210" dirty="0">
                <a:cs typeface="Verdana"/>
              </a:rPr>
              <a:t> </a:t>
            </a:r>
            <a:r>
              <a:rPr sz="2800" spc="25" dirty="0">
                <a:cs typeface="Verdana"/>
              </a:rPr>
              <a:t>to </a:t>
            </a:r>
            <a:r>
              <a:rPr sz="2800" spc="-844" dirty="0">
                <a:cs typeface="Verdana"/>
              </a:rPr>
              <a:t> </a:t>
            </a:r>
            <a:r>
              <a:rPr sz="2800" spc="35" dirty="0">
                <a:cs typeface="Verdana"/>
              </a:rPr>
              <a:t>t</a:t>
            </a:r>
            <a:r>
              <a:rPr sz="2800" spc="125" dirty="0">
                <a:cs typeface="Verdana"/>
              </a:rPr>
              <a:t>h</a:t>
            </a:r>
            <a:r>
              <a:rPr sz="2800" spc="35" dirty="0">
                <a:cs typeface="Verdana"/>
              </a:rPr>
              <a:t>e</a:t>
            </a:r>
            <a:r>
              <a:rPr sz="2800" spc="-215" dirty="0">
                <a:cs typeface="Verdana"/>
              </a:rPr>
              <a:t> </a:t>
            </a:r>
            <a:r>
              <a:rPr sz="2800" spc="125" dirty="0">
                <a:cs typeface="Verdana"/>
              </a:rPr>
              <a:t>h</a:t>
            </a:r>
            <a:r>
              <a:rPr sz="2800" spc="-10" dirty="0">
                <a:cs typeface="Verdana"/>
              </a:rPr>
              <a:t>i</a:t>
            </a:r>
            <a:r>
              <a:rPr sz="2800" spc="145" dirty="0">
                <a:cs typeface="Verdana"/>
              </a:rPr>
              <a:t>gh</a:t>
            </a:r>
            <a:r>
              <a:rPr sz="2800" spc="-215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d</a:t>
            </a:r>
            <a:r>
              <a:rPr sz="2800" spc="35" dirty="0">
                <a:cs typeface="Verdana"/>
              </a:rPr>
              <a:t>e</a:t>
            </a:r>
            <a:r>
              <a:rPr sz="2800" spc="240" dirty="0">
                <a:cs typeface="Verdana"/>
              </a:rPr>
              <a:t>m</a:t>
            </a:r>
            <a:r>
              <a:rPr sz="2800" spc="-15" dirty="0">
                <a:cs typeface="Verdana"/>
              </a:rPr>
              <a:t>a</a:t>
            </a:r>
            <a:r>
              <a:rPr sz="2800" spc="125" dirty="0">
                <a:cs typeface="Verdana"/>
              </a:rPr>
              <a:t>n</a:t>
            </a:r>
            <a:r>
              <a:rPr sz="2800" spc="150" dirty="0">
                <a:cs typeface="Verdana"/>
              </a:rPr>
              <a:t>d</a:t>
            </a:r>
            <a:r>
              <a:rPr sz="2800" spc="-215" dirty="0">
                <a:cs typeface="Verdana"/>
              </a:rPr>
              <a:t> </a:t>
            </a:r>
            <a:r>
              <a:rPr sz="2800" spc="-50" dirty="0">
                <a:cs typeface="Verdana"/>
              </a:rPr>
              <a:t>f</a:t>
            </a:r>
            <a:r>
              <a:rPr sz="2800" spc="60" dirty="0">
                <a:cs typeface="Verdana"/>
              </a:rPr>
              <a:t>o</a:t>
            </a:r>
            <a:r>
              <a:rPr sz="2800" spc="-55" dirty="0">
                <a:cs typeface="Verdana"/>
              </a:rPr>
              <a:t>r</a:t>
            </a:r>
            <a:r>
              <a:rPr sz="2800" spc="-215" dirty="0">
                <a:cs typeface="Verdana"/>
              </a:rPr>
              <a:t> </a:t>
            </a:r>
            <a:r>
              <a:rPr sz="2800" spc="35" dirty="0">
                <a:cs typeface="Verdana"/>
              </a:rPr>
              <a:t>t</a:t>
            </a:r>
            <a:r>
              <a:rPr sz="2800" spc="125" dirty="0">
                <a:cs typeface="Verdana"/>
              </a:rPr>
              <a:t>h</a:t>
            </a:r>
            <a:r>
              <a:rPr sz="2800" spc="35" dirty="0">
                <a:cs typeface="Verdana"/>
              </a:rPr>
              <a:t>e</a:t>
            </a:r>
            <a:r>
              <a:rPr sz="2800" spc="-10" dirty="0">
                <a:cs typeface="Verdana"/>
              </a:rPr>
              <a:t>i</a:t>
            </a:r>
            <a:r>
              <a:rPr sz="2800" spc="-55" dirty="0">
                <a:cs typeface="Verdana"/>
              </a:rPr>
              <a:t>r</a:t>
            </a:r>
            <a:r>
              <a:rPr sz="2800" spc="-215" dirty="0">
                <a:cs typeface="Verdana"/>
              </a:rPr>
              <a:t> </a:t>
            </a:r>
            <a:r>
              <a:rPr sz="2800" spc="-5" dirty="0">
                <a:cs typeface="Verdana"/>
              </a:rPr>
              <a:t>e</a:t>
            </a:r>
            <a:r>
              <a:rPr sz="2800" spc="-130" dirty="0">
                <a:cs typeface="Verdana"/>
              </a:rPr>
              <a:t>x</a:t>
            </a:r>
            <a:r>
              <a:rPr sz="2800" spc="150" dirty="0">
                <a:cs typeface="Verdana"/>
              </a:rPr>
              <a:t>p</a:t>
            </a:r>
            <a:r>
              <a:rPr sz="2800" spc="35" dirty="0">
                <a:cs typeface="Verdana"/>
              </a:rPr>
              <a:t>e</a:t>
            </a:r>
            <a:r>
              <a:rPr sz="2800" spc="-20" dirty="0">
                <a:cs typeface="Verdana"/>
              </a:rPr>
              <a:t>r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-70" dirty="0">
                <a:cs typeface="Verdana"/>
              </a:rPr>
              <a:t>s</a:t>
            </a:r>
            <a:r>
              <a:rPr sz="2800" spc="35" dirty="0">
                <a:cs typeface="Verdana"/>
              </a:rPr>
              <a:t>e</a:t>
            </a:r>
            <a:r>
              <a:rPr sz="2800" spc="-370" dirty="0">
                <a:cs typeface="Verdana"/>
              </a:rPr>
              <a:t>.</a:t>
            </a:r>
            <a:endParaRPr sz="2800" dirty="0">
              <a:cs typeface="Verdana"/>
            </a:endParaRPr>
          </a:p>
          <a:p>
            <a:pPr marL="12700" marR="306705">
              <a:lnSpc>
                <a:spcPct val="102000"/>
              </a:lnSpc>
            </a:pPr>
            <a:r>
              <a:rPr sz="2800" spc="85" dirty="0">
                <a:cs typeface="Verdana"/>
              </a:rPr>
              <a:t>R</a:t>
            </a:r>
            <a:r>
              <a:rPr sz="2800" spc="60" dirty="0">
                <a:cs typeface="Verdana"/>
              </a:rPr>
              <a:t>o</a:t>
            </a:r>
            <a:r>
              <a:rPr sz="2800" spc="-10" dirty="0">
                <a:cs typeface="Verdana"/>
              </a:rPr>
              <a:t>l</a:t>
            </a:r>
            <a:r>
              <a:rPr sz="2800" spc="35" dirty="0">
                <a:cs typeface="Verdana"/>
              </a:rPr>
              <a:t>e</a:t>
            </a:r>
            <a:r>
              <a:rPr sz="2800" spc="-70" dirty="0">
                <a:cs typeface="Verdana"/>
              </a:rPr>
              <a:t>s</a:t>
            </a:r>
            <a:r>
              <a:rPr sz="2800" spc="-215" dirty="0">
                <a:cs typeface="Verdana"/>
              </a:rPr>
              <a:t> </a:t>
            </a:r>
            <a:r>
              <a:rPr sz="2800" spc="-70" dirty="0">
                <a:cs typeface="Verdana"/>
              </a:rPr>
              <a:t>s</a:t>
            </a:r>
            <a:r>
              <a:rPr sz="2800" spc="125" dirty="0">
                <a:cs typeface="Verdana"/>
              </a:rPr>
              <a:t>u</a:t>
            </a:r>
            <a:r>
              <a:rPr sz="2800" spc="80" dirty="0">
                <a:cs typeface="Verdana"/>
              </a:rPr>
              <a:t>c</a:t>
            </a:r>
            <a:r>
              <a:rPr sz="2800" spc="125" dirty="0">
                <a:cs typeface="Verdana"/>
              </a:rPr>
              <a:t>h</a:t>
            </a:r>
            <a:r>
              <a:rPr sz="2800" spc="-215" dirty="0">
                <a:cs typeface="Verdana"/>
              </a:rPr>
              <a:t> </a:t>
            </a:r>
            <a:r>
              <a:rPr sz="2800" spc="-15" dirty="0">
                <a:cs typeface="Verdana"/>
              </a:rPr>
              <a:t>a</a:t>
            </a:r>
            <a:r>
              <a:rPr sz="2800" spc="-70" dirty="0">
                <a:cs typeface="Verdana"/>
              </a:rPr>
              <a:t>s</a:t>
            </a:r>
            <a:r>
              <a:rPr sz="2800" spc="-215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d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5" dirty="0">
                <a:cs typeface="Verdana"/>
              </a:rPr>
              <a:t>a</a:t>
            </a:r>
            <a:r>
              <a:rPr sz="2800" spc="-215" dirty="0">
                <a:cs typeface="Verdana"/>
              </a:rPr>
              <a:t> </a:t>
            </a:r>
            <a:r>
              <a:rPr sz="2800" spc="-70" dirty="0">
                <a:cs typeface="Verdana"/>
              </a:rPr>
              <a:t>s</a:t>
            </a:r>
            <a:r>
              <a:rPr sz="2800" spc="114" dirty="0">
                <a:cs typeface="Verdana"/>
              </a:rPr>
              <a:t>c</a:t>
            </a:r>
            <a:r>
              <a:rPr sz="2800" spc="-10" dirty="0">
                <a:cs typeface="Verdana"/>
              </a:rPr>
              <a:t>i</a:t>
            </a:r>
            <a:r>
              <a:rPr sz="2800" spc="35" dirty="0">
                <a:cs typeface="Verdana"/>
              </a:rPr>
              <a:t>e</a:t>
            </a:r>
            <a:r>
              <a:rPr sz="2800" spc="125" dirty="0">
                <a:cs typeface="Verdana"/>
              </a:rPr>
              <a:t>n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-70" dirty="0">
                <a:cs typeface="Verdana"/>
              </a:rPr>
              <a:t>s</a:t>
            </a:r>
            <a:r>
              <a:rPr sz="2800" spc="55" dirty="0">
                <a:cs typeface="Verdana"/>
              </a:rPr>
              <a:t>t</a:t>
            </a:r>
            <a:r>
              <a:rPr sz="2800" spc="-370" dirty="0">
                <a:cs typeface="Verdana"/>
              </a:rPr>
              <a:t>,</a:t>
            </a:r>
            <a:r>
              <a:rPr sz="2800" spc="-215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d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a  a</a:t>
            </a:r>
            <a:r>
              <a:rPr sz="2800" spc="125" dirty="0">
                <a:cs typeface="Verdana"/>
              </a:rPr>
              <a:t>n</a:t>
            </a:r>
            <a:r>
              <a:rPr sz="2800" spc="-15" dirty="0">
                <a:cs typeface="Verdana"/>
              </a:rPr>
              <a:t>a</a:t>
            </a:r>
            <a:r>
              <a:rPr sz="2800" spc="-10" dirty="0">
                <a:cs typeface="Verdana"/>
              </a:rPr>
              <a:t>l</a:t>
            </a:r>
            <a:r>
              <a:rPr sz="2800" spc="-125" dirty="0">
                <a:cs typeface="Verdana"/>
              </a:rPr>
              <a:t>y</a:t>
            </a:r>
            <a:r>
              <a:rPr sz="2800" spc="-70" dirty="0">
                <a:cs typeface="Verdana"/>
              </a:rPr>
              <a:t>s</a:t>
            </a:r>
            <a:r>
              <a:rPr sz="2800" spc="35" dirty="0">
                <a:cs typeface="Verdana"/>
              </a:rPr>
              <a:t>t</a:t>
            </a:r>
            <a:r>
              <a:rPr sz="2800" spc="-370" dirty="0">
                <a:cs typeface="Verdana"/>
              </a:rPr>
              <a:t>,</a:t>
            </a:r>
            <a:r>
              <a:rPr sz="2800" spc="-215" dirty="0">
                <a:cs typeface="Verdana"/>
              </a:rPr>
              <a:t> </a:t>
            </a:r>
            <a:r>
              <a:rPr sz="2800" spc="-15" dirty="0">
                <a:cs typeface="Verdana"/>
              </a:rPr>
              <a:t>a</a:t>
            </a:r>
            <a:r>
              <a:rPr sz="2800" spc="125" dirty="0">
                <a:cs typeface="Verdana"/>
              </a:rPr>
              <a:t>n</a:t>
            </a:r>
            <a:r>
              <a:rPr sz="2800" spc="150" dirty="0">
                <a:cs typeface="Verdana"/>
              </a:rPr>
              <a:t>d</a:t>
            </a:r>
            <a:r>
              <a:rPr sz="2800" spc="-215" dirty="0">
                <a:cs typeface="Verdana"/>
              </a:rPr>
              <a:t> </a:t>
            </a:r>
            <a:r>
              <a:rPr sz="2800" spc="240" dirty="0">
                <a:cs typeface="Verdana"/>
              </a:rPr>
              <a:t>m</a:t>
            </a:r>
            <a:r>
              <a:rPr sz="2800" spc="-15" dirty="0">
                <a:cs typeface="Verdana"/>
              </a:rPr>
              <a:t>a</a:t>
            </a:r>
            <a:r>
              <a:rPr sz="2800" spc="95" dirty="0">
                <a:cs typeface="Verdana"/>
              </a:rPr>
              <a:t>c</a:t>
            </a:r>
            <a:r>
              <a:rPr sz="2800" spc="125" dirty="0">
                <a:cs typeface="Verdana"/>
              </a:rPr>
              <a:t>h</a:t>
            </a:r>
            <a:r>
              <a:rPr sz="2800" spc="-10" dirty="0">
                <a:cs typeface="Verdana"/>
              </a:rPr>
              <a:t>i</a:t>
            </a:r>
            <a:r>
              <a:rPr sz="2800" spc="125" dirty="0">
                <a:cs typeface="Verdana"/>
              </a:rPr>
              <a:t>n</a:t>
            </a:r>
            <a:r>
              <a:rPr sz="2800" spc="35" dirty="0">
                <a:cs typeface="Verdana"/>
              </a:rPr>
              <a:t>e</a:t>
            </a:r>
            <a:r>
              <a:rPr sz="2800" spc="-215" dirty="0">
                <a:cs typeface="Verdana"/>
              </a:rPr>
              <a:t> </a:t>
            </a:r>
            <a:r>
              <a:rPr sz="2800" spc="-10" dirty="0">
                <a:cs typeface="Verdana"/>
              </a:rPr>
              <a:t>l</a:t>
            </a:r>
            <a:r>
              <a:rPr sz="2800" spc="-5" dirty="0">
                <a:cs typeface="Verdana"/>
              </a:rPr>
              <a:t>e</a:t>
            </a:r>
            <a:r>
              <a:rPr sz="2800" spc="-15" dirty="0">
                <a:cs typeface="Verdana"/>
              </a:rPr>
              <a:t>a</a:t>
            </a:r>
            <a:r>
              <a:rPr sz="2800" spc="-75" dirty="0">
                <a:cs typeface="Verdana"/>
              </a:rPr>
              <a:t>r</a:t>
            </a:r>
            <a:r>
              <a:rPr sz="2800" spc="125" dirty="0">
                <a:cs typeface="Verdana"/>
              </a:rPr>
              <a:t>n</a:t>
            </a:r>
            <a:r>
              <a:rPr sz="2800" spc="-10" dirty="0">
                <a:cs typeface="Verdana"/>
              </a:rPr>
              <a:t>i</a:t>
            </a:r>
            <a:r>
              <a:rPr sz="2800" spc="125" dirty="0">
                <a:cs typeface="Verdana"/>
              </a:rPr>
              <a:t>n</a:t>
            </a:r>
            <a:r>
              <a:rPr sz="2800" spc="120" dirty="0">
                <a:cs typeface="Verdana"/>
              </a:rPr>
              <a:t>g  </a:t>
            </a:r>
            <a:r>
              <a:rPr sz="2800" spc="55" dirty="0">
                <a:cs typeface="Verdana"/>
              </a:rPr>
              <a:t>engineer</a:t>
            </a:r>
            <a:r>
              <a:rPr sz="2800" spc="-215" dirty="0">
                <a:cs typeface="Verdana"/>
              </a:rPr>
              <a:t> </a:t>
            </a:r>
            <a:r>
              <a:rPr sz="2800" spc="-25" dirty="0">
                <a:cs typeface="Verdana"/>
              </a:rPr>
              <a:t>are</a:t>
            </a:r>
            <a:r>
              <a:rPr sz="2800" spc="-215" dirty="0">
                <a:cs typeface="Verdana"/>
              </a:rPr>
              <a:t> </a:t>
            </a:r>
            <a:r>
              <a:rPr sz="2800" spc="114" dirty="0">
                <a:cs typeface="Verdana"/>
              </a:rPr>
              <a:t>among</a:t>
            </a:r>
            <a:r>
              <a:rPr sz="2800" spc="-210" dirty="0">
                <a:cs typeface="Verdana"/>
              </a:rPr>
              <a:t> </a:t>
            </a:r>
            <a:r>
              <a:rPr sz="2800" spc="65" dirty="0">
                <a:cs typeface="Verdana"/>
              </a:rPr>
              <a:t>the</a:t>
            </a:r>
            <a:r>
              <a:rPr sz="2800" spc="-215" dirty="0">
                <a:cs typeface="Verdana"/>
              </a:rPr>
              <a:t> </a:t>
            </a:r>
            <a:r>
              <a:rPr sz="2800" spc="30" dirty="0">
                <a:cs typeface="Verdana"/>
              </a:rPr>
              <a:t>top-paying </a:t>
            </a:r>
            <a:r>
              <a:rPr sz="2800" spc="-844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p</a:t>
            </a:r>
            <a:r>
              <a:rPr sz="2800" spc="60" dirty="0">
                <a:cs typeface="Verdana"/>
              </a:rPr>
              <a:t>o</a:t>
            </a:r>
            <a:r>
              <a:rPr sz="2800" spc="-70" dirty="0">
                <a:cs typeface="Verdana"/>
              </a:rPr>
              <a:t>s</a:t>
            </a:r>
            <a:r>
              <a:rPr sz="2800" spc="-10" dirty="0">
                <a:cs typeface="Verdana"/>
              </a:rPr>
              <a:t>i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60" dirty="0">
                <a:cs typeface="Verdana"/>
              </a:rPr>
              <a:t>o</a:t>
            </a:r>
            <a:r>
              <a:rPr sz="2800" spc="125" dirty="0">
                <a:cs typeface="Verdana"/>
              </a:rPr>
              <a:t>n</a:t>
            </a:r>
            <a:r>
              <a:rPr sz="2800" spc="-70" dirty="0">
                <a:cs typeface="Verdana"/>
              </a:rPr>
              <a:t>s</a:t>
            </a:r>
            <a:r>
              <a:rPr sz="2800" spc="-215" dirty="0">
                <a:cs typeface="Verdana"/>
              </a:rPr>
              <a:t> </a:t>
            </a:r>
            <a:r>
              <a:rPr sz="2800" spc="75" dirty="0">
                <a:cs typeface="Verdana"/>
              </a:rPr>
              <a:t>glo</a:t>
            </a:r>
            <a:r>
              <a:rPr sz="2800" spc="140" dirty="0">
                <a:cs typeface="Verdana"/>
              </a:rPr>
              <a:t>b</a:t>
            </a:r>
            <a:r>
              <a:rPr sz="2800" spc="-15" dirty="0">
                <a:cs typeface="Verdana"/>
              </a:rPr>
              <a:t>a</a:t>
            </a:r>
            <a:r>
              <a:rPr sz="2800" spc="-10" dirty="0">
                <a:cs typeface="Verdana"/>
              </a:rPr>
              <a:t>ll</a:t>
            </a:r>
            <a:r>
              <a:rPr sz="2800" spc="-195" dirty="0">
                <a:cs typeface="Verdana"/>
              </a:rPr>
              <a:t>y</a:t>
            </a:r>
            <a:r>
              <a:rPr sz="2800" spc="-370" dirty="0">
                <a:cs typeface="Verdana"/>
              </a:rPr>
              <a:t>.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b="0" i="0" dirty="0">
                <a:effectLst/>
              </a:rPr>
              <a:t>Salaries in Data Science can vary widely based on factors such as experience, location, education, and the specific industry or company.</a:t>
            </a:r>
          </a:p>
          <a:p>
            <a:pPr marL="12700" marR="306705">
              <a:lnSpc>
                <a:spcPct val="102000"/>
              </a:lnSpc>
            </a:pPr>
            <a:endParaRPr lang="en-US" sz="3200" b="0" i="0" dirty="0">
              <a:effectLst/>
            </a:endParaRPr>
          </a:p>
          <a:p>
            <a:pPr marL="12700" marR="306705">
              <a:lnSpc>
                <a:spcPct val="102000"/>
              </a:lnSpc>
            </a:pPr>
            <a:r>
              <a:rPr lang="en-US" sz="2800" u="sng" dirty="0">
                <a:solidFill>
                  <a:srgbClr val="374151"/>
                </a:solidFill>
              </a:rPr>
              <a:t>R</a:t>
            </a:r>
            <a:r>
              <a:rPr lang="en-US" sz="2800" b="0" i="0" u="sng" dirty="0">
                <a:solidFill>
                  <a:srgbClr val="374151"/>
                </a:solidFill>
                <a:effectLst/>
              </a:rPr>
              <a:t>oles in the field of Data Science:</a:t>
            </a:r>
          </a:p>
          <a:p>
            <a:pPr marL="355600" marR="306705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Data Analyst</a:t>
            </a:r>
            <a:endParaRPr lang="en-US" sz="2800" dirty="0">
              <a:solidFill>
                <a:srgbClr val="374151"/>
              </a:solidFill>
            </a:endParaRPr>
          </a:p>
          <a:p>
            <a:pPr marL="355600" marR="306705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Data Scientist</a:t>
            </a:r>
            <a:endParaRPr lang="en-US" sz="2800" b="1" i="0" dirty="0">
              <a:solidFill>
                <a:srgbClr val="374151"/>
              </a:solidFill>
              <a:effectLst/>
            </a:endParaRPr>
          </a:p>
          <a:p>
            <a:pPr marL="355600" marR="306705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Data Engineer</a:t>
            </a:r>
            <a:endParaRPr lang="en-US" sz="2800" b="1" dirty="0">
              <a:solidFill>
                <a:srgbClr val="374151"/>
              </a:solidFill>
            </a:endParaRPr>
          </a:p>
          <a:p>
            <a:pPr marL="355600" marR="306705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Big Data Engineer</a:t>
            </a:r>
            <a:endParaRPr lang="en-US" sz="2800" b="1" i="0" dirty="0">
              <a:solidFill>
                <a:srgbClr val="374151"/>
              </a:solidFill>
              <a:effectLst/>
            </a:endParaRPr>
          </a:p>
          <a:p>
            <a:pPr marL="355600" marR="306705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Chief Data Scientist or Director of Data Science</a:t>
            </a:r>
            <a:endParaRPr lang="en-US" sz="2800" b="1" dirty="0">
              <a:solidFill>
                <a:srgbClr val="374151"/>
              </a:solidFill>
            </a:endParaRPr>
          </a:p>
          <a:p>
            <a:pPr marL="355600" marR="306705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Business Intelligence (BI) Analyst</a:t>
            </a:r>
            <a:endParaRPr lang="en-US" sz="2800" i="0" dirty="0">
              <a:solidFill>
                <a:srgbClr val="374151"/>
              </a:solidFill>
              <a:effectLst/>
            </a:endParaRPr>
          </a:p>
          <a:p>
            <a:pPr marL="355600" marR="306705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Machine Learning Engineer</a:t>
            </a:r>
            <a:endParaRPr lang="en-US" sz="2800" b="1" dirty="0">
              <a:solidFill>
                <a:srgbClr val="374151"/>
              </a:solidFill>
            </a:endParaRPr>
          </a:p>
          <a:p>
            <a:pPr marL="355600" marR="306705" indent="-342900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Artificial Intelligence (AI) Engineer   </a:t>
            </a:r>
          </a:p>
          <a:p>
            <a:pPr marL="12700" marR="306705">
              <a:lnSpc>
                <a:spcPct val="102000"/>
              </a:lnSpc>
            </a:pPr>
            <a:r>
              <a:rPr lang="en-US" sz="2800" b="1" dirty="0"/>
              <a:t>   </a:t>
            </a:r>
            <a:r>
              <a:rPr lang="en-US" sz="2800" b="1" i="0" dirty="0">
                <a:effectLst/>
              </a:rPr>
              <a:t> and many more…</a:t>
            </a:r>
            <a:endParaRPr sz="2450" dirty="0"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3AEE9451-0F2D-6F3D-8612-5058325BE0E3}"/>
              </a:ext>
            </a:extLst>
          </p:cNvPr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A9CC6-A805-7EBD-DE96-42B7D2E8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5150" y="2635250"/>
            <a:ext cx="8501012" cy="569386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</a:rPr>
              <a:t>Experience:</a:t>
            </a:r>
            <a:r>
              <a:rPr lang="en-US" sz="3200" b="0" i="0" dirty="0">
                <a:effectLst/>
              </a:rPr>
              <a:t> More experience often correlates with higher salaries.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</a:rPr>
              <a:t>Education:</a:t>
            </a:r>
            <a:r>
              <a:rPr lang="en-US" sz="3200" b="0" i="0" dirty="0">
                <a:effectLst/>
              </a:rPr>
              <a:t> Advanced degrees can command higher compensation.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</a:rPr>
              <a:t>Location:</a:t>
            </a:r>
            <a:r>
              <a:rPr lang="en-US" sz="3200" b="0" i="0" dirty="0">
                <a:effectLst/>
              </a:rPr>
              <a:t> Salaries are impacted by the cost of living in a particular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</a:rPr>
              <a:t>Industry and Company Size:</a:t>
            </a:r>
            <a:r>
              <a:rPr lang="en-US" sz="3200" b="0" i="0" dirty="0">
                <a:effectLst/>
              </a:rPr>
              <a:t> Larger companies and certain industries may offer higher salaries.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</a:rPr>
              <a:t>Skills and Certifications:</a:t>
            </a:r>
            <a:r>
              <a:rPr lang="en-US" sz="3200" b="0" i="0" dirty="0">
                <a:effectLst/>
              </a:rPr>
              <a:t> Specialized skills and relevant certifications can increase earning potential.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DF21C-7356-8F64-1095-4A125CCA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94" y="1145621"/>
            <a:ext cx="6746156" cy="740027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DE7453D-7C2A-E5CB-D608-8F401A8E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750" y="1051878"/>
            <a:ext cx="6992938" cy="1038746"/>
          </a:xfrm>
        </p:spPr>
        <p:txBody>
          <a:bodyPr/>
          <a:lstStyle/>
          <a:p>
            <a:pPr algn="ctr"/>
            <a:r>
              <a:rPr lang="en-US" sz="3600" b="1" i="0" u="sng" dirty="0">
                <a:effectLst/>
                <a:latin typeface="Söhne"/>
              </a:rPr>
              <a:t>Factors </a:t>
            </a:r>
            <a:r>
              <a:rPr lang="en-US" sz="3600" b="1" i="0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Influencing</a:t>
            </a:r>
            <a:r>
              <a:rPr lang="en-US" sz="3600" b="1" i="0" u="sng" dirty="0">
                <a:effectLst/>
                <a:latin typeface="Söhne"/>
              </a:rPr>
              <a:t> Salaries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905" y="1263650"/>
            <a:ext cx="625729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u="sng" spc="45" dirty="0"/>
              <a:t>Challenges</a:t>
            </a:r>
            <a:r>
              <a:rPr sz="3950" u="sng" spc="40" dirty="0"/>
              <a:t> </a:t>
            </a:r>
            <a:r>
              <a:rPr sz="3950" u="sng" spc="30" dirty="0"/>
              <a:t>in</a:t>
            </a:r>
            <a:r>
              <a:rPr sz="3950" u="sng" spc="40" dirty="0"/>
              <a:t> </a:t>
            </a:r>
            <a:r>
              <a:rPr sz="3950" u="sng" spc="25" dirty="0"/>
              <a:t>Data </a:t>
            </a:r>
            <a:r>
              <a:rPr sz="3950" u="sng" spc="55" dirty="0"/>
              <a:t>Science</a:t>
            </a:r>
            <a:endParaRPr sz="3950" u="sng" dirty="0"/>
          </a:p>
        </p:txBody>
      </p:sp>
      <p:sp>
        <p:nvSpPr>
          <p:cNvPr id="5" name="object 5"/>
          <p:cNvSpPr txBox="1"/>
          <p:nvPr/>
        </p:nvSpPr>
        <p:spPr>
          <a:xfrm>
            <a:off x="463550" y="2546270"/>
            <a:ext cx="8382000" cy="65203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96900">
              <a:lnSpc>
                <a:spcPct val="117900"/>
              </a:lnSpc>
              <a:spcBef>
                <a:spcPts val="75"/>
              </a:spcBef>
            </a:pPr>
            <a:r>
              <a:rPr sz="2800" spc="155" dirty="0">
                <a:cs typeface="Verdana"/>
              </a:rPr>
              <a:t>D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5" dirty="0">
                <a:cs typeface="Verdana"/>
              </a:rPr>
              <a:t>a</a:t>
            </a:r>
            <a:r>
              <a:rPr sz="2800" spc="-215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p</a:t>
            </a:r>
            <a:r>
              <a:rPr sz="2800" spc="-75" dirty="0">
                <a:cs typeface="Verdana"/>
              </a:rPr>
              <a:t>r</a:t>
            </a:r>
            <a:r>
              <a:rPr sz="2800" spc="-10" dirty="0">
                <a:cs typeface="Verdana"/>
              </a:rPr>
              <a:t>i</a:t>
            </a:r>
            <a:r>
              <a:rPr sz="2800" spc="-150" dirty="0">
                <a:cs typeface="Verdana"/>
              </a:rPr>
              <a:t>v</a:t>
            </a:r>
            <a:r>
              <a:rPr sz="2800" spc="-15" dirty="0">
                <a:cs typeface="Verdana"/>
              </a:rPr>
              <a:t>a</a:t>
            </a:r>
            <a:r>
              <a:rPr sz="2800" spc="95" dirty="0">
                <a:cs typeface="Verdana"/>
              </a:rPr>
              <a:t>c</a:t>
            </a:r>
            <a:r>
              <a:rPr sz="2800" spc="-195" dirty="0">
                <a:cs typeface="Verdana"/>
              </a:rPr>
              <a:t>y</a:t>
            </a:r>
            <a:r>
              <a:rPr sz="2800" spc="-370" dirty="0">
                <a:cs typeface="Verdana"/>
              </a:rPr>
              <a:t>,</a:t>
            </a:r>
            <a:r>
              <a:rPr sz="2800" spc="-215" dirty="0">
                <a:cs typeface="Verdana"/>
              </a:rPr>
              <a:t> </a:t>
            </a:r>
            <a:r>
              <a:rPr lang="en-US" sz="2800" spc="-215" dirty="0">
                <a:cs typeface="Verdana"/>
              </a:rPr>
              <a:t> </a:t>
            </a:r>
            <a:r>
              <a:rPr sz="2800" spc="35" dirty="0">
                <a:cs typeface="Verdana"/>
              </a:rPr>
              <a:t>et</a:t>
            </a:r>
            <a:r>
              <a:rPr sz="2800" spc="125" dirty="0">
                <a:cs typeface="Verdana"/>
              </a:rPr>
              <a:t>h</a:t>
            </a:r>
            <a:r>
              <a:rPr sz="2800" spc="-10" dirty="0">
                <a:cs typeface="Verdana"/>
              </a:rPr>
              <a:t>i</a:t>
            </a:r>
            <a:r>
              <a:rPr sz="2800" spc="114" dirty="0">
                <a:cs typeface="Verdana"/>
              </a:rPr>
              <a:t>c</a:t>
            </a:r>
            <a:r>
              <a:rPr sz="2800" spc="-15" dirty="0">
                <a:cs typeface="Verdana"/>
              </a:rPr>
              <a:t>a</a:t>
            </a:r>
            <a:r>
              <a:rPr sz="2800" spc="-10" dirty="0">
                <a:cs typeface="Verdana"/>
              </a:rPr>
              <a:t>l</a:t>
            </a:r>
            <a:r>
              <a:rPr sz="2800" spc="-215" dirty="0">
                <a:cs typeface="Verdana"/>
              </a:rPr>
              <a:t> </a:t>
            </a:r>
            <a:r>
              <a:rPr sz="2800" spc="90" dirty="0">
                <a:cs typeface="Verdana"/>
              </a:rPr>
              <a:t>c</a:t>
            </a:r>
            <a:r>
              <a:rPr sz="2800" spc="60" dirty="0">
                <a:cs typeface="Verdana"/>
              </a:rPr>
              <a:t>o</a:t>
            </a:r>
            <a:r>
              <a:rPr sz="2800" spc="125" dirty="0">
                <a:cs typeface="Verdana"/>
              </a:rPr>
              <a:t>n</a:t>
            </a:r>
            <a:r>
              <a:rPr sz="2800" spc="-70" dirty="0">
                <a:cs typeface="Verdana"/>
              </a:rPr>
              <a:t>s</a:t>
            </a:r>
            <a:r>
              <a:rPr sz="2800" spc="-10" dirty="0">
                <a:cs typeface="Verdana"/>
              </a:rPr>
              <a:t>i</a:t>
            </a:r>
            <a:r>
              <a:rPr sz="2800" spc="150" dirty="0">
                <a:cs typeface="Verdana"/>
              </a:rPr>
              <a:t>d</a:t>
            </a:r>
            <a:r>
              <a:rPr sz="2800" spc="35" dirty="0">
                <a:cs typeface="Verdana"/>
              </a:rPr>
              <a:t>e</a:t>
            </a:r>
            <a:r>
              <a:rPr sz="2800" spc="-80" dirty="0">
                <a:cs typeface="Verdana"/>
              </a:rPr>
              <a:t>r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60" dirty="0">
                <a:cs typeface="Verdana"/>
              </a:rPr>
              <a:t>o</a:t>
            </a:r>
            <a:r>
              <a:rPr sz="2800" spc="125" dirty="0">
                <a:cs typeface="Verdana"/>
              </a:rPr>
              <a:t>n</a:t>
            </a:r>
            <a:r>
              <a:rPr sz="2800" spc="-70" dirty="0">
                <a:cs typeface="Verdana"/>
              </a:rPr>
              <a:t>s</a:t>
            </a:r>
            <a:r>
              <a:rPr sz="2800" spc="-360" dirty="0">
                <a:cs typeface="Verdana"/>
              </a:rPr>
              <a:t>,  </a:t>
            </a:r>
            <a:r>
              <a:rPr sz="2800" spc="-15" dirty="0">
                <a:cs typeface="Verdana"/>
              </a:rPr>
              <a:t>a</a:t>
            </a:r>
            <a:r>
              <a:rPr sz="2800" spc="125" dirty="0">
                <a:cs typeface="Verdana"/>
              </a:rPr>
              <a:t>n</a:t>
            </a:r>
            <a:r>
              <a:rPr sz="2800" spc="150" dirty="0">
                <a:cs typeface="Verdana"/>
              </a:rPr>
              <a:t>d</a:t>
            </a:r>
            <a:r>
              <a:rPr sz="2800" spc="-215" dirty="0">
                <a:cs typeface="Verdana"/>
              </a:rPr>
              <a:t> </a:t>
            </a:r>
            <a:r>
              <a:rPr sz="2800" spc="35" dirty="0">
                <a:cs typeface="Verdana"/>
              </a:rPr>
              <a:t>t</a:t>
            </a:r>
            <a:r>
              <a:rPr sz="2800" spc="125" dirty="0">
                <a:cs typeface="Verdana"/>
              </a:rPr>
              <a:t>h</a:t>
            </a:r>
            <a:r>
              <a:rPr sz="2800" spc="35" dirty="0">
                <a:cs typeface="Verdana"/>
              </a:rPr>
              <a:t>e</a:t>
            </a:r>
            <a:r>
              <a:rPr sz="2800" spc="-215" dirty="0">
                <a:cs typeface="Verdana"/>
              </a:rPr>
              <a:t> </a:t>
            </a:r>
            <a:r>
              <a:rPr sz="2800" spc="125" dirty="0">
                <a:cs typeface="Verdana"/>
              </a:rPr>
              <a:t>n</a:t>
            </a:r>
            <a:r>
              <a:rPr sz="2800" spc="35" dirty="0">
                <a:cs typeface="Verdana"/>
              </a:rPr>
              <a:t>ee</a:t>
            </a:r>
            <a:r>
              <a:rPr sz="2800" spc="150" dirty="0">
                <a:cs typeface="Verdana"/>
              </a:rPr>
              <a:t>d</a:t>
            </a:r>
            <a:r>
              <a:rPr sz="2800" spc="-215" dirty="0">
                <a:cs typeface="Verdana"/>
              </a:rPr>
              <a:t> </a:t>
            </a:r>
            <a:r>
              <a:rPr sz="2800" spc="-50" dirty="0">
                <a:cs typeface="Verdana"/>
              </a:rPr>
              <a:t>f</a:t>
            </a:r>
            <a:r>
              <a:rPr sz="2800" spc="60" dirty="0">
                <a:cs typeface="Verdana"/>
              </a:rPr>
              <a:t>o</a:t>
            </a:r>
            <a:r>
              <a:rPr sz="2800" spc="-55" dirty="0">
                <a:cs typeface="Verdana"/>
              </a:rPr>
              <a:t>r</a:t>
            </a:r>
            <a:r>
              <a:rPr sz="2800" spc="-215" dirty="0">
                <a:cs typeface="Verdana"/>
              </a:rPr>
              <a:t> </a:t>
            </a:r>
            <a:r>
              <a:rPr sz="2800" spc="90" dirty="0">
                <a:cs typeface="Verdana"/>
              </a:rPr>
              <a:t>c</a:t>
            </a:r>
            <a:r>
              <a:rPr sz="2800" spc="60" dirty="0">
                <a:cs typeface="Verdana"/>
              </a:rPr>
              <a:t>o</a:t>
            </a:r>
            <a:r>
              <a:rPr sz="2800" spc="125" dirty="0">
                <a:cs typeface="Verdana"/>
              </a:rPr>
              <a:t>n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125" dirty="0">
                <a:cs typeface="Verdana"/>
              </a:rPr>
              <a:t>n</a:t>
            </a:r>
            <a:r>
              <a:rPr sz="2800" spc="90" dirty="0">
                <a:cs typeface="Verdana"/>
              </a:rPr>
              <a:t>uo</a:t>
            </a:r>
            <a:r>
              <a:rPr sz="2800" spc="20" dirty="0">
                <a:cs typeface="Verdana"/>
              </a:rPr>
              <a:t>us</a:t>
            </a:r>
            <a:r>
              <a:rPr sz="2800" spc="-215" dirty="0">
                <a:cs typeface="Verdana"/>
              </a:rPr>
              <a:t> </a:t>
            </a:r>
            <a:r>
              <a:rPr sz="2800" spc="-70" dirty="0">
                <a:cs typeface="Verdana"/>
              </a:rPr>
              <a:t>s</a:t>
            </a:r>
            <a:r>
              <a:rPr sz="2800" spc="15" dirty="0">
                <a:cs typeface="Verdana"/>
              </a:rPr>
              <a:t>k</a:t>
            </a:r>
            <a:r>
              <a:rPr sz="2800" spc="-10" dirty="0">
                <a:cs typeface="Verdana"/>
              </a:rPr>
              <a:t>ill  </a:t>
            </a:r>
            <a:r>
              <a:rPr sz="2800" spc="60" dirty="0">
                <a:cs typeface="Verdana"/>
              </a:rPr>
              <a:t>development </a:t>
            </a:r>
            <a:r>
              <a:rPr sz="2800" spc="45" dirty="0">
                <a:cs typeface="Verdana"/>
              </a:rPr>
              <a:t>pose challenges </a:t>
            </a:r>
            <a:r>
              <a:rPr sz="2800" spc="55" dirty="0">
                <a:cs typeface="Verdana"/>
              </a:rPr>
              <a:t>in </a:t>
            </a:r>
            <a:r>
              <a:rPr sz="2800" spc="65" dirty="0">
                <a:cs typeface="Verdana"/>
              </a:rPr>
              <a:t>the </a:t>
            </a:r>
            <a:r>
              <a:rPr sz="2800" spc="70" dirty="0">
                <a:cs typeface="Verdana"/>
              </a:rPr>
              <a:t> </a:t>
            </a:r>
            <a:r>
              <a:rPr sz="2800" spc="170" dirty="0">
                <a:cs typeface="Verdana"/>
              </a:rPr>
              <a:t>ﬁ</a:t>
            </a:r>
            <a:r>
              <a:rPr sz="2800" spc="35" dirty="0">
                <a:cs typeface="Verdana"/>
              </a:rPr>
              <a:t>e</a:t>
            </a:r>
            <a:r>
              <a:rPr sz="2800" spc="-10" dirty="0">
                <a:cs typeface="Verdana"/>
              </a:rPr>
              <a:t>l</a:t>
            </a:r>
            <a:r>
              <a:rPr sz="2800" spc="150" dirty="0">
                <a:cs typeface="Verdana"/>
              </a:rPr>
              <a:t>d</a:t>
            </a:r>
            <a:r>
              <a:rPr sz="2800" spc="-215" dirty="0">
                <a:cs typeface="Verdana"/>
              </a:rPr>
              <a:t> </a:t>
            </a:r>
            <a:r>
              <a:rPr sz="2800" spc="60" dirty="0">
                <a:cs typeface="Verdana"/>
              </a:rPr>
              <a:t>o</a:t>
            </a:r>
            <a:r>
              <a:rPr sz="2800" spc="-25" dirty="0">
                <a:cs typeface="Verdana"/>
              </a:rPr>
              <a:t>f</a:t>
            </a:r>
            <a:r>
              <a:rPr sz="2800" spc="-215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d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5" dirty="0">
                <a:cs typeface="Verdana"/>
              </a:rPr>
              <a:t>a</a:t>
            </a:r>
            <a:r>
              <a:rPr sz="2800" spc="-215" dirty="0">
                <a:cs typeface="Verdana"/>
              </a:rPr>
              <a:t> </a:t>
            </a:r>
            <a:r>
              <a:rPr sz="2800" spc="-70" dirty="0">
                <a:cs typeface="Verdana"/>
              </a:rPr>
              <a:t>s</a:t>
            </a:r>
            <a:r>
              <a:rPr sz="2800" spc="114" dirty="0">
                <a:cs typeface="Verdana"/>
              </a:rPr>
              <a:t>c</a:t>
            </a:r>
            <a:r>
              <a:rPr sz="2800" spc="-10" dirty="0">
                <a:cs typeface="Verdana"/>
              </a:rPr>
              <a:t>i</a:t>
            </a:r>
            <a:r>
              <a:rPr sz="2800" spc="35" dirty="0">
                <a:cs typeface="Verdana"/>
              </a:rPr>
              <a:t>e</a:t>
            </a:r>
            <a:r>
              <a:rPr sz="2800" spc="125" dirty="0">
                <a:cs typeface="Verdana"/>
              </a:rPr>
              <a:t>n</a:t>
            </a:r>
            <a:r>
              <a:rPr sz="2800" spc="90" dirty="0">
                <a:cs typeface="Verdana"/>
              </a:rPr>
              <a:t>c</a:t>
            </a:r>
            <a:r>
              <a:rPr sz="2800" spc="35" dirty="0">
                <a:cs typeface="Verdana"/>
              </a:rPr>
              <a:t>e</a:t>
            </a:r>
            <a:r>
              <a:rPr sz="2800" spc="-370" dirty="0">
                <a:cs typeface="Verdana"/>
              </a:rPr>
              <a:t>.</a:t>
            </a:r>
            <a:r>
              <a:rPr sz="2800" spc="-215" dirty="0">
                <a:cs typeface="Verdana"/>
              </a:rPr>
              <a:t> </a:t>
            </a:r>
            <a:r>
              <a:rPr sz="2800" spc="145" dirty="0">
                <a:cs typeface="Verdana"/>
              </a:rPr>
              <a:t>O</a:t>
            </a:r>
            <a:r>
              <a:rPr sz="2800" spc="-150" dirty="0">
                <a:cs typeface="Verdana"/>
              </a:rPr>
              <a:t>v</a:t>
            </a:r>
            <a:r>
              <a:rPr sz="2800" spc="35" dirty="0">
                <a:cs typeface="Verdana"/>
              </a:rPr>
              <a:t>e</a:t>
            </a:r>
            <a:r>
              <a:rPr sz="2800" spc="-90" dirty="0">
                <a:cs typeface="Verdana"/>
              </a:rPr>
              <a:t>r</a:t>
            </a:r>
            <a:r>
              <a:rPr sz="2800" spc="90" dirty="0">
                <a:cs typeface="Verdana"/>
              </a:rPr>
              <a:t>c</a:t>
            </a:r>
            <a:r>
              <a:rPr sz="2800" spc="60" dirty="0">
                <a:cs typeface="Verdana"/>
              </a:rPr>
              <a:t>o</a:t>
            </a:r>
            <a:r>
              <a:rPr sz="2800" spc="114" dirty="0">
                <a:cs typeface="Verdana"/>
              </a:rPr>
              <a:t>mi</a:t>
            </a:r>
            <a:r>
              <a:rPr sz="2800" spc="125" dirty="0">
                <a:cs typeface="Verdana"/>
              </a:rPr>
              <a:t>n</a:t>
            </a:r>
            <a:r>
              <a:rPr sz="2800" spc="170" dirty="0">
                <a:cs typeface="Verdana"/>
              </a:rPr>
              <a:t>g</a:t>
            </a:r>
            <a:r>
              <a:rPr sz="2800" spc="-215" dirty="0">
                <a:cs typeface="Verdana"/>
              </a:rPr>
              <a:t> </a:t>
            </a:r>
            <a:r>
              <a:rPr sz="2800" spc="35" dirty="0">
                <a:cs typeface="Verdana"/>
              </a:rPr>
              <a:t>t</a:t>
            </a:r>
            <a:r>
              <a:rPr sz="2800" spc="125" dirty="0">
                <a:cs typeface="Verdana"/>
              </a:rPr>
              <a:t>h</a:t>
            </a:r>
            <a:r>
              <a:rPr sz="2800" spc="35" dirty="0">
                <a:cs typeface="Verdana"/>
              </a:rPr>
              <a:t>e</a:t>
            </a:r>
            <a:r>
              <a:rPr sz="2800" spc="-70" dirty="0">
                <a:cs typeface="Verdana"/>
              </a:rPr>
              <a:t>s</a:t>
            </a:r>
            <a:r>
              <a:rPr sz="2800" spc="25" dirty="0">
                <a:cs typeface="Verdana"/>
              </a:rPr>
              <a:t>e  </a:t>
            </a:r>
            <a:r>
              <a:rPr sz="2800" spc="125" dirty="0">
                <a:cs typeface="Verdana"/>
              </a:rPr>
              <a:t>h</a:t>
            </a:r>
            <a:r>
              <a:rPr sz="2800" spc="35" dirty="0">
                <a:cs typeface="Verdana"/>
              </a:rPr>
              <a:t>u</a:t>
            </a:r>
            <a:r>
              <a:rPr sz="2800" spc="-10" dirty="0">
                <a:cs typeface="Verdana"/>
              </a:rPr>
              <a:t>r</a:t>
            </a:r>
            <a:r>
              <a:rPr sz="2800" spc="150" dirty="0">
                <a:cs typeface="Verdana"/>
              </a:rPr>
              <a:t>d</a:t>
            </a:r>
            <a:r>
              <a:rPr sz="2800" spc="-10" dirty="0">
                <a:cs typeface="Verdana"/>
              </a:rPr>
              <a:t>l</a:t>
            </a:r>
            <a:r>
              <a:rPr sz="2800" spc="35" dirty="0">
                <a:cs typeface="Verdana"/>
              </a:rPr>
              <a:t>e</a:t>
            </a:r>
            <a:r>
              <a:rPr sz="2800" spc="-70" dirty="0">
                <a:cs typeface="Verdana"/>
              </a:rPr>
              <a:t>s</a:t>
            </a:r>
            <a:r>
              <a:rPr sz="2800" spc="-215" dirty="0">
                <a:cs typeface="Verdana"/>
              </a:rPr>
              <a:t> </a:t>
            </a:r>
            <a:r>
              <a:rPr sz="2800" spc="-10" dirty="0">
                <a:cs typeface="Verdana"/>
              </a:rPr>
              <a:t>i</a:t>
            </a:r>
            <a:r>
              <a:rPr sz="2800" spc="-70" dirty="0">
                <a:cs typeface="Verdana"/>
              </a:rPr>
              <a:t>s</a:t>
            </a:r>
            <a:r>
              <a:rPr sz="2800" spc="-215" dirty="0">
                <a:cs typeface="Verdana"/>
              </a:rPr>
              <a:t> </a:t>
            </a:r>
            <a:r>
              <a:rPr sz="2800" spc="35" dirty="0">
                <a:cs typeface="Verdana"/>
              </a:rPr>
              <a:t>e</a:t>
            </a:r>
            <a:r>
              <a:rPr sz="2800" spc="-70" dirty="0">
                <a:cs typeface="Verdana"/>
              </a:rPr>
              <a:t>ss</a:t>
            </a:r>
            <a:r>
              <a:rPr sz="2800" spc="35" dirty="0">
                <a:cs typeface="Verdana"/>
              </a:rPr>
              <a:t>e</a:t>
            </a:r>
            <a:r>
              <a:rPr sz="2800" spc="125" dirty="0">
                <a:cs typeface="Verdana"/>
              </a:rPr>
              <a:t>n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-15" dirty="0">
                <a:cs typeface="Verdana"/>
              </a:rPr>
              <a:t>a</a:t>
            </a:r>
            <a:r>
              <a:rPr sz="2800" spc="-10" dirty="0">
                <a:cs typeface="Verdana"/>
              </a:rPr>
              <a:t>l</a:t>
            </a:r>
            <a:r>
              <a:rPr sz="2800" spc="-215" dirty="0">
                <a:cs typeface="Verdana"/>
              </a:rPr>
              <a:t> </a:t>
            </a:r>
            <a:r>
              <a:rPr sz="2800" spc="-50" dirty="0">
                <a:cs typeface="Verdana"/>
              </a:rPr>
              <a:t>f</a:t>
            </a:r>
            <a:r>
              <a:rPr sz="2800" spc="60" dirty="0">
                <a:cs typeface="Verdana"/>
              </a:rPr>
              <a:t>o</a:t>
            </a:r>
            <a:r>
              <a:rPr sz="2800" spc="-55" dirty="0">
                <a:cs typeface="Verdana"/>
              </a:rPr>
              <a:t>r</a:t>
            </a:r>
            <a:r>
              <a:rPr sz="2800" spc="-215" dirty="0">
                <a:cs typeface="Verdana"/>
              </a:rPr>
              <a:t> </a:t>
            </a:r>
            <a:r>
              <a:rPr sz="2800" spc="-70" dirty="0">
                <a:cs typeface="Verdana"/>
              </a:rPr>
              <a:t>s</a:t>
            </a:r>
            <a:r>
              <a:rPr sz="2800" spc="114" dirty="0">
                <a:cs typeface="Verdana"/>
              </a:rPr>
              <a:t>u</a:t>
            </a:r>
            <a:r>
              <a:rPr sz="2800" spc="-70" dirty="0">
                <a:cs typeface="Verdana"/>
              </a:rPr>
              <a:t>s</a:t>
            </a:r>
            <a:r>
              <a:rPr sz="2800" spc="35" dirty="0">
                <a:cs typeface="Verdana"/>
              </a:rPr>
              <a:t>t</a:t>
            </a:r>
            <a:r>
              <a:rPr sz="2800" spc="-15" dirty="0">
                <a:cs typeface="Verdana"/>
              </a:rPr>
              <a:t>a</a:t>
            </a:r>
            <a:r>
              <a:rPr sz="2800" spc="-10" dirty="0">
                <a:cs typeface="Verdana"/>
              </a:rPr>
              <a:t>i</a:t>
            </a:r>
            <a:r>
              <a:rPr sz="2800" spc="125" dirty="0">
                <a:cs typeface="Verdana"/>
              </a:rPr>
              <a:t>n</a:t>
            </a:r>
            <a:r>
              <a:rPr sz="2800" spc="-15" dirty="0">
                <a:cs typeface="Verdana"/>
              </a:rPr>
              <a:t>a</a:t>
            </a:r>
            <a:r>
              <a:rPr sz="2800" spc="150" dirty="0">
                <a:cs typeface="Verdana"/>
              </a:rPr>
              <a:t>b</a:t>
            </a:r>
            <a:r>
              <a:rPr sz="2800" spc="-10" dirty="0">
                <a:cs typeface="Verdana"/>
              </a:rPr>
              <a:t>l</a:t>
            </a:r>
            <a:r>
              <a:rPr sz="2800" spc="25" dirty="0">
                <a:cs typeface="Verdana"/>
              </a:rPr>
              <a:t>e  </a:t>
            </a:r>
            <a:r>
              <a:rPr sz="2800" spc="70" dirty="0">
                <a:cs typeface="Verdana"/>
              </a:rPr>
              <a:t>g</a:t>
            </a:r>
            <a:r>
              <a:rPr sz="2800" spc="10" dirty="0">
                <a:cs typeface="Verdana"/>
              </a:rPr>
              <a:t>r</a:t>
            </a:r>
            <a:r>
              <a:rPr sz="2800" spc="20" dirty="0">
                <a:cs typeface="Verdana"/>
              </a:rPr>
              <a:t>o</a:t>
            </a:r>
            <a:r>
              <a:rPr sz="2800" spc="204" dirty="0">
                <a:cs typeface="Verdana"/>
              </a:rPr>
              <a:t>w</a:t>
            </a:r>
            <a:r>
              <a:rPr sz="2800" spc="35" dirty="0">
                <a:cs typeface="Verdana"/>
              </a:rPr>
              <a:t>t</a:t>
            </a:r>
            <a:r>
              <a:rPr sz="2800" spc="125" dirty="0">
                <a:cs typeface="Verdana"/>
              </a:rPr>
              <a:t>h</a:t>
            </a:r>
            <a:r>
              <a:rPr sz="2800" spc="-215" dirty="0">
                <a:cs typeface="Verdana"/>
              </a:rPr>
              <a:t> </a:t>
            </a:r>
            <a:r>
              <a:rPr sz="2800" spc="-15" dirty="0">
                <a:cs typeface="Verdana"/>
              </a:rPr>
              <a:t>a</a:t>
            </a:r>
            <a:r>
              <a:rPr sz="2800" spc="125" dirty="0">
                <a:cs typeface="Verdana"/>
              </a:rPr>
              <a:t>n</a:t>
            </a:r>
            <a:r>
              <a:rPr sz="2800" spc="150" dirty="0">
                <a:cs typeface="Verdana"/>
              </a:rPr>
              <a:t>d</a:t>
            </a:r>
            <a:r>
              <a:rPr sz="2800" spc="-215" dirty="0">
                <a:cs typeface="Verdana"/>
              </a:rPr>
              <a:t> </a:t>
            </a:r>
            <a:r>
              <a:rPr sz="2800" spc="35" dirty="0">
                <a:cs typeface="Verdana"/>
              </a:rPr>
              <a:t>et</a:t>
            </a:r>
            <a:r>
              <a:rPr sz="2800" spc="125" dirty="0">
                <a:cs typeface="Verdana"/>
              </a:rPr>
              <a:t>h</a:t>
            </a:r>
            <a:r>
              <a:rPr sz="2800" spc="-10" dirty="0">
                <a:cs typeface="Verdana"/>
              </a:rPr>
              <a:t>i</a:t>
            </a:r>
            <a:r>
              <a:rPr sz="2800" spc="114" dirty="0">
                <a:cs typeface="Verdana"/>
              </a:rPr>
              <a:t>c</a:t>
            </a:r>
            <a:r>
              <a:rPr sz="2800" spc="-15" dirty="0">
                <a:cs typeface="Verdana"/>
              </a:rPr>
              <a:t>a</a:t>
            </a:r>
            <a:r>
              <a:rPr sz="2800" spc="-10" dirty="0">
                <a:cs typeface="Verdana"/>
              </a:rPr>
              <a:t>l</a:t>
            </a:r>
            <a:r>
              <a:rPr sz="2800" spc="-215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d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5" dirty="0">
                <a:cs typeface="Verdana"/>
              </a:rPr>
              <a:t>a</a:t>
            </a:r>
            <a:r>
              <a:rPr sz="2800" spc="-215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p</a:t>
            </a:r>
            <a:r>
              <a:rPr sz="2800" spc="-80" dirty="0">
                <a:cs typeface="Verdana"/>
              </a:rPr>
              <a:t>r</a:t>
            </a:r>
            <a:r>
              <a:rPr sz="2800" spc="-15" dirty="0">
                <a:cs typeface="Verdana"/>
              </a:rPr>
              <a:t>a</a:t>
            </a:r>
            <a:r>
              <a:rPr sz="2800" spc="125" dirty="0">
                <a:cs typeface="Verdana"/>
              </a:rPr>
              <a:t>c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90" dirty="0">
                <a:cs typeface="Verdana"/>
              </a:rPr>
              <a:t>c</a:t>
            </a:r>
            <a:r>
              <a:rPr sz="2800" spc="35" dirty="0">
                <a:cs typeface="Verdana"/>
              </a:rPr>
              <a:t>e</a:t>
            </a:r>
            <a:r>
              <a:rPr sz="2800" spc="-70" dirty="0">
                <a:cs typeface="Verdana"/>
              </a:rPr>
              <a:t>s</a:t>
            </a:r>
            <a:r>
              <a:rPr sz="2800" spc="-370" dirty="0">
                <a:cs typeface="Verdana"/>
              </a:rPr>
              <a:t>.</a:t>
            </a:r>
            <a:endParaRPr lang="en-US" sz="2800" spc="-370" dirty="0">
              <a:cs typeface="Verdana"/>
            </a:endParaRPr>
          </a:p>
          <a:p>
            <a:pPr marL="12700" marR="5080" indent="596900">
              <a:lnSpc>
                <a:spcPct val="117900"/>
              </a:lnSpc>
              <a:spcBef>
                <a:spcPts val="75"/>
              </a:spcBef>
            </a:pPr>
            <a:endParaRPr lang="en-US" sz="2800" spc="-370" dirty="0">
              <a:cs typeface="Verdana"/>
            </a:endParaRPr>
          </a:p>
          <a:p>
            <a:pPr algn="l"/>
            <a:endParaRPr lang="en-US" sz="2800" spc="-370" dirty="0"/>
          </a:p>
          <a:p>
            <a:pPr algn="l"/>
            <a:r>
              <a:rPr lang="en-US" sz="2800" b="1" i="0" dirty="0">
                <a:effectLst/>
              </a:rPr>
              <a:t>1.Data Quality and Cleaning</a:t>
            </a:r>
            <a:endParaRPr lang="en-US" sz="2800" b="1" dirty="0"/>
          </a:p>
          <a:p>
            <a:pPr algn="l"/>
            <a:r>
              <a:rPr lang="en-US" sz="2800" b="1" i="0" dirty="0">
                <a:effectLst/>
              </a:rPr>
              <a:t>2.Data Privacy and Security</a:t>
            </a:r>
          </a:p>
          <a:p>
            <a:pPr algn="l"/>
            <a:r>
              <a:rPr lang="en-US" sz="2800" b="1" dirty="0"/>
              <a:t>3.</a:t>
            </a:r>
            <a:r>
              <a:rPr lang="en-US" sz="2800" b="1" i="0" dirty="0">
                <a:effectLst/>
              </a:rPr>
              <a:t> Lack of Domain Expertise</a:t>
            </a:r>
            <a:endParaRPr lang="en-US" sz="2800" b="1" dirty="0"/>
          </a:p>
          <a:p>
            <a:pPr algn="l"/>
            <a:r>
              <a:rPr lang="en-US" sz="2800" b="1" i="0" dirty="0">
                <a:effectLst/>
              </a:rPr>
              <a:t>4. Model Overfitting</a:t>
            </a:r>
          </a:p>
          <a:p>
            <a:pPr algn="l"/>
            <a:r>
              <a:rPr lang="en-US" sz="2800" b="1" dirty="0"/>
              <a:t>5.</a:t>
            </a:r>
            <a:r>
              <a:rPr lang="en-US" sz="2800" b="1" i="0" dirty="0">
                <a:effectLst/>
              </a:rPr>
              <a:t> Ethical Concerns</a:t>
            </a:r>
            <a:endParaRPr lang="en-US" sz="2800" b="1" dirty="0"/>
          </a:p>
          <a:p>
            <a:pPr algn="l"/>
            <a:endParaRPr lang="en-US" sz="2800" b="1" i="0" dirty="0">
              <a:effectLst/>
            </a:endParaRPr>
          </a:p>
          <a:p>
            <a:pPr algn="l"/>
            <a:endParaRPr sz="2800" dirty="0"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50350" y="1268115"/>
            <a:ext cx="8610600" cy="82282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065" marR="5080">
              <a:lnSpc>
                <a:spcPct val="118000"/>
              </a:lnSpc>
              <a:spcBef>
                <a:spcPts val="75"/>
              </a:spcBef>
            </a:pPr>
            <a:r>
              <a:rPr sz="2800" spc="-90" dirty="0">
                <a:cs typeface="Verdana"/>
              </a:rPr>
              <a:t>T</a:t>
            </a:r>
            <a:r>
              <a:rPr sz="2800" spc="125" dirty="0">
                <a:cs typeface="Verdana"/>
              </a:rPr>
              <a:t>h</a:t>
            </a:r>
            <a:r>
              <a:rPr sz="2800" spc="35" dirty="0">
                <a:cs typeface="Verdana"/>
              </a:rPr>
              <a:t>e</a:t>
            </a:r>
            <a:r>
              <a:rPr sz="2800" spc="-215" dirty="0">
                <a:cs typeface="Verdana"/>
              </a:rPr>
              <a:t> </a:t>
            </a:r>
            <a:r>
              <a:rPr sz="2800" spc="-25" dirty="0">
                <a:cs typeface="Verdana"/>
              </a:rPr>
              <a:t>f</a:t>
            </a:r>
            <a:r>
              <a:rPr sz="2800" spc="75" dirty="0">
                <a:cs typeface="Verdana"/>
              </a:rPr>
              <a:t>ut</a:t>
            </a:r>
            <a:r>
              <a:rPr sz="2800" spc="35" dirty="0">
                <a:cs typeface="Verdana"/>
              </a:rPr>
              <a:t>u</a:t>
            </a:r>
            <a:r>
              <a:rPr sz="2800" spc="-10" dirty="0">
                <a:cs typeface="Verdana"/>
              </a:rPr>
              <a:t>r</a:t>
            </a:r>
            <a:r>
              <a:rPr sz="2800" spc="35" dirty="0">
                <a:cs typeface="Verdana"/>
              </a:rPr>
              <a:t>e</a:t>
            </a:r>
            <a:r>
              <a:rPr sz="2800" spc="-215" dirty="0">
                <a:cs typeface="Verdana"/>
              </a:rPr>
              <a:t> </a:t>
            </a:r>
            <a:r>
              <a:rPr sz="2800" spc="60" dirty="0">
                <a:cs typeface="Verdana"/>
              </a:rPr>
              <a:t>o</a:t>
            </a:r>
            <a:r>
              <a:rPr sz="2800" spc="-25" dirty="0">
                <a:cs typeface="Verdana"/>
              </a:rPr>
              <a:t>f</a:t>
            </a:r>
            <a:r>
              <a:rPr sz="2800" spc="-215" dirty="0">
                <a:cs typeface="Verdana"/>
              </a:rPr>
              <a:t> </a:t>
            </a:r>
            <a:r>
              <a:rPr sz="2800" spc="150" dirty="0">
                <a:cs typeface="Verdana"/>
              </a:rPr>
              <a:t>d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5" dirty="0">
                <a:cs typeface="Verdana"/>
              </a:rPr>
              <a:t>a</a:t>
            </a:r>
            <a:r>
              <a:rPr sz="2800" spc="-215" dirty="0">
                <a:cs typeface="Verdana"/>
              </a:rPr>
              <a:t> </a:t>
            </a:r>
            <a:r>
              <a:rPr sz="2800" spc="-70" dirty="0">
                <a:cs typeface="Verdana"/>
              </a:rPr>
              <a:t>s</a:t>
            </a:r>
            <a:r>
              <a:rPr sz="2800" spc="114" dirty="0">
                <a:cs typeface="Verdana"/>
              </a:rPr>
              <a:t>c</a:t>
            </a:r>
            <a:r>
              <a:rPr sz="2800" spc="-10" dirty="0">
                <a:cs typeface="Verdana"/>
              </a:rPr>
              <a:t>i</a:t>
            </a:r>
            <a:r>
              <a:rPr sz="2800" spc="35" dirty="0">
                <a:cs typeface="Verdana"/>
              </a:rPr>
              <a:t>e</a:t>
            </a:r>
            <a:r>
              <a:rPr sz="2800" spc="125" dirty="0">
                <a:cs typeface="Verdana"/>
              </a:rPr>
              <a:t>n</a:t>
            </a:r>
            <a:r>
              <a:rPr sz="2800" spc="90" dirty="0">
                <a:cs typeface="Verdana"/>
              </a:rPr>
              <a:t>c</a:t>
            </a:r>
            <a:r>
              <a:rPr sz="2800" spc="35" dirty="0">
                <a:cs typeface="Verdana"/>
              </a:rPr>
              <a:t>e</a:t>
            </a:r>
            <a:r>
              <a:rPr sz="2800" spc="-215" dirty="0">
                <a:cs typeface="Verdana"/>
              </a:rPr>
              <a:t> </a:t>
            </a:r>
            <a:r>
              <a:rPr sz="2800" spc="125" dirty="0">
                <a:cs typeface="Verdana"/>
              </a:rPr>
              <a:t>h</a:t>
            </a:r>
            <a:r>
              <a:rPr sz="2800" spc="60" dirty="0">
                <a:cs typeface="Verdana"/>
              </a:rPr>
              <a:t>o</a:t>
            </a:r>
            <a:r>
              <a:rPr sz="2800" spc="-10" dirty="0">
                <a:cs typeface="Verdana"/>
              </a:rPr>
              <a:t>l</a:t>
            </a:r>
            <a:r>
              <a:rPr sz="2800" spc="150" dirty="0">
                <a:cs typeface="Verdana"/>
              </a:rPr>
              <a:t>d</a:t>
            </a:r>
            <a:r>
              <a:rPr sz="2800" spc="-70" dirty="0">
                <a:cs typeface="Verdana"/>
              </a:rPr>
              <a:t>s</a:t>
            </a:r>
            <a:r>
              <a:rPr sz="2800" spc="-215" dirty="0">
                <a:cs typeface="Verdana"/>
              </a:rPr>
              <a:t> </a:t>
            </a:r>
            <a:r>
              <a:rPr sz="2800" spc="-10" dirty="0">
                <a:cs typeface="Verdana"/>
              </a:rPr>
              <a:t>i</a:t>
            </a:r>
            <a:r>
              <a:rPr lang="en-US" sz="2800" spc="240" dirty="0">
                <a:cs typeface="Verdana"/>
              </a:rPr>
              <a:t>m</a:t>
            </a:r>
            <a:r>
              <a:rPr sz="2800" spc="240" dirty="0">
                <a:cs typeface="Verdana"/>
              </a:rPr>
              <a:t>m</a:t>
            </a:r>
            <a:r>
              <a:rPr sz="2800" spc="35" dirty="0">
                <a:cs typeface="Verdana"/>
              </a:rPr>
              <a:t>e</a:t>
            </a:r>
            <a:r>
              <a:rPr sz="2800" spc="125" dirty="0">
                <a:cs typeface="Verdana"/>
              </a:rPr>
              <a:t>n</a:t>
            </a:r>
            <a:r>
              <a:rPr sz="2800" spc="-70" dirty="0">
                <a:cs typeface="Verdana"/>
              </a:rPr>
              <a:t>s</a:t>
            </a:r>
            <a:r>
              <a:rPr sz="2800" spc="25" dirty="0">
                <a:cs typeface="Verdana"/>
              </a:rPr>
              <a:t>e  </a:t>
            </a:r>
            <a:r>
              <a:rPr sz="2800" spc="150" dirty="0">
                <a:cs typeface="Verdana"/>
              </a:rPr>
              <a:t>p</a:t>
            </a:r>
            <a:r>
              <a:rPr sz="2800" spc="60" dirty="0">
                <a:cs typeface="Verdana"/>
              </a:rPr>
              <a:t>o</a:t>
            </a:r>
            <a:r>
              <a:rPr sz="2800" spc="-15" dirty="0">
                <a:cs typeface="Verdana"/>
              </a:rPr>
              <a:t>t</a:t>
            </a:r>
            <a:r>
              <a:rPr sz="2800" spc="35" dirty="0">
                <a:cs typeface="Verdana"/>
              </a:rPr>
              <a:t>e</a:t>
            </a:r>
            <a:r>
              <a:rPr sz="2800" spc="125" dirty="0">
                <a:cs typeface="Verdana"/>
              </a:rPr>
              <a:t>n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-15" dirty="0">
                <a:cs typeface="Verdana"/>
              </a:rPr>
              <a:t>a</a:t>
            </a:r>
            <a:r>
              <a:rPr sz="2800" spc="-10" dirty="0">
                <a:cs typeface="Verdana"/>
              </a:rPr>
              <a:t>l</a:t>
            </a:r>
            <a:r>
              <a:rPr sz="2800" spc="-215" dirty="0">
                <a:cs typeface="Verdana"/>
              </a:rPr>
              <a:t> </a:t>
            </a:r>
            <a:r>
              <a:rPr sz="2800" spc="-50" dirty="0">
                <a:cs typeface="Verdana"/>
              </a:rPr>
              <a:t>f</a:t>
            </a:r>
            <a:r>
              <a:rPr sz="2800" spc="60" dirty="0">
                <a:cs typeface="Verdana"/>
              </a:rPr>
              <a:t>o</a:t>
            </a:r>
            <a:r>
              <a:rPr sz="2800" spc="-55" dirty="0">
                <a:cs typeface="Verdana"/>
              </a:rPr>
              <a:t>r</a:t>
            </a:r>
            <a:r>
              <a:rPr sz="2800" spc="-215" dirty="0">
                <a:cs typeface="Verdana"/>
              </a:rPr>
              <a:t> </a:t>
            </a:r>
            <a:r>
              <a:rPr sz="2800" spc="-15" dirty="0">
                <a:cs typeface="Verdana"/>
              </a:rPr>
              <a:t>a</a:t>
            </a:r>
            <a:r>
              <a:rPr sz="2800" spc="95" dirty="0">
                <a:cs typeface="Verdana"/>
              </a:rPr>
              <a:t>u</a:t>
            </a:r>
            <a:r>
              <a:rPr sz="2800" spc="5" dirty="0">
                <a:cs typeface="Verdana"/>
              </a:rPr>
              <a:t>t</a:t>
            </a:r>
            <a:r>
              <a:rPr sz="2800" spc="60" dirty="0">
                <a:cs typeface="Verdana"/>
              </a:rPr>
              <a:t>o</a:t>
            </a:r>
            <a:r>
              <a:rPr sz="2800" spc="240" dirty="0">
                <a:cs typeface="Verdana"/>
              </a:rPr>
              <a:t>m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60" dirty="0">
                <a:cs typeface="Verdana"/>
              </a:rPr>
              <a:t>o</a:t>
            </a:r>
            <a:r>
              <a:rPr sz="2800" spc="125" dirty="0">
                <a:cs typeface="Verdana"/>
              </a:rPr>
              <a:t>n</a:t>
            </a:r>
            <a:r>
              <a:rPr sz="2800" spc="-370" dirty="0">
                <a:cs typeface="Verdana"/>
              </a:rPr>
              <a:t>,</a:t>
            </a:r>
            <a:r>
              <a:rPr sz="2800" spc="-215" dirty="0">
                <a:cs typeface="Verdana"/>
              </a:rPr>
              <a:t> </a:t>
            </a:r>
            <a:r>
              <a:rPr sz="2800" spc="95" dirty="0">
                <a:cs typeface="Verdana"/>
              </a:rPr>
              <a:t>A</a:t>
            </a:r>
            <a:r>
              <a:rPr sz="2800" spc="-285" dirty="0">
                <a:cs typeface="Verdana"/>
              </a:rPr>
              <a:t>I</a:t>
            </a:r>
            <a:r>
              <a:rPr lang="en-US" sz="2800" spc="-285" dirty="0">
                <a:cs typeface="Verdana"/>
              </a:rPr>
              <a:t> </a:t>
            </a:r>
            <a:r>
              <a:rPr sz="2800" spc="-215" dirty="0">
                <a:cs typeface="Verdana"/>
              </a:rPr>
              <a:t> </a:t>
            </a:r>
            <a:r>
              <a:rPr sz="2800" spc="-10" dirty="0">
                <a:cs typeface="Verdana"/>
              </a:rPr>
              <a:t>i</a:t>
            </a:r>
            <a:r>
              <a:rPr sz="2800" spc="125" dirty="0">
                <a:cs typeface="Verdana"/>
              </a:rPr>
              <a:t>n</a:t>
            </a:r>
            <a:r>
              <a:rPr sz="2800" spc="-15" dirty="0">
                <a:cs typeface="Verdana"/>
              </a:rPr>
              <a:t>t</a:t>
            </a:r>
            <a:r>
              <a:rPr sz="2800" spc="35" dirty="0">
                <a:cs typeface="Verdana"/>
              </a:rPr>
              <a:t>e</a:t>
            </a:r>
            <a:r>
              <a:rPr sz="2800" spc="70" dirty="0">
                <a:cs typeface="Verdana"/>
              </a:rPr>
              <a:t>g</a:t>
            </a:r>
            <a:r>
              <a:rPr sz="2800" spc="20" dirty="0">
                <a:cs typeface="Verdana"/>
              </a:rPr>
              <a:t>r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10" dirty="0">
                <a:cs typeface="Verdana"/>
              </a:rPr>
              <a:t>i</a:t>
            </a:r>
            <a:r>
              <a:rPr sz="2800" spc="60" dirty="0">
                <a:cs typeface="Verdana"/>
              </a:rPr>
              <a:t>o</a:t>
            </a:r>
            <a:r>
              <a:rPr sz="2800" spc="125" dirty="0">
                <a:cs typeface="Verdana"/>
              </a:rPr>
              <a:t>n</a:t>
            </a:r>
            <a:r>
              <a:rPr sz="2800" spc="-370" dirty="0">
                <a:cs typeface="Verdana"/>
              </a:rPr>
              <a:t>,</a:t>
            </a:r>
            <a:r>
              <a:rPr sz="2800" spc="-215" dirty="0">
                <a:cs typeface="Verdana"/>
              </a:rPr>
              <a:t> </a:t>
            </a:r>
            <a:r>
              <a:rPr sz="2800" spc="-15" dirty="0">
                <a:cs typeface="Verdana"/>
              </a:rPr>
              <a:t>a</a:t>
            </a:r>
            <a:r>
              <a:rPr sz="2800" spc="125" dirty="0">
                <a:cs typeface="Verdana"/>
              </a:rPr>
              <a:t>n</a:t>
            </a:r>
            <a:r>
              <a:rPr sz="2800" spc="105" dirty="0">
                <a:cs typeface="Verdana"/>
              </a:rPr>
              <a:t>d  </a:t>
            </a:r>
            <a:r>
              <a:rPr sz="2800" spc="45" dirty="0">
                <a:cs typeface="Verdana"/>
              </a:rPr>
              <a:t>advanced </a:t>
            </a:r>
            <a:r>
              <a:rPr sz="2800" spc="-30" dirty="0">
                <a:cs typeface="Verdana"/>
              </a:rPr>
              <a:t>analytics. </a:t>
            </a:r>
            <a:r>
              <a:rPr sz="2800" spc="-125" dirty="0">
                <a:cs typeface="Verdana"/>
              </a:rPr>
              <a:t>It </a:t>
            </a:r>
            <a:r>
              <a:rPr sz="2800" spc="35" dirty="0">
                <a:cs typeface="Verdana"/>
              </a:rPr>
              <a:t>will </a:t>
            </a:r>
            <a:r>
              <a:rPr sz="2800" spc="70" dirty="0">
                <a:cs typeface="Verdana"/>
              </a:rPr>
              <a:t>continue </a:t>
            </a:r>
            <a:r>
              <a:rPr sz="2800" spc="25" dirty="0">
                <a:cs typeface="Verdana"/>
              </a:rPr>
              <a:t>to </a:t>
            </a:r>
            <a:r>
              <a:rPr sz="2800" spc="-80" dirty="0">
                <a:cs typeface="Verdana"/>
              </a:rPr>
              <a:t>evolve, </a:t>
            </a:r>
            <a:r>
              <a:rPr sz="2800" spc="-75" dirty="0">
                <a:cs typeface="Verdana"/>
              </a:rPr>
              <a:t> </a:t>
            </a:r>
            <a:r>
              <a:rPr sz="2800" spc="65" dirty="0">
                <a:cs typeface="Verdana"/>
              </a:rPr>
              <a:t>shaping</a:t>
            </a:r>
            <a:r>
              <a:rPr sz="2800" spc="-210" dirty="0">
                <a:cs typeface="Verdana"/>
              </a:rPr>
              <a:t> </a:t>
            </a:r>
            <a:r>
              <a:rPr sz="2800" spc="65" dirty="0">
                <a:cs typeface="Verdana"/>
              </a:rPr>
              <a:t>the</a:t>
            </a:r>
            <a:r>
              <a:rPr sz="2800" spc="-204" dirty="0">
                <a:cs typeface="Verdana"/>
              </a:rPr>
              <a:t> </a:t>
            </a:r>
            <a:r>
              <a:rPr sz="2800" spc="30" dirty="0">
                <a:cs typeface="Verdana"/>
              </a:rPr>
              <a:t>future</a:t>
            </a:r>
            <a:r>
              <a:rPr sz="2800" spc="-204" dirty="0">
                <a:cs typeface="Verdana"/>
              </a:rPr>
              <a:t> </a:t>
            </a:r>
            <a:r>
              <a:rPr sz="2800" spc="20" dirty="0">
                <a:cs typeface="Verdana"/>
              </a:rPr>
              <a:t>of</a:t>
            </a:r>
            <a:r>
              <a:rPr sz="2800" spc="-204" dirty="0">
                <a:cs typeface="Verdana"/>
              </a:rPr>
              <a:t> </a:t>
            </a:r>
            <a:r>
              <a:rPr sz="2800" spc="5" dirty="0">
                <a:cs typeface="Verdana"/>
              </a:rPr>
              <a:t>technology,</a:t>
            </a:r>
            <a:r>
              <a:rPr sz="2800" spc="-204" dirty="0">
                <a:cs typeface="Verdana"/>
              </a:rPr>
              <a:t> </a:t>
            </a:r>
            <a:r>
              <a:rPr sz="2800" spc="-20" dirty="0">
                <a:cs typeface="Verdana"/>
              </a:rPr>
              <a:t>business,</a:t>
            </a:r>
            <a:r>
              <a:rPr sz="2800" spc="-210" dirty="0">
                <a:cs typeface="Verdana"/>
              </a:rPr>
              <a:t> </a:t>
            </a:r>
            <a:r>
              <a:rPr sz="2800" spc="85" dirty="0">
                <a:cs typeface="Verdana"/>
              </a:rPr>
              <a:t>and </a:t>
            </a:r>
            <a:r>
              <a:rPr sz="2800" spc="-844" dirty="0">
                <a:cs typeface="Verdana"/>
              </a:rPr>
              <a:t> </a:t>
            </a:r>
            <a:r>
              <a:rPr sz="2800" spc="-70" dirty="0">
                <a:cs typeface="Verdana"/>
              </a:rPr>
              <a:t>s</a:t>
            </a:r>
            <a:r>
              <a:rPr sz="2800" spc="60" dirty="0">
                <a:cs typeface="Verdana"/>
              </a:rPr>
              <a:t>o</a:t>
            </a:r>
            <a:r>
              <a:rPr sz="2800" spc="114" dirty="0">
                <a:cs typeface="Verdana"/>
              </a:rPr>
              <a:t>c</a:t>
            </a:r>
            <a:r>
              <a:rPr sz="2800" spc="-10" dirty="0">
                <a:cs typeface="Verdana"/>
              </a:rPr>
              <a:t>i</a:t>
            </a:r>
            <a:r>
              <a:rPr sz="2800" spc="35" dirty="0">
                <a:cs typeface="Verdana"/>
              </a:rPr>
              <a:t>e</a:t>
            </a:r>
            <a:r>
              <a:rPr sz="2800" spc="10" dirty="0">
                <a:cs typeface="Verdana"/>
              </a:rPr>
              <a:t>t</a:t>
            </a:r>
            <a:r>
              <a:rPr sz="2800" spc="-110" dirty="0">
                <a:cs typeface="Verdana"/>
              </a:rPr>
              <a:t>y</a:t>
            </a:r>
            <a:r>
              <a:rPr sz="2800" spc="-215" dirty="0">
                <a:cs typeface="Verdana"/>
              </a:rPr>
              <a:t> </a:t>
            </a:r>
            <a:r>
              <a:rPr sz="2800" spc="-15" dirty="0">
                <a:cs typeface="Verdana"/>
              </a:rPr>
              <a:t>a</a:t>
            </a:r>
            <a:r>
              <a:rPr sz="2800" spc="35" dirty="0">
                <a:cs typeface="Verdana"/>
              </a:rPr>
              <a:t>t</a:t>
            </a:r>
            <a:r>
              <a:rPr sz="2800" spc="-215" dirty="0">
                <a:cs typeface="Verdana"/>
              </a:rPr>
              <a:t> </a:t>
            </a:r>
            <a:r>
              <a:rPr sz="2800" spc="-10" dirty="0">
                <a:cs typeface="Verdana"/>
              </a:rPr>
              <a:t>l</a:t>
            </a:r>
            <a:r>
              <a:rPr sz="2800" spc="-15" dirty="0">
                <a:cs typeface="Verdana"/>
              </a:rPr>
              <a:t>a</a:t>
            </a:r>
            <a:r>
              <a:rPr sz="2800" spc="-90" dirty="0">
                <a:cs typeface="Verdana"/>
              </a:rPr>
              <a:t>r</a:t>
            </a:r>
            <a:r>
              <a:rPr sz="2800" spc="100" dirty="0">
                <a:cs typeface="Verdana"/>
              </a:rPr>
              <a:t>ge</a:t>
            </a:r>
            <a:r>
              <a:rPr sz="2800" spc="-370" dirty="0">
                <a:cs typeface="Verdana"/>
              </a:rPr>
              <a:t>.</a:t>
            </a:r>
            <a:r>
              <a:rPr lang="en-US" sz="2800" spc="20" dirty="0">
                <a:solidFill>
                  <a:srgbClr val="FFFFFF"/>
                </a:solidFill>
              </a:rPr>
              <a:t> </a:t>
            </a:r>
            <a:r>
              <a:rPr lang="en-US" sz="2800" b="0" i="0" dirty="0">
                <a:effectLst/>
                <a:ea typeface="Cambria" panose="02040503050406030204" pitchFamily="18" charset="0"/>
              </a:rPr>
              <a:t>It is expected to be dynamic and transformative, driven by advancements in technology, the increasing volume of data, and the evolving needs of various industries.</a:t>
            </a:r>
          </a:p>
          <a:p>
            <a:pPr marL="354965" marR="5080" indent="-342900">
              <a:lnSpc>
                <a:spcPct val="118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Artificial Intelligence (AI) Integration</a:t>
            </a:r>
            <a:endParaRPr lang="en-US" sz="2800" dirty="0">
              <a:solidFill>
                <a:srgbClr val="374151"/>
              </a:solidFill>
            </a:endParaRPr>
          </a:p>
          <a:p>
            <a:pPr marL="354965" marR="5080" indent="-342900">
              <a:lnSpc>
                <a:spcPct val="118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Automated Machine Learning (</a:t>
            </a:r>
            <a:r>
              <a:rPr lang="en-US" sz="2800" b="1" i="0" dirty="0" err="1">
                <a:effectLst/>
              </a:rPr>
              <a:t>AutoML</a:t>
            </a:r>
            <a:r>
              <a:rPr lang="en-US" sz="2800" b="1" i="0" dirty="0">
                <a:effectLst/>
              </a:rPr>
              <a:t>)</a:t>
            </a:r>
          </a:p>
          <a:p>
            <a:pPr marL="354965" marR="5080" indent="-342900">
              <a:lnSpc>
                <a:spcPct val="118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Edge Computing in Data Science</a:t>
            </a:r>
            <a:endParaRPr lang="en-US" sz="2800" b="1" dirty="0"/>
          </a:p>
          <a:p>
            <a:pPr marL="354965" marR="5080" indent="-342900">
              <a:lnSpc>
                <a:spcPct val="118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Data Ethics and Privacy</a:t>
            </a:r>
          </a:p>
          <a:p>
            <a:pPr marL="354965" marR="5080" indent="-342900">
              <a:lnSpc>
                <a:spcPct val="118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Continuous Learning and Skill Evolution</a:t>
            </a:r>
            <a:endParaRPr lang="en-US" sz="2800" b="1" dirty="0"/>
          </a:p>
          <a:p>
            <a:pPr marL="354965" marR="5080" indent="-342900">
              <a:lnSpc>
                <a:spcPct val="118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Augmented Analytics</a:t>
            </a:r>
          </a:p>
          <a:p>
            <a:pPr marL="354965" marR="5080" indent="-342900">
              <a:lnSpc>
                <a:spcPct val="118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Quantum Computing</a:t>
            </a:r>
            <a:endParaRPr lang="en-US" sz="2800" b="1" dirty="0"/>
          </a:p>
          <a:p>
            <a:pPr marL="354965" marR="5080" indent="-342900">
              <a:lnSpc>
                <a:spcPct val="118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Data Governance and Quality</a:t>
            </a:r>
          </a:p>
          <a:p>
            <a:pPr marL="354965" marR="5080" indent="-342900">
              <a:lnSpc>
                <a:spcPct val="118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</a:rPr>
              <a:t>Climate and Environmental Data Science</a:t>
            </a:r>
            <a:endParaRPr sz="2800" dirty="0">
              <a:solidFill>
                <a:schemeClr val="accent2"/>
              </a:solidFill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9433B-3566-9269-1A05-A07DD0C6FA0D}"/>
              </a:ext>
            </a:extLst>
          </p:cNvPr>
          <p:cNvSpPr txBox="1"/>
          <p:nvPr/>
        </p:nvSpPr>
        <p:spPr>
          <a:xfrm>
            <a:off x="9607550" y="352093"/>
            <a:ext cx="702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spc="20" dirty="0"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3600" b="1" u="sng" spc="5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b="1" u="sng" spc="15" dirty="0">
                <a:latin typeface="Cambria" panose="02040503050406030204" pitchFamily="18" charset="0"/>
                <a:ea typeface="Cambria" panose="02040503050406030204" pitchFamily="18" charset="0"/>
              </a:rPr>
              <a:t>Future</a:t>
            </a:r>
            <a:r>
              <a:rPr lang="en-US" sz="3600" b="1" u="sng" spc="5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b="1" u="sng" spc="55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3600" b="1" u="sng" spc="30" dirty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sz="3600" b="1" u="sng" spc="60" dirty="0"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en-US" sz="36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25382" y="1720850"/>
            <a:ext cx="13449935" cy="995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350" u="sng" spc="195" dirty="0"/>
              <a:t>Conclusion:</a:t>
            </a:r>
            <a:r>
              <a:rPr sz="6350" u="sng" dirty="0"/>
              <a:t> </a:t>
            </a:r>
            <a:r>
              <a:rPr sz="6350" u="sng" spc="114" dirty="0"/>
              <a:t>Impact</a:t>
            </a:r>
            <a:r>
              <a:rPr sz="6350" u="sng" spc="5" dirty="0"/>
              <a:t> </a:t>
            </a:r>
            <a:r>
              <a:rPr sz="6350" u="sng" spc="145" dirty="0"/>
              <a:t>of</a:t>
            </a:r>
            <a:r>
              <a:rPr sz="6350" u="sng" spc="5" dirty="0"/>
              <a:t> </a:t>
            </a:r>
            <a:r>
              <a:rPr sz="6350" u="sng" spc="120" dirty="0"/>
              <a:t>Data</a:t>
            </a:r>
            <a:r>
              <a:rPr sz="6350" u="sng" dirty="0"/>
              <a:t> </a:t>
            </a:r>
            <a:r>
              <a:rPr sz="6350" u="sng" spc="130" dirty="0"/>
              <a:t>Science</a:t>
            </a:r>
            <a:endParaRPr sz="6350" u="sng" dirty="0"/>
          </a:p>
        </p:txBody>
      </p:sp>
      <p:sp>
        <p:nvSpPr>
          <p:cNvPr id="6" name="object 6"/>
          <p:cNvSpPr txBox="1"/>
          <p:nvPr/>
        </p:nvSpPr>
        <p:spPr>
          <a:xfrm>
            <a:off x="2292350" y="3158808"/>
            <a:ext cx="14020799" cy="442909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69265" marR="508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has a global impact</a:t>
            </a:r>
          </a:p>
          <a:p>
            <a:pPr marL="469265" marR="508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Signiﬁcance will continue to grow, inﬂuencing  the future 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265" marR="508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mpact not limited to the business sector</a:t>
            </a:r>
          </a:p>
          <a:p>
            <a:pPr marL="469265" marR="508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 science methodologies contribute to groundbreaking discoveries</a:t>
            </a:r>
          </a:p>
          <a:p>
            <a:pPr marL="469265" marR="5080" indent="-457200">
              <a:lnSpc>
                <a:spcPct val="102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 science has ushered in a new era of innovation, efficiency, and informed decision-making </a:t>
            </a:r>
            <a:endParaRPr sz="6000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600</Words>
  <Application>Microsoft Office PowerPoint</Application>
  <PresentationFormat>Custom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Cambria</vt:lpstr>
      <vt:lpstr>Cooper Black</vt:lpstr>
      <vt:lpstr>Mongolian Baiti</vt:lpstr>
      <vt:lpstr>Sitka Banner Semibold</vt:lpstr>
      <vt:lpstr>Söhne</vt:lpstr>
      <vt:lpstr>Office Theme</vt:lpstr>
      <vt:lpstr>The Global Impact of Data Science</vt:lpstr>
      <vt:lpstr>Introduction to Data Science</vt:lpstr>
      <vt:lpstr>Importance of Data Science</vt:lpstr>
      <vt:lpstr>Application of Data Science</vt:lpstr>
      <vt:lpstr>Salaries in Data Science</vt:lpstr>
      <vt:lpstr>Factors Influencing Salaries </vt:lpstr>
      <vt:lpstr>Challenges in Data Science</vt:lpstr>
      <vt:lpstr>PowerPoint Presentation</vt:lpstr>
      <vt:lpstr>Conclusion: Impact of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Global Impact  of Data Science(An in-depth look into the world of data science)</dc:title>
  <dc:creator>Anshika Sharma</dc:creator>
  <cp:lastModifiedBy>Nishna Paria</cp:lastModifiedBy>
  <cp:revision>3</cp:revision>
  <dcterms:created xsi:type="dcterms:W3CDTF">2023-11-14T04:38:43Z</dcterms:created>
  <dcterms:modified xsi:type="dcterms:W3CDTF">2023-11-17T16:05:11Z</dcterms:modified>
</cp:coreProperties>
</file>