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sldIdLst>
    <p:sldId id="266" r:id="rId5"/>
    <p:sldId id="260" r:id="rId6"/>
    <p:sldId id="272" r:id="rId7"/>
    <p:sldId id="277" r:id="rId8"/>
    <p:sldId id="287" r:id="rId9"/>
    <p:sldId id="285" r:id="rId10"/>
    <p:sldId id="278" r:id="rId11"/>
    <p:sldId id="279" r:id="rId12"/>
    <p:sldId id="286" r:id="rId13"/>
    <p:sldId id="280" r:id="rId14"/>
    <p:sldId id="281" r:id="rId15"/>
    <p:sldId id="282" r:id="rId16"/>
    <p:sldId id="283" r:id="rId17"/>
    <p:sldId id="28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16DA210-FB5B-4158-B5E0-FEB733F419B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09" autoAdjust="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t">
            <a:noAutofit/>
          </a:bodyPr>
          <a:lstStyle>
            <a:lvl1pPr algn="l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4242816"/>
            <a:ext cx="9052560" cy="1188720"/>
          </a:xfrm>
        </p:spPr>
        <p:txBody>
          <a:bodyPr anchor="b">
            <a:normAutofit/>
          </a:bodyPr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23976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512064" indent="-512064">
              <a:buSzPct val="100000"/>
              <a:buFont typeface="+mj-lt"/>
              <a:buAutoNum type="arabicPeriod"/>
              <a:defRPr/>
            </a:lvl1pPr>
            <a:lvl2pPr marL="1170432" indent="-457200">
              <a:buSzPct val="100000"/>
              <a:buFont typeface="+mj-lt"/>
              <a:buAutoNum type="alphaLcPeriod"/>
              <a:defRPr/>
            </a:lvl2pPr>
            <a:lvl3pPr marL="1645920" indent="-384048">
              <a:buSzPct val="70000"/>
              <a:buFont typeface="+mj-lt"/>
              <a:buAutoNum type="romanLcPeriod"/>
              <a:defRPr/>
            </a:lvl3pPr>
            <a:lvl4pPr marL="2103120" indent="-384048">
              <a:buSzPct val="70000"/>
              <a:buFont typeface="+mj-lt"/>
              <a:buAutoNum type="arabicParenR"/>
              <a:defRPr/>
            </a:lvl4pPr>
            <a:lvl5pPr marL="2743200" indent="-384048">
              <a:buSzPct val="70000"/>
              <a:buFont typeface="+mj-lt"/>
              <a:buAutoNum type="alphaLcParenR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164FD9-A200-1A27-7217-47AF9DF9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b">
            <a:noAutofit/>
          </a:bodyPr>
          <a:lstStyle>
            <a:lvl1pPr algn="ctr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069080"/>
            <a:ext cx="9144000" cy="1371600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29768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576072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 anchor="b">
            <a:no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1554480"/>
            <a:ext cx="9052560" cy="1097280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58906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731520"/>
            <a:ext cx="5261776" cy="3200400"/>
          </a:xfrm>
        </p:spPr>
        <p:txBody>
          <a:bodyPr anchor="b">
            <a:norm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" y="3956278"/>
            <a:ext cx="5261775" cy="2167128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89904" y="768096"/>
            <a:ext cx="4480560" cy="44988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15151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237744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37744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71600" y="3209544"/>
            <a:ext cx="10204704" cy="32278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3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0" y="685800"/>
            <a:ext cx="5212080" cy="2103120"/>
          </a:xfrm>
        </p:spPr>
        <p:txBody>
          <a:bodyPr anchor="b"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6D8770C-634E-CA21-85DC-41D4395BF5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2999232"/>
            <a:ext cx="5212080" cy="3310128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8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7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49840" cy="16459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426464" y="2743200"/>
            <a:ext cx="10149840" cy="34564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7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5577840" cy="3840480"/>
          </a:xfrm>
        </p:spPr>
        <p:txBody>
          <a:bodyPr anchor="t">
            <a:no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53528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EBE1C39-C107-91D5-DD19-349AD1A9DEAD}"/>
              </a:ext>
            </a:extLst>
          </p:cNvPr>
          <p:cNvSpPr/>
          <p:nvPr userDrawn="1"/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5648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83234-995D-4149-8E1E-BC120E9070D5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67" r:id="rId4"/>
    <p:sldLayoutId id="2147483671" r:id="rId5"/>
    <p:sldLayoutId id="2147483672" r:id="rId6"/>
    <p:sldLayoutId id="2147483674" r:id="rId7"/>
    <p:sldLayoutId id="2147483675" r:id="rId8"/>
    <p:sldLayoutId id="2147483676" r:id="rId9"/>
    <p:sldLayoutId id="2147483677" r:id="rId10"/>
    <p:sldLayoutId id="214748364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b="1" kern="1200" cap="all" spc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VEHICLE RENTAL SYSTEM</a:t>
            </a:r>
            <a:br>
              <a:rPr lang="en-US" dirty="0"/>
            </a:br>
            <a:r>
              <a:rPr lang="en-US" sz="2800" dirty="0"/>
              <a:t>Iips davv college</a:t>
            </a:r>
            <a:br>
              <a:rPr lang="en-US" dirty="0"/>
            </a:br>
            <a:r>
              <a:rPr lang="en-US" sz="1800" dirty="0"/>
              <a:t>(Integrated m.tech)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0" y="4242816"/>
            <a:ext cx="9052560" cy="118872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ANSHIMA SHARMA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8E969-FDBE-64E5-9A42-660C0B08D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AFAE-7772-826C-4607-3EB503F0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91" y="468086"/>
            <a:ext cx="10149840" cy="794657"/>
          </a:xfrm>
          <a:noFill/>
        </p:spPr>
        <p:txBody>
          <a:bodyPr anchor="t" anchorCtr="0">
            <a:noAutofit/>
          </a:bodyPr>
          <a:lstStyle/>
          <a:p>
            <a:pPr algn="ctr"/>
            <a:r>
              <a:rPr lang="en-US" dirty="0"/>
              <a:t>4. ADMIN- VIEW VEHICLES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30BA27-F765-CCA4-02F1-31ADC4B2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5" y="1330705"/>
            <a:ext cx="11512731" cy="552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78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EBF53-F868-6FC2-5087-6B968315B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F4AC-7E12-B44D-3630-E15177363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91" y="468086"/>
            <a:ext cx="10149840" cy="794657"/>
          </a:xfrm>
          <a:noFill/>
        </p:spPr>
        <p:txBody>
          <a:bodyPr anchor="t" anchorCtr="0">
            <a:noAutofit/>
          </a:bodyPr>
          <a:lstStyle/>
          <a:p>
            <a:pPr algn="ctr"/>
            <a:r>
              <a:rPr lang="en-US" dirty="0"/>
              <a:t>4. ADMIN- ADD VEHICLES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83DB2C-D709-A30E-0608-1BB00DE7D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9" y="1263873"/>
            <a:ext cx="11512731" cy="559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8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FC39C-6A54-12BD-2C3D-CEF70B92D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2622-4C0C-C2F6-2C27-4F59E1D8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91" y="468086"/>
            <a:ext cx="10149840" cy="794657"/>
          </a:xfrm>
          <a:noFill/>
        </p:spPr>
        <p:txBody>
          <a:bodyPr anchor="t" anchorCtr="0">
            <a:noAutofit/>
          </a:bodyPr>
          <a:lstStyle/>
          <a:p>
            <a:pPr algn="ctr"/>
            <a:r>
              <a:rPr lang="en-US" dirty="0"/>
              <a:t>4. ADMIN- view bookings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06CF8-3F43-A2CC-21C2-4703AEDC9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9" y="1202905"/>
            <a:ext cx="11512731" cy="565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44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B1A32-F44A-8442-1616-8A39F2693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56342-2739-CA87-439C-0CD693B5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91" y="468086"/>
            <a:ext cx="10149840" cy="794657"/>
          </a:xfrm>
          <a:noFill/>
        </p:spPr>
        <p:txBody>
          <a:bodyPr anchor="t" anchorCtr="0">
            <a:noAutofit/>
          </a:bodyPr>
          <a:lstStyle/>
          <a:p>
            <a:pPr algn="ctr"/>
            <a:r>
              <a:rPr lang="en-US" dirty="0"/>
              <a:t>4. ADMIN- view users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12620-418B-0938-1C6E-AADB1D6D7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9" y="1258521"/>
            <a:ext cx="11512731" cy="559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2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31E5F-C0E1-4828-DD7A-ACF88E446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0756-7904-5D4D-247C-E5B432D4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91" y="468086"/>
            <a:ext cx="10149840" cy="794657"/>
          </a:xfrm>
          <a:noFill/>
        </p:spPr>
        <p:txBody>
          <a:bodyPr anchor="t" anchorCtr="0">
            <a:noAutofit/>
          </a:bodyPr>
          <a:lstStyle/>
          <a:p>
            <a:pPr algn="ctr"/>
            <a:r>
              <a:rPr lang="en-US" dirty="0"/>
              <a:t>4. ADMIN- add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16AC1-38BA-63A7-EB34-86CBB5A6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9" y="1408801"/>
            <a:ext cx="11512731" cy="555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9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FD43-B4C9-8C9C-1C01-65BAACF12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1799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297680" cy="5760720"/>
          </a:xfrm>
          <a:noFill/>
        </p:spPr>
        <p:txBody>
          <a:bodyPr>
            <a:noAutofit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a WEB BASED SYSTEM FOR USERS TO RENT VEHICLES AND CAN SEE THEIR BOOKINGS.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576072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USER SPECIFIC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Book rentals </a:t>
            </a:r>
          </a:p>
          <a:p>
            <a:r>
              <a:rPr lang="en-US" dirty="0"/>
              <a:t>View bookings</a:t>
            </a:r>
          </a:p>
          <a:p>
            <a:pPr marL="0" indent="0">
              <a:buNone/>
            </a:pPr>
            <a:r>
              <a:rPr lang="en-US" sz="2400" b="1" dirty="0"/>
              <a:t>ADMIN SPECIFIC</a:t>
            </a:r>
          </a:p>
          <a:p>
            <a:r>
              <a:rPr lang="en-US" dirty="0"/>
              <a:t>Add vehicles</a:t>
            </a:r>
          </a:p>
          <a:p>
            <a:r>
              <a:rPr lang="en-US" dirty="0"/>
              <a:t>Add and view users</a:t>
            </a:r>
          </a:p>
          <a:p>
            <a:r>
              <a:rPr lang="en-US" dirty="0"/>
              <a:t>View customer bookings</a:t>
            </a:r>
          </a:p>
        </p:txBody>
      </p:sp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D50B4863-9D3B-7732-7ABA-5BFCFAD946D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278461" y="2033595"/>
            <a:ext cx="484459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HTML, CSS, JavaScript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 Boot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207867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DE48B-DC1B-E04B-8E97-691EA7D47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68E6-82E8-49C1-5E9A-56D19274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903" y="468085"/>
            <a:ext cx="10149840" cy="794657"/>
          </a:xfrm>
          <a:noFill/>
        </p:spPr>
        <p:txBody>
          <a:bodyPr anchor="t" anchorCtr="0">
            <a:noAutofit/>
          </a:bodyPr>
          <a:lstStyle/>
          <a:p>
            <a:pPr algn="ctr"/>
            <a:r>
              <a:rPr lang="en-US" dirty="0"/>
              <a:t>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5EB8CC-BD87-47F7-5543-D19093427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86" y="1530531"/>
            <a:ext cx="7967419" cy="485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6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B1896-6476-0114-9420-05F2D042B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0349-4E25-CFDD-45F0-51F870B84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903" y="468085"/>
            <a:ext cx="10149840" cy="794657"/>
          </a:xfrm>
          <a:noFill/>
        </p:spPr>
        <p:txBody>
          <a:bodyPr anchor="t" anchorCtr="0">
            <a:noAutofit/>
          </a:bodyPr>
          <a:lstStyle/>
          <a:p>
            <a:pPr algn="ctr"/>
            <a:r>
              <a:rPr lang="en-US" dirty="0"/>
              <a:t>User home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CC2ADE-211C-BDE7-A62A-3A19CDF2B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6" y="1288736"/>
            <a:ext cx="11251475" cy="55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9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60DAD-B69B-0595-92E9-227E29021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B38C-0325-DD92-BB1C-DD4AB10F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903" y="468085"/>
            <a:ext cx="10149840" cy="794657"/>
          </a:xfrm>
          <a:noFill/>
        </p:spPr>
        <p:txBody>
          <a:bodyPr anchor="t" anchorCtr="0">
            <a:noAutofit/>
          </a:bodyPr>
          <a:lstStyle/>
          <a:p>
            <a:pPr algn="ctr"/>
            <a:r>
              <a:rPr lang="en-US" dirty="0"/>
              <a:t>FEATURES- 1. login page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927C20-A07A-B1E6-5F8C-D0EBBC8C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46" y="1384663"/>
            <a:ext cx="11434354" cy="547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9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97779-4AF0-6C9E-602F-FB6D1AF2A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8EC2-EA4E-4111-09BB-C568D321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33251"/>
            <a:ext cx="10149840" cy="794657"/>
          </a:xfrm>
          <a:noFill/>
        </p:spPr>
        <p:txBody>
          <a:bodyPr anchor="t" anchorCtr="0">
            <a:noAutofit/>
          </a:bodyPr>
          <a:lstStyle/>
          <a:p>
            <a:pPr algn="ctr"/>
            <a:r>
              <a:rPr lang="en-US" dirty="0"/>
              <a:t>2. USER- VIEW AND BOOK VEHICLES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051BE7-C72C-9D6E-2C5D-A8831823B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86" y="1436915"/>
            <a:ext cx="11508668" cy="542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8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93C14-6CA0-2174-31EA-B3D814E40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EFD8-4A14-458F-0DD4-BA4E4A549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611" y="363583"/>
            <a:ext cx="10149840" cy="794657"/>
          </a:xfrm>
          <a:noFill/>
        </p:spPr>
        <p:txBody>
          <a:bodyPr anchor="t" anchorCtr="0">
            <a:noAutofit/>
          </a:bodyPr>
          <a:lstStyle/>
          <a:p>
            <a:pPr algn="ctr"/>
            <a:r>
              <a:rPr lang="en-US" dirty="0"/>
              <a:t>3. USER- VIEW BOOKINGS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0C718D-B6A1-717E-B0F7-0B7E4914B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63" y="1410789"/>
            <a:ext cx="11416937" cy="54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36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8C7EF-61D1-5222-35C9-E1C6F23F5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D56B-A35D-52DB-937D-90433B3B0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611" y="363583"/>
            <a:ext cx="10149840" cy="794657"/>
          </a:xfrm>
          <a:noFill/>
        </p:spPr>
        <p:txBody>
          <a:bodyPr anchor="t" anchorCtr="0">
            <a:noAutofit/>
          </a:bodyPr>
          <a:lstStyle/>
          <a:p>
            <a:pPr algn="ctr"/>
            <a:r>
              <a:rPr lang="en-US" dirty="0"/>
              <a:t>Admin dashboard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CB9242-F18A-EF01-82B1-A6B04B3AD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6" y="1199512"/>
            <a:ext cx="11495314" cy="565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757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4357615_win32_EF_v3" id="{E0D2F1F9-7AB8-4CD0-BAF5-572B3B8BE236}" vid="{36B7CD22-9CE9-4A36-A2A9-2F6B82431D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D7EE0834-CC23-43E5-9706-A0904E3410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121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Franklin Gothic Book</vt:lpstr>
      <vt:lpstr>Crop</vt:lpstr>
      <vt:lpstr>VEHICLE RENTAL SYSTEM Iips davv college (Integrated m.tech)</vt:lpstr>
      <vt:lpstr>INTRODUCTION  a WEB BASED SYSTEM FOR USERS TO RENT VEHICLES AND CAN SEE THEIR BOOKINGS.</vt:lpstr>
      <vt:lpstr>PowerPoint Presentation</vt:lpstr>
      <vt:lpstr>ER DIAGRAM</vt:lpstr>
      <vt:lpstr>User home page</vt:lpstr>
      <vt:lpstr>FEATURES- 1. login page  </vt:lpstr>
      <vt:lpstr>2. USER- VIEW AND BOOK VEHICLES</vt:lpstr>
      <vt:lpstr>3. USER- VIEW BOOKINGS</vt:lpstr>
      <vt:lpstr>Admin dashboard </vt:lpstr>
      <vt:lpstr>4. ADMIN- VIEW VEHICLES</vt:lpstr>
      <vt:lpstr>4. ADMIN- ADD VEHICLES</vt:lpstr>
      <vt:lpstr>4. ADMIN- view bookings</vt:lpstr>
      <vt:lpstr>4. ADMIN- view users</vt:lpstr>
      <vt:lpstr>4. ADMIN- add users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cp:lastModifiedBy>Anshima Sharma</cp:lastModifiedBy>
  <cp:revision>27</cp:revision>
  <dcterms:created xsi:type="dcterms:W3CDTF">2023-08-29T05:40:47Z</dcterms:created>
  <dcterms:modified xsi:type="dcterms:W3CDTF">2025-04-08T04:57:34Z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