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66" r:id="rId5"/>
    <p:sldId id="260" r:id="rId6"/>
    <p:sldId id="272" r:id="rId7"/>
    <p:sldId id="277" r:id="rId8"/>
    <p:sldId id="285" r:id="rId9"/>
    <p:sldId id="287" r:id="rId10"/>
    <p:sldId id="278" r:id="rId11"/>
    <p:sldId id="279" r:id="rId12"/>
    <p:sldId id="286" r:id="rId13"/>
    <p:sldId id="280" r:id="rId14"/>
    <p:sldId id="281" r:id="rId15"/>
    <p:sldId id="282" r:id="rId16"/>
    <p:sldId id="283" r:id="rId17"/>
    <p:sldId id="28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VEHICLE RENTAL SYSTEM</a:t>
            </a:r>
            <a:br>
              <a:rPr lang="en-US" dirty="0"/>
            </a:br>
            <a:r>
              <a:rPr lang="en-US" sz="2800" dirty="0"/>
              <a:t>Iips davv college</a:t>
            </a:r>
            <a:br>
              <a:rPr lang="en-US" dirty="0"/>
            </a:br>
            <a:r>
              <a:rPr lang="en-US" sz="1800" dirty="0"/>
              <a:t>(Integrated m.tech)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ANSHIMA SHARMA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8E969-FDBE-64E5-9A42-660C0B08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AFAE-7772-826C-4607-3EB503F0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VIEW VEHICLES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0BA27-F765-CCA4-02F1-31ADC4B2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" y="1330705"/>
            <a:ext cx="11512731" cy="55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7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BF53-F868-6FC2-5087-6B968315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4AC-7E12-B44D-3630-E1517736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ADD 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3DB2C-D709-A30E-0608-1BB00DE7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263873"/>
            <a:ext cx="11512731" cy="55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FC39C-6A54-12BD-2C3D-CEF70B92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2622-4C0C-C2F6-2C27-4F59E1D8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view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06CF8-3F43-A2CC-21C2-4703AEDC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202905"/>
            <a:ext cx="11512731" cy="56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B1A32-F44A-8442-1616-8A39F269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6342-2739-CA87-439C-0CD693B5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view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12620-418B-0938-1C6E-AADB1D6D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258521"/>
            <a:ext cx="11512731" cy="55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31E5F-C0E1-4828-DD7A-ACF88E446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756-7904-5D4D-247C-E5B432D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add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16AC1-38BA-63A7-EB34-86CBB5A6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408801"/>
            <a:ext cx="11512731" cy="55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9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a WEB BASED SYSTEM FOR USERS TO RENT VEHICLES AND CAN SEE THEIR BOOKINGS.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USER SPECIFIC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Book rentals </a:t>
            </a:r>
          </a:p>
          <a:p>
            <a:r>
              <a:rPr lang="en-US" dirty="0"/>
              <a:t>View bookings</a:t>
            </a:r>
          </a:p>
          <a:p>
            <a:pPr marL="0" indent="0">
              <a:buNone/>
            </a:pPr>
            <a:r>
              <a:rPr lang="en-US" sz="2400" b="1" dirty="0"/>
              <a:t>ADMIN SPECIFIC</a:t>
            </a:r>
          </a:p>
          <a:p>
            <a:r>
              <a:rPr lang="en-US" dirty="0"/>
              <a:t>Add vehicles</a:t>
            </a:r>
          </a:p>
          <a:p>
            <a:r>
              <a:rPr lang="en-US" dirty="0"/>
              <a:t>Add and view users</a:t>
            </a:r>
          </a:p>
          <a:p>
            <a:r>
              <a:rPr lang="en-US" dirty="0"/>
              <a:t>View customer bookings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50B4863-9D3B-7732-7ABA-5BFCFAD946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78461" y="2033595"/>
            <a:ext cx="484459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DE48B-DC1B-E04B-8E97-691EA7D4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68E6-82E8-49C1-5E9A-56D1927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3" y="468085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EB8CC-BD87-47F7-5543-D1909342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86" y="1530531"/>
            <a:ext cx="7967419" cy="48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60DAD-B69B-0595-92E9-227E29021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B38C-0325-DD92-BB1C-DD4AB10F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3" y="468085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FEATURES- 1. login page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27C20-A07A-B1E6-5F8C-D0EBBC8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1384663"/>
            <a:ext cx="11434354" cy="54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1896-6476-0114-9420-05F2D042B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0349-4E25-CFDD-45F0-51F870B8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3" y="468085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User 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C2ADE-211C-BDE7-A62A-3A19CDF2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288736"/>
            <a:ext cx="11251475" cy="55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9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97779-4AF0-6C9E-602F-FB6D1AF2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8EC2-EA4E-4111-09BB-C568D321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3251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2. USER- VIEW AND BOOK VEHICLES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51BE7-C72C-9D6E-2C5D-A8831823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6" y="1436915"/>
            <a:ext cx="11508668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93C14-6CA0-2174-31EA-B3D814E4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EFD8-4A14-458F-0DD4-BA4E4A5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11" y="363583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3. USER- VIEW BOOKINGS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C718D-B6A1-717E-B0F7-0B7E4914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" y="1410789"/>
            <a:ext cx="11416937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C7EF-61D1-5222-35C9-E1C6F23F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D56B-A35D-52DB-937D-90433B3B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11" y="363583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Admin dashboard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B9242-F18A-EF01-82B1-A6B04B3A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199512"/>
            <a:ext cx="11495314" cy="56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75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121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VEHICLE RENTAL SYSTEM Iips davv college (Integrated m.tech)</vt:lpstr>
      <vt:lpstr>INTRODUCTION  a WEB BASED SYSTEM FOR USERS TO RENT VEHICLES AND CAN SEE THEIR BOOKINGS.</vt:lpstr>
      <vt:lpstr>PowerPoint Presentation</vt:lpstr>
      <vt:lpstr>ER DIAGRAM</vt:lpstr>
      <vt:lpstr>FEATURES- 1. login page  </vt:lpstr>
      <vt:lpstr>User home page</vt:lpstr>
      <vt:lpstr>2. USER- VIEW AND BOOK VEHICLES</vt:lpstr>
      <vt:lpstr>3. USER- VIEW BOOKINGS</vt:lpstr>
      <vt:lpstr>Admin dashboard </vt:lpstr>
      <vt:lpstr>4. ADMIN- VIEW VEHICLES</vt:lpstr>
      <vt:lpstr>4. ADMIN- ADD VEHICLES</vt:lpstr>
      <vt:lpstr>4. ADMIN- view bookings</vt:lpstr>
      <vt:lpstr>4. ADMIN- view users</vt:lpstr>
      <vt:lpstr>4. ADMIN- add users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Anshima Sharma</cp:lastModifiedBy>
  <cp:revision>28</cp:revision>
  <dcterms:created xsi:type="dcterms:W3CDTF">2023-08-29T05:40:47Z</dcterms:created>
  <dcterms:modified xsi:type="dcterms:W3CDTF">2025-04-08T08:03:15Z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