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7394-5BBB-409D-A956-FEB56970939D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A997ACC-3A02-48EA-9891-08C7551F45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7394-5BBB-409D-A956-FEB56970939D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7ACC-3A02-48EA-9891-08C7551F45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A997ACC-3A02-48EA-9891-08C7551F45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7394-5BBB-409D-A956-FEB56970939D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7394-5BBB-409D-A956-FEB56970939D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A997ACC-3A02-48EA-9891-08C7551F45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7394-5BBB-409D-A956-FEB56970939D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A997ACC-3A02-48EA-9891-08C7551F45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A8D7394-5BBB-409D-A956-FEB56970939D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7ACC-3A02-48EA-9891-08C7551F45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7394-5BBB-409D-A956-FEB56970939D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A997ACC-3A02-48EA-9891-08C7551F45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7394-5BBB-409D-A956-FEB56970939D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A997ACC-3A02-48EA-9891-08C7551F45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7394-5BBB-409D-A956-FEB56970939D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997ACC-3A02-48EA-9891-08C7551F45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A997ACC-3A02-48EA-9891-08C7551F45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7394-5BBB-409D-A956-FEB56970939D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A997ACC-3A02-48EA-9891-08C7551F45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A8D7394-5BBB-409D-A956-FEB56970939D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A8D7394-5BBB-409D-A956-FEB56970939D}" type="datetimeFigureOut">
              <a:rPr lang="en-US" smtClean="0"/>
              <a:pPr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A997ACC-3A02-48EA-9891-08C7551F45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3352800"/>
          </a:xfrm>
        </p:spPr>
        <p:txBody>
          <a:bodyPr/>
          <a:lstStyle/>
          <a:p>
            <a:r>
              <a:rPr lang="en-US" dirty="0" err="1" smtClean="0"/>
              <a:t>By:Anshit</a:t>
            </a:r>
            <a:r>
              <a:rPr lang="en-US" dirty="0" smtClean="0"/>
              <a:t> Hayaran</a:t>
            </a:r>
          </a:p>
          <a:p>
            <a:r>
              <a:rPr lang="en-US" dirty="0" smtClean="0"/>
              <a:t>(151239)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Titanic: Machine Learning from Disaster</a:t>
            </a:r>
            <a:endParaRPr lang="en-US" dirty="0"/>
          </a:p>
        </p:txBody>
      </p:sp>
      <p:sp>
        <p:nvSpPr>
          <p:cNvPr id="19458" name="AutoShape 2" descr="Image result for titan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0" name="AutoShape 4" descr="Image result for titan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2" name="AutoShape 6" descr="Image result for titan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4" name="AutoShape 8" descr="Image result for titan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6" name="AutoShape 10" descr="Image result for titan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2" descr="C:\Users\Demon\Documents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200400"/>
            <a:ext cx="4038600" cy="2971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Siblings </a:t>
            </a:r>
            <a:r>
              <a:rPr lang="en-US" dirty="0" err="1" smtClean="0"/>
              <a:t>vs</a:t>
            </a:r>
            <a:r>
              <a:rPr lang="en-US" dirty="0" smtClean="0"/>
              <a:t> Survived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491456" y="1527175"/>
            <a:ext cx="61245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Parent-child relationship </a:t>
            </a:r>
            <a:r>
              <a:rPr lang="en-US" dirty="0" err="1" smtClean="0"/>
              <a:t>vs</a:t>
            </a:r>
            <a:r>
              <a:rPr lang="en-US" dirty="0" smtClean="0"/>
              <a:t> Survived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504163" y="1527175"/>
            <a:ext cx="609916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</a:t>
            </a:r>
            <a:r>
              <a:rPr lang="en-US" dirty="0" err="1" smtClean="0"/>
              <a:t>vs</a:t>
            </a:r>
            <a:r>
              <a:rPr lang="en-US" dirty="0" smtClean="0"/>
              <a:t> Survived</a:t>
            </a:r>
            <a:endParaRPr lang="en-US" dirty="0"/>
          </a:p>
        </p:txBody>
      </p:sp>
      <p:pic>
        <p:nvPicPr>
          <p:cNvPr id="24580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523026" y="1527175"/>
            <a:ext cx="606143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Cabin </a:t>
            </a:r>
            <a:r>
              <a:rPr lang="en-US" dirty="0" err="1" smtClean="0"/>
              <a:t>vs</a:t>
            </a:r>
            <a:r>
              <a:rPr lang="en-US" dirty="0" smtClean="0"/>
              <a:t> Survived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486694" y="1536700"/>
            <a:ext cx="61341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Gaussian Naïve </a:t>
            </a:r>
            <a:r>
              <a:rPr lang="en-US" dirty="0" err="1" smtClean="0"/>
              <a:t>Bayes</a:t>
            </a:r>
            <a:endParaRPr lang="en-US" dirty="0" smtClean="0"/>
          </a:p>
          <a:p>
            <a:r>
              <a:rPr lang="en-US" dirty="0" smtClean="0"/>
              <a:t>SVM</a:t>
            </a:r>
          </a:p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Random Forest</a:t>
            </a:r>
          </a:p>
          <a:p>
            <a:r>
              <a:rPr lang="en-US" dirty="0" smtClean="0"/>
              <a:t>KNN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different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i="1" dirty="0" smtClean="0"/>
              <a:t>	 	           	                  Model  Score</a:t>
            </a:r>
          </a:p>
          <a:p>
            <a:r>
              <a:rPr lang="en-US" i="1" dirty="0" smtClean="0"/>
              <a:t>       		Random Forest  86.29</a:t>
            </a:r>
          </a:p>
          <a:p>
            <a:r>
              <a:rPr lang="en-US" i="1" dirty="0" smtClean="0"/>
              <a:t> Support Vector Machines  82.74</a:t>
            </a:r>
          </a:p>
          <a:p>
            <a:r>
              <a:rPr lang="en-US" i="1" dirty="0" smtClean="0"/>
              <a:t>                      Decision Tree  80.20</a:t>
            </a:r>
          </a:p>
          <a:p>
            <a:r>
              <a:rPr lang="en-US" i="1" dirty="0" smtClean="0"/>
              <a:t>           Logistic Regression  79.19</a:t>
            </a:r>
          </a:p>
          <a:p>
            <a:r>
              <a:rPr lang="en-US" i="1" dirty="0" smtClean="0"/>
              <a:t>     Gaussian Naive </a:t>
            </a:r>
            <a:r>
              <a:rPr lang="en-US" i="1" dirty="0" err="1" smtClean="0"/>
              <a:t>Bayes</a:t>
            </a:r>
            <a:r>
              <a:rPr lang="en-US" i="1" dirty="0" smtClean="0"/>
              <a:t>  78.68</a:t>
            </a:r>
          </a:p>
          <a:p>
            <a:r>
              <a:rPr lang="en-US" i="1" dirty="0" smtClean="0"/>
              <a:t>                                     KNN  77.66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	One of the reasons that the shipwreck led to such loss of life was that there</a:t>
            </a:r>
            <a:br>
              <a:rPr lang="en-US" i="1" dirty="0" smtClean="0"/>
            </a:br>
            <a:r>
              <a:rPr lang="en-US" i="1" dirty="0" smtClean="0"/>
              <a:t>were not enough lifeboats for the passengers and crew. Although there was some</a:t>
            </a:r>
            <a:br>
              <a:rPr lang="en-US" i="1" dirty="0" smtClean="0"/>
            </a:br>
            <a:r>
              <a:rPr lang="en-US" i="1" dirty="0" smtClean="0"/>
              <a:t>element of luck involved in surviving the sinking, some groups of people were more</a:t>
            </a:r>
            <a:br>
              <a:rPr lang="en-US" i="1" dirty="0" smtClean="0"/>
            </a:br>
            <a:r>
              <a:rPr lang="en-US" i="1" dirty="0" smtClean="0"/>
              <a:t>likely to survive than others, such as women, children, and the upper-class.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9600" dirty="0" smtClean="0">
                <a:latin typeface="Algerian" pitchFamily="82" charset="0"/>
              </a:rPr>
              <a:t> THANK </a:t>
            </a:r>
          </a:p>
          <a:p>
            <a:pPr algn="ctr">
              <a:buNone/>
            </a:pPr>
            <a:r>
              <a:rPr lang="en-US" sz="9600" dirty="0" smtClean="0">
                <a:latin typeface="Algerian" pitchFamily="82" charset="0"/>
              </a:rPr>
              <a:t>YOU</a:t>
            </a:r>
            <a:endParaRPr lang="en-US" sz="96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Language and Software used</a:t>
            </a:r>
          </a:p>
          <a:p>
            <a:r>
              <a:rPr lang="en-US" dirty="0" smtClean="0"/>
              <a:t>Libraries used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Graphs</a:t>
            </a:r>
          </a:p>
          <a:p>
            <a:r>
              <a:rPr lang="en-US" dirty="0" smtClean="0"/>
              <a:t>Models</a:t>
            </a:r>
          </a:p>
          <a:p>
            <a:r>
              <a:rPr lang="en-US" dirty="0" smtClean="0"/>
              <a:t>Conclusion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i="1" dirty="0" smtClean="0"/>
              <a:t>	</a:t>
            </a:r>
          </a:p>
          <a:p>
            <a:pPr>
              <a:buNone/>
            </a:pPr>
            <a:r>
              <a:rPr lang="en-US" i="1" dirty="0" smtClean="0"/>
              <a:t>	The sinking of the RMS Titanic is one of the most infamous shipwrecks in history.</a:t>
            </a:r>
            <a:br>
              <a:rPr lang="en-US" i="1" dirty="0" smtClean="0"/>
            </a:br>
            <a:r>
              <a:rPr lang="en-US" i="1" dirty="0" smtClean="0"/>
              <a:t>On April 15, 1912, during her maiden voyage, the Titanic sank after colliding with an iceberg,</a:t>
            </a:r>
            <a:br>
              <a:rPr lang="en-US" i="1" dirty="0" smtClean="0"/>
            </a:br>
            <a:r>
              <a:rPr lang="en-US" i="1" dirty="0" smtClean="0"/>
              <a:t>killing 1502 out of 2224 passengers and crew. This sensational tragedy shocked the international</a:t>
            </a:r>
            <a:br>
              <a:rPr lang="en-US" i="1" dirty="0" smtClean="0"/>
            </a:br>
            <a:r>
              <a:rPr lang="en-US" i="1" dirty="0" smtClean="0"/>
              <a:t>community and led to better safety regulations for ships.</a:t>
            </a:r>
            <a:br>
              <a:rPr lang="en-US" i="1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primary goal is to find what sorts of people were more likely to survive.</a:t>
            </a:r>
          </a:p>
          <a:p>
            <a:r>
              <a:rPr lang="en-US" dirty="0" smtClean="0"/>
              <a:t>The secondary to compare different Machine Learning Techniques.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and Software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Language: Python 2.7</a:t>
            </a:r>
          </a:p>
          <a:p>
            <a:r>
              <a:rPr lang="en-US" dirty="0" smtClean="0"/>
              <a:t>Software: </a:t>
            </a:r>
            <a:r>
              <a:rPr lang="en-US" dirty="0" err="1" smtClean="0"/>
              <a:t>Pycharm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err="1" smtClean="0"/>
              <a:t>Matplot</a:t>
            </a:r>
            <a:r>
              <a:rPr lang="en-US" dirty="0" smtClean="0"/>
              <a:t>-lib</a:t>
            </a:r>
          </a:p>
          <a:p>
            <a:r>
              <a:rPr lang="en-US" dirty="0" smtClean="0"/>
              <a:t>Pandas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r>
              <a:rPr lang="en-US" dirty="0" err="1" smtClean="0"/>
              <a:t>Sklearn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Import necessary libraries</a:t>
            </a:r>
          </a:p>
          <a:p>
            <a:r>
              <a:rPr lang="en-US" dirty="0" smtClean="0"/>
              <a:t>Read in an explore data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Data visualization</a:t>
            </a:r>
          </a:p>
          <a:p>
            <a:r>
              <a:rPr lang="en-US" dirty="0" smtClean="0"/>
              <a:t>Cleaning data</a:t>
            </a:r>
          </a:p>
          <a:p>
            <a:r>
              <a:rPr lang="en-US" dirty="0" smtClean="0"/>
              <a:t>Choosing best model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Sex </a:t>
            </a:r>
            <a:r>
              <a:rPr lang="en-US" dirty="0" err="1" smtClean="0"/>
              <a:t>vs</a:t>
            </a:r>
            <a:r>
              <a:rPr lang="en-US" dirty="0" smtClean="0"/>
              <a:t> Survived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496219" y="1527175"/>
            <a:ext cx="61150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vs</a:t>
            </a:r>
            <a:r>
              <a:rPr lang="en-US" dirty="0" smtClean="0"/>
              <a:t> Survived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491456" y="1536700"/>
            <a:ext cx="612457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222</TotalTime>
  <Words>126</Words>
  <Application>Microsoft Office PowerPoint</Application>
  <PresentationFormat>On-screen Show (4:3)</PresentationFormat>
  <Paragraphs>70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Titanic: Machine Learning from Disaster</vt:lpstr>
      <vt:lpstr>INDEX</vt:lpstr>
      <vt:lpstr>INTRODUCTION</vt:lpstr>
      <vt:lpstr>GOALS</vt:lpstr>
      <vt:lpstr>Language and Software used</vt:lpstr>
      <vt:lpstr>Libraries used</vt:lpstr>
      <vt:lpstr>Implementation</vt:lpstr>
      <vt:lpstr>Sex vs Survived</vt:lpstr>
      <vt:lpstr>Class vs Survived</vt:lpstr>
      <vt:lpstr>Siblings vs Survived</vt:lpstr>
      <vt:lpstr>Parent-child relationship vs Survived</vt:lpstr>
      <vt:lpstr>Age vs Survived</vt:lpstr>
      <vt:lpstr>Cabin vs Survived</vt:lpstr>
      <vt:lpstr>Models used</vt:lpstr>
      <vt:lpstr>Comparing different models</vt:lpstr>
      <vt:lpstr>Conclusion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Titanic: Machine Learning from Disaster</dc:title>
  <dc:creator>Anshit</dc:creator>
  <cp:lastModifiedBy>Anshit</cp:lastModifiedBy>
  <cp:revision>12</cp:revision>
  <dcterms:created xsi:type="dcterms:W3CDTF">2018-07-31T17:00:52Z</dcterms:created>
  <dcterms:modified xsi:type="dcterms:W3CDTF">2018-08-01T09:51:09Z</dcterms:modified>
</cp:coreProperties>
</file>