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620" autoAdjust="0"/>
  </p:normalViewPr>
  <p:slideViewPr>
    <p:cSldViewPr snapToGrid="0">
      <p:cViewPr varScale="1">
        <p:scale>
          <a:sx n="51" d="100"/>
          <a:sy n="51" d="100"/>
        </p:scale>
        <p:origin x="126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F0C8C-9AB2-4B15-8CA0-D201FB51AAE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B6BE5F0-113E-4A51-B754-13AC84AABB18}">
      <dgm:prSet/>
      <dgm:spPr/>
      <dgm:t>
        <a:bodyPr/>
        <a:lstStyle/>
        <a:p>
          <a:r>
            <a:rPr lang="en-US"/>
            <a:t>Use the Stage to make a cool background.</a:t>
          </a:r>
        </a:p>
      </dgm:t>
    </dgm:pt>
    <dgm:pt modelId="{C411EBC3-65D2-4358-A78A-CFC0CCB5E2AB}" type="parTrans" cxnId="{07B3F16C-B16A-4A3D-A4BB-906B7ABD5B36}">
      <dgm:prSet/>
      <dgm:spPr/>
      <dgm:t>
        <a:bodyPr/>
        <a:lstStyle/>
        <a:p>
          <a:endParaRPr lang="en-US"/>
        </a:p>
      </dgm:t>
    </dgm:pt>
    <dgm:pt modelId="{45F18F03-406E-45A7-8D13-1563E108E911}" type="sibTrans" cxnId="{07B3F16C-B16A-4A3D-A4BB-906B7ABD5B3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F4EB5A0-A15B-4AC9-81EA-278B873576BE}">
      <dgm:prSet/>
      <dgm:spPr/>
      <dgm:t>
        <a:bodyPr/>
        <a:lstStyle/>
        <a:p>
          <a:r>
            <a:rPr lang="en-US"/>
            <a:t>Try different cow speeds.</a:t>
          </a:r>
        </a:p>
      </dgm:t>
    </dgm:pt>
    <dgm:pt modelId="{03FF0446-7583-489A-9CD5-31EECDD33530}" type="parTrans" cxnId="{7C34940B-1040-4256-8436-234976ECB764}">
      <dgm:prSet/>
      <dgm:spPr/>
      <dgm:t>
        <a:bodyPr/>
        <a:lstStyle/>
        <a:p>
          <a:endParaRPr lang="en-US"/>
        </a:p>
      </dgm:t>
    </dgm:pt>
    <dgm:pt modelId="{177020FD-2AF2-4D03-8684-4A74CA78046D}" type="sibTrans" cxnId="{7C34940B-1040-4256-8436-234976ECB76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DE6AAAE-1B52-4D1B-BE48-4E718B507FF5}">
      <dgm:prSet/>
      <dgm:spPr/>
      <dgm:t>
        <a:bodyPr/>
        <a:lstStyle/>
        <a:p>
          <a:r>
            <a:rPr lang="en-US"/>
            <a:t>Try different zombie speeds and frequenies.</a:t>
          </a:r>
        </a:p>
      </dgm:t>
    </dgm:pt>
    <dgm:pt modelId="{E5E924B5-18AB-4C01-8851-6AA062597F52}" type="parTrans" cxnId="{8C4E33E3-87E3-401E-964D-A0C77D49ECAB}">
      <dgm:prSet/>
      <dgm:spPr/>
      <dgm:t>
        <a:bodyPr/>
        <a:lstStyle/>
        <a:p>
          <a:endParaRPr lang="en-US"/>
        </a:p>
      </dgm:t>
    </dgm:pt>
    <dgm:pt modelId="{CF14268D-DE20-41FB-A2E9-9E3A43074199}" type="sibTrans" cxnId="{8C4E33E3-87E3-401E-964D-A0C77D49ECA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75ED289-323F-4EDC-B363-8A648A4964E3}">
      <dgm:prSet/>
      <dgm:spPr/>
      <dgm:t>
        <a:bodyPr/>
        <a:lstStyle/>
        <a:p>
          <a:r>
            <a:rPr lang="en-US"/>
            <a:t>Make a different type of zombie that the cow has to avoid.</a:t>
          </a:r>
        </a:p>
      </dgm:t>
    </dgm:pt>
    <dgm:pt modelId="{466ADCBE-ECA8-42EE-BC6A-4E4D96AD88C8}" type="parTrans" cxnId="{1DA80ACD-2FF6-404B-AE47-F978EABA06BF}">
      <dgm:prSet/>
      <dgm:spPr/>
      <dgm:t>
        <a:bodyPr/>
        <a:lstStyle/>
        <a:p>
          <a:endParaRPr lang="en-US"/>
        </a:p>
      </dgm:t>
    </dgm:pt>
    <dgm:pt modelId="{553F3B51-835A-48C0-B8B9-8807AFDA5AAC}" type="sibTrans" cxnId="{1DA80ACD-2FF6-404B-AE47-F978EABA06B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1A89179-ADA2-485F-884A-CA42B167568B}" type="pres">
      <dgm:prSet presAssocID="{3FFF0C8C-9AB2-4B15-8CA0-D201FB51AAE7}" presName="Name0" presStyleCnt="0">
        <dgm:presLayoutVars>
          <dgm:animLvl val="lvl"/>
          <dgm:resizeHandles val="exact"/>
        </dgm:presLayoutVars>
      </dgm:prSet>
      <dgm:spPr/>
    </dgm:pt>
    <dgm:pt modelId="{CA0BD8AE-5BF0-4F0B-8382-6CECFA9650FA}" type="pres">
      <dgm:prSet presAssocID="{5B6BE5F0-113E-4A51-B754-13AC84AABB18}" presName="compositeNode" presStyleCnt="0">
        <dgm:presLayoutVars>
          <dgm:bulletEnabled val="1"/>
        </dgm:presLayoutVars>
      </dgm:prSet>
      <dgm:spPr/>
    </dgm:pt>
    <dgm:pt modelId="{EFA105D0-A77E-4978-94A9-805C50DDD3C3}" type="pres">
      <dgm:prSet presAssocID="{5B6BE5F0-113E-4A51-B754-13AC84AABB18}" presName="bgRect" presStyleLbl="bgAccFollowNode1" presStyleIdx="0" presStyleCnt="4"/>
      <dgm:spPr/>
    </dgm:pt>
    <dgm:pt modelId="{3476C471-835C-475C-B2A7-F83B46384F81}" type="pres">
      <dgm:prSet presAssocID="{45F18F03-406E-45A7-8D13-1563E108E911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B4F8F985-7EBF-43CE-8209-A894AAB3A7D3}" type="pres">
      <dgm:prSet presAssocID="{5B6BE5F0-113E-4A51-B754-13AC84AABB18}" presName="bottomLine" presStyleLbl="alignNode1" presStyleIdx="1" presStyleCnt="8">
        <dgm:presLayoutVars/>
      </dgm:prSet>
      <dgm:spPr/>
    </dgm:pt>
    <dgm:pt modelId="{42D2F1AB-DC8D-476F-8854-110AE5D197EC}" type="pres">
      <dgm:prSet presAssocID="{5B6BE5F0-113E-4A51-B754-13AC84AABB18}" presName="nodeText" presStyleLbl="bgAccFollowNode1" presStyleIdx="0" presStyleCnt="4">
        <dgm:presLayoutVars>
          <dgm:bulletEnabled val="1"/>
        </dgm:presLayoutVars>
      </dgm:prSet>
      <dgm:spPr/>
    </dgm:pt>
    <dgm:pt modelId="{4DF75E36-8623-4EAA-ADA7-26EBA7655476}" type="pres">
      <dgm:prSet presAssocID="{45F18F03-406E-45A7-8D13-1563E108E911}" presName="sibTrans" presStyleCnt="0"/>
      <dgm:spPr/>
    </dgm:pt>
    <dgm:pt modelId="{EA70158E-97DA-4137-AC00-74D6E7E79E09}" type="pres">
      <dgm:prSet presAssocID="{4F4EB5A0-A15B-4AC9-81EA-278B873576BE}" presName="compositeNode" presStyleCnt="0">
        <dgm:presLayoutVars>
          <dgm:bulletEnabled val="1"/>
        </dgm:presLayoutVars>
      </dgm:prSet>
      <dgm:spPr/>
    </dgm:pt>
    <dgm:pt modelId="{283F2FDF-88D2-4DAD-AA53-C5806E24B30C}" type="pres">
      <dgm:prSet presAssocID="{4F4EB5A0-A15B-4AC9-81EA-278B873576BE}" presName="bgRect" presStyleLbl="bgAccFollowNode1" presStyleIdx="1" presStyleCnt="4"/>
      <dgm:spPr/>
    </dgm:pt>
    <dgm:pt modelId="{63A06CE7-572E-4B63-B996-E9F9AB2C5981}" type="pres">
      <dgm:prSet presAssocID="{177020FD-2AF2-4D03-8684-4A74CA78046D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7F3CE766-B985-4B24-B4C0-DB9F40DAEE5E}" type="pres">
      <dgm:prSet presAssocID="{4F4EB5A0-A15B-4AC9-81EA-278B873576BE}" presName="bottomLine" presStyleLbl="alignNode1" presStyleIdx="3" presStyleCnt="8">
        <dgm:presLayoutVars/>
      </dgm:prSet>
      <dgm:spPr/>
    </dgm:pt>
    <dgm:pt modelId="{06A4B01F-4DB1-4D2D-A263-8A7AB3C76D9F}" type="pres">
      <dgm:prSet presAssocID="{4F4EB5A0-A15B-4AC9-81EA-278B873576BE}" presName="nodeText" presStyleLbl="bgAccFollowNode1" presStyleIdx="1" presStyleCnt="4">
        <dgm:presLayoutVars>
          <dgm:bulletEnabled val="1"/>
        </dgm:presLayoutVars>
      </dgm:prSet>
      <dgm:spPr/>
    </dgm:pt>
    <dgm:pt modelId="{CB2EAADE-AFFC-4F98-9449-DF82A159BE76}" type="pres">
      <dgm:prSet presAssocID="{177020FD-2AF2-4D03-8684-4A74CA78046D}" presName="sibTrans" presStyleCnt="0"/>
      <dgm:spPr/>
    </dgm:pt>
    <dgm:pt modelId="{97FDDA3A-CFBD-4192-8360-A68B8A560B15}" type="pres">
      <dgm:prSet presAssocID="{9DE6AAAE-1B52-4D1B-BE48-4E718B507FF5}" presName="compositeNode" presStyleCnt="0">
        <dgm:presLayoutVars>
          <dgm:bulletEnabled val="1"/>
        </dgm:presLayoutVars>
      </dgm:prSet>
      <dgm:spPr/>
    </dgm:pt>
    <dgm:pt modelId="{C1D274B1-5F77-4EBB-8109-13156AB242DF}" type="pres">
      <dgm:prSet presAssocID="{9DE6AAAE-1B52-4D1B-BE48-4E718B507FF5}" presName="bgRect" presStyleLbl="bgAccFollowNode1" presStyleIdx="2" presStyleCnt="4"/>
      <dgm:spPr/>
    </dgm:pt>
    <dgm:pt modelId="{986A7464-E2FB-4232-A4C1-9803FE1B8147}" type="pres">
      <dgm:prSet presAssocID="{CF14268D-DE20-41FB-A2E9-9E3A43074199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337A7F0A-0259-4C43-B010-3CE0A9CC6FFB}" type="pres">
      <dgm:prSet presAssocID="{9DE6AAAE-1B52-4D1B-BE48-4E718B507FF5}" presName="bottomLine" presStyleLbl="alignNode1" presStyleIdx="5" presStyleCnt="8">
        <dgm:presLayoutVars/>
      </dgm:prSet>
      <dgm:spPr/>
    </dgm:pt>
    <dgm:pt modelId="{AD84485C-799D-4D37-9BFD-441029A1D40A}" type="pres">
      <dgm:prSet presAssocID="{9DE6AAAE-1B52-4D1B-BE48-4E718B507FF5}" presName="nodeText" presStyleLbl="bgAccFollowNode1" presStyleIdx="2" presStyleCnt="4">
        <dgm:presLayoutVars>
          <dgm:bulletEnabled val="1"/>
        </dgm:presLayoutVars>
      </dgm:prSet>
      <dgm:spPr/>
    </dgm:pt>
    <dgm:pt modelId="{821C17C1-7CB2-49AD-996A-067078D7619F}" type="pres">
      <dgm:prSet presAssocID="{CF14268D-DE20-41FB-A2E9-9E3A43074199}" presName="sibTrans" presStyleCnt="0"/>
      <dgm:spPr/>
    </dgm:pt>
    <dgm:pt modelId="{97A51373-549B-428F-BEB9-A6199639F4E4}" type="pres">
      <dgm:prSet presAssocID="{175ED289-323F-4EDC-B363-8A648A4964E3}" presName="compositeNode" presStyleCnt="0">
        <dgm:presLayoutVars>
          <dgm:bulletEnabled val="1"/>
        </dgm:presLayoutVars>
      </dgm:prSet>
      <dgm:spPr/>
    </dgm:pt>
    <dgm:pt modelId="{CF1ECF4B-D452-4AFA-A40C-FA5B46778379}" type="pres">
      <dgm:prSet presAssocID="{175ED289-323F-4EDC-B363-8A648A4964E3}" presName="bgRect" presStyleLbl="bgAccFollowNode1" presStyleIdx="3" presStyleCnt="4"/>
      <dgm:spPr/>
    </dgm:pt>
    <dgm:pt modelId="{579262CF-E73B-4F7C-BA0B-CF3C10BBB933}" type="pres">
      <dgm:prSet presAssocID="{553F3B51-835A-48C0-B8B9-8807AFDA5AAC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ED220527-ACAB-4B5A-B98C-4A5E730639B7}" type="pres">
      <dgm:prSet presAssocID="{175ED289-323F-4EDC-B363-8A648A4964E3}" presName="bottomLine" presStyleLbl="alignNode1" presStyleIdx="7" presStyleCnt="8">
        <dgm:presLayoutVars/>
      </dgm:prSet>
      <dgm:spPr/>
    </dgm:pt>
    <dgm:pt modelId="{DCBFA998-58AE-4960-981B-1EBC7867102A}" type="pres">
      <dgm:prSet presAssocID="{175ED289-323F-4EDC-B363-8A648A4964E3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7C34940B-1040-4256-8436-234976ECB764}" srcId="{3FFF0C8C-9AB2-4B15-8CA0-D201FB51AAE7}" destId="{4F4EB5A0-A15B-4AC9-81EA-278B873576BE}" srcOrd="1" destOrd="0" parTransId="{03FF0446-7583-489A-9CD5-31EECDD33530}" sibTransId="{177020FD-2AF2-4D03-8684-4A74CA78046D}"/>
    <dgm:cxn modelId="{48D27618-1840-4688-9508-C1634819DD8C}" type="presOf" srcId="{3FFF0C8C-9AB2-4B15-8CA0-D201FB51AAE7}" destId="{A1A89179-ADA2-485F-884A-CA42B167568B}" srcOrd="0" destOrd="0" presId="urn:microsoft.com/office/officeart/2016/7/layout/BasicLinearProcessNumbered"/>
    <dgm:cxn modelId="{B5A7FA38-9716-488F-A66E-0D8DFD1EE624}" type="presOf" srcId="{45F18F03-406E-45A7-8D13-1563E108E911}" destId="{3476C471-835C-475C-B2A7-F83B46384F81}" srcOrd="0" destOrd="0" presId="urn:microsoft.com/office/officeart/2016/7/layout/BasicLinearProcessNumbered"/>
    <dgm:cxn modelId="{2FA7D03A-25FC-44BD-A4F9-D298CF35187B}" type="presOf" srcId="{4F4EB5A0-A15B-4AC9-81EA-278B873576BE}" destId="{06A4B01F-4DB1-4D2D-A263-8A7AB3C76D9F}" srcOrd="1" destOrd="0" presId="urn:microsoft.com/office/officeart/2016/7/layout/BasicLinearProcessNumbered"/>
    <dgm:cxn modelId="{A58AD75B-C193-4E81-BDC4-E83796C07A78}" type="presOf" srcId="{9DE6AAAE-1B52-4D1B-BE48-4E718B507FF5}" destId="{C1D274B1-5F77-4EBB-8109-13156AB242DF}" srcOrd="0" destOrd="0" presId="urn:microsoft.com/office/officeart/2016/7/layout/BasicLinearProcessNumbered"/>
    <dgm:cxn modelId="{41930E5D-919F-49E2-872C-DCC0F66E280E}" type="presOf" srcId="{553F3B51-835A-48C0-B8B9-8807AFDA5AAC}" destId="{579262CF-E73B-4F7C-BA0B-CF3C10BBB933}" srcOrd="0" destOrd="0" presId="urn:microsoft.com/office/officeart/2016/7/layout/BasicLinearProcessNumbered"/>
    <dgm:cxn modelId="{47768F45-EEDB-4861-86B0-0D5EC47D4487}" type="presOf" srcId="{175ED289-323F-4EDC-B363-8A648A4964E3}" destId="{DCBFA998-58AE-4960-981B-1EBC7867102A}" srcOrd="1" destOrd="0" presId="urn:microsoft.com/office/officeart/2016/7/layout/BasicLinearProcessNumbered"/>
    <dgm:cxn modelId="{07B3F16C-B16A-4A3D-A4BB-906B7ABD5B36}" srcId="{3FFF0C8C-9AB2-4B15-8CA0-D201FB51AAE7}" destId="{5B6BE5F0-113E-4A51-B754-13AC84AABB18}" srcOrd="0" destOrd="0" parTransId="{C411EBC3-65D2-4358-A78A-CFC0CCB5E2AB}" sibTransId="{45F18F03-406E-45A7-8D13-1563E108E911}"/>
    <dgm:cxn modelId="{4865E7B3-D6DA-492C-AD80-F420BF8995AD}" type="presOf" srcId="{5B6BE5F0-113E-4A51-B754-13AC84AABB18}" destId="{EFA105D0-A77E-4978-94A9-805C50DDD3C3}" srcOrd="0" destOrd="0" presId="urn:microsoft.com/office/officeart/2016/7/layout/BasicLinearProcessNumbered"/>
    <dgm:cxn modelId="{2A26CAB4-F004-4CD9-ADC5-55F047513FD4}" type="presOf" srcId="{CF14268D-DE20-41FB-A2E9-9E3A43074199}" destId="{986A7464-E2FB-4232-A4C1-9803FE1B8147}" srcOrd="0" destOrd="0" presId="urn:microsoft.com/office/officeart/2016/7/layout/BasicLinearProcessNumbered"/>
    <dgm:cxn modelId="{81F344B9-9646-4627-B757-3231894209C0}" type="presOf" srcId="{4F4EB5A0-A15B-4AC9-81EA-278B873576BE}" destId="{283F2FDF-88D2-4DAD-AA53-C5806E24B30C}" srcOrd="0" destOrd="0" presId="urn:microsoft.com/office/officeart/2016/7/layout/BasicLinearProcessNumbered"/>
    <dgm:cxn modelId="{3306D7C9-16EF-487E-8381-1F0FC626C7E8}" type="presOf" srcId="{9DE6AAAE-1B52-4D1B-BE48-4E718B507FF5}" destId="{AD84485C-799D-4D37-9BFD-441029A1D40A}" srcOrd="1" destOrd="0" presId="urn:microsoft.com/office/officeart/2016/7/layout/BasicLinearProcessNumbered"/>
    <dgm:cxn modelId="{1DA80ACD-2FF6-404B-AE47-F978EABA06BF}" srcId="{3FFF0C8C-9AB2-4B15-8CA0-D201FB51AAE7}" destId="{175ED289-323F-4EDC-B363-8A648A4964E3}" srcOrd="3" destOrd="0" parTransId="{466ADCBE-ECA8-42EE-BC6A-4E4D96AD88C8}" sibTransId="{553F3B51-835A-48C0-B8B9-8807AFDA5AAC}"/>
    <dgm:cxn modelId="{8C4E33E3-87E3-401E-964D-A0C77D49ECAB}" srcId="{3FFF0C8C-9AB2-4B15-8CA0-D201FB51AAE7}" destId="{9DE6AAAE-1B52-4D1B-BE48-4E718B507FF5}" srcOrd="2" destOrd="0" parTransId="{E5E924B5-18AB-4C01-8851-6AA062597F52}" sibTransId="{CF14268D-DE20-41FB-A2E9-9E3A43074199}"/>
    <dgm:cxn modelId="{04A873E7-6E48-4BD8-B6B7-E404621FFA28}" type="presOf" srcId="{175ED289-323F-4EDC-B363-8A648A4964E3}" destId="{CF1ECF4B-D452-4AFA-A40C-FA5B46778379}" srcOrd="0" destOrd="0" presId="urn:microsoft.com/office/officeart/2016/7/layout/BasicLinearProcessNumbered"/>
    <dgm:cxn modelId="{88E11BED-38A8-49FC-839E-5F0EA8C7BC4E}" type="presOf" srcId="{177020FD-2AF2-4D03-8684-4A74CA78046D}" destId="{63A06CE7-572E-4B63-B996-E9F9AB2C5981}" srcOrd="0" destOrd="0" presId="urn:microsoft.com/office/officeart/2016/7/layout/BasicLinearProcessNumbered"/>
    <dgm:cxn modelId="{2DB3CBF6-D589-409B-A212-172F554A9EFE}" type="presOf" srcId="{5B6BE5F0-113E-4A51-B754-13AC84AABB18}" destId="{42D2F1AB-DC8D-476F-8854-110AE5D197EC}" srcOrd="1" destOrd="0" presId="urn:microsoft.com/office/officeart/2016/7/layout/BasicLinearProcessNumbered"/>
    <dgm:cxn modelId="{CB92C187-2423-4412-9B99-7EA3924F0719}" type="presParOf" srcId="{A1A89179-ADA2-485F-884A-CA42B167568B}" destId="{CA0BD8AE-5BF0-4F0B-8382-6CECFA9650FA}" srcOrd="0" destOrd="0" presId="urn:microsoft.com/office/officeart/2016/7/layout/BasicLinearProcessNumbered"/>
    <dgm:cxn modelId="{EBD39AE1-5E90-4F8F-B720-81F99A228CF6}" type="presParOf" srcId="{CA0BD8AE-5BF0-4F0B-8382-6CECFA9650FA}" destId="{EFA105D0-A77E-4978-94A9-805C50DDD3C3}" srcOrd="0" destOrd="0" presId="urn:microsoft.com/office/officeart/2016/7/layout/BasicLinearProcessNumbered"/>
    <dgm:cxn modelId="{42ABF610-2C09-4925-879B-2C6238805B4C}" type="presParOf" srcId="{CA0BD8AE-5BF0-4F0B-8382-6CECFA9650FA}" destId="{3476C471-835C-475C-B2A7-F83B46384F81}" srcOrd="1" destOrd="0" presId="urn:microsoft.com/office/officeart/2016/7/layout/BasicLinearProcessNumbered"/>
    <dgm:cxn modelId="{2FAAA6CA-5A08-4863-938A-529DFA434458}" type="presParOf" srcId="{CA0BD8AE-5BF0-4F0B-8382-6CECFA9650FA}" destId="{B4F8F985-7EBF-43CE-8209-A894AAB3A7D3}" srcOrd="2" destOrd="0" presId="urn:microsoft.com/office/officeart/2016/7/layout/BasicLinearProcessNumbered"/>
    <dgm:cxn modelId="{3F77ECB8-A3A5-4D4B-BA90-539CEBB2F14F}" type="presParOf" srcId="{CA0BD8AE-5BF0-4F0B-8382-6CECFA9650FA}" destId="{42D2F1AB-DC8D-476F-8854-110AE5D197EC}" srcOrd="3" destOrd="0" presId="urn:microsoft.com/office/officeart/2016/7/layout/BasicLinearProcessNumbered"/>
    <dgm:cxn modelId="{AA114C4F-7AAC-4AE2-AD73-4D08CC5C4B18}" type="presParOf" srcId="{A1A89179-ADA2-485F-884A-CA42B167568B}" destId="{4DF75E36-8623-4EAA-ADA7-26EBA7655476}" srcOrd="1" destOrd="0" presId="urn:microsoft.com/office/officeart/2016/7/layout/BasicLinearProcessNumbered"/>
    <dgm:cxn modelId="{247C85BE-27C8-4912-966E-9EB234AAC436}" type="presParOf" srcId="{A1A89179-ADA2-485F-884A-CA42B167568B}" destId="{EA70158E-97DA-4137-AC00-74D6E7E79E09}" srcOrd="2" destOrd="0" presId="urn:microsoft.com/office/officeart/2016/7/layout/BasicLinearProcessNumbered"/>
    <dgm:cxn modelId="{EB06DD55-65A1-431C-977F-EFD50905E015}" type="presParOf" srcId="{EA70158E-97DA-4137-AC00-74D6E7E79E09}" destId="{283F2FDF-88D2-4DAD-AA53-C5806E24B30C}" srcOrd="0" destOrd="0" presId="urn:microsoft.com/office/officeart/2016/7/layout/BasicLinearProcessNumbered"/>
    <dgm:cxn modelId="{9579100A-7B79-48E3-9F3A-D8F77C74A914}" type="presParOf" srcId="{EA70158E-97DA-4137-AC00-74D6E7E79E09}" destId="{63A06CE7-572E-4B63-B996-E9F9AB2C5981}" srcOrd="1" destOrd="0" presId="urn:microsoft.com/office/officeart/2016/7/layout/BasicLinearProcessNumbered"/>
    <dgm:cxn modelId="{2F046D1A-86D9-453F-9E33-95F87C47842D}" type="presParOf" srcId="{EA70158E-97DA-4137-AC00-74D6E7E79E09}" destId="{7F3CE766-B985-4B24-B4C0-DB9F40DAEE5E}" srcOrd="2" destOrd="0" presId="urn:microsoft.com/office/officeart/2016/7/layout/BasicLinearProcessNumbered"/>
    <dgm:cxn modelId="{CFC0DFDB-2C5F-4A8D-8032-F20E36EFD798}" type="presParOf" srcId="{EA70158E-97DA-4137-AC00-74D6E7E79E09}" destId="{06A4B01F-4DB1-4D2D-A263-8A7AB3C76D9F}" srcOrd="3" destOrd="0" presId="urn:microsoft.com/office/officeart/2016/7/layout/BasicLinearProcessNumbered"/>
    <dgm:cxn modelId="{C1DBE519-0071-4165-B2C3-BA7C9F5B1429}" type="presParOf" srcId="{A1A89179-ADA2-485F-884A-CA42B167568B}" destId="{CB2EAADE-AFFC-4F98-9449-DF82A159BE76}" srcOrd="3" destOrd="0" presId="urn:microsoft.com/office/officeart/2016/7/layout/BasicLinearProcessNumbered"/>
    <dgm:cxn modelId="{A3786AAF-DBAC-4BD4-8DE6-257F61705341}" type="presParOf" srcId="{A1A89179-ADA2-485F-884A-CA42B167568B}" destId="{97FDDA3A-CFBD-4192-8360-A68B8A560B15}" srcOrd="4" destOrd="0" presId="urn:microsoft.com/office/officeart/2016/7/layout/BasicLinearProcessNumbered"/>
    <dgm:cxn modelId="{FD2FF0B7-E066-4CBA-8727-078842C959FA}" type="presParOf" srcId="{97FDDA3A-CFBD-4192-8360-A68B8A560B15}" destId="{C1D274B1-5F77-4EBB-8109-13156AB242DF}" srcOrd="0" destOrd="0" presId="urn:microsoft.com/office/officeart/2016/7/layout/BasicLinearProcessNumbered"/>
    <dgm:cxn modelId="{A087D975-D5ED-41E2-AF1F-56D5C2111E7E}" type="presParOf" srcId="{97FDDA3A-CFBD-4192-8360-A68B8A560B15}" destId="{986A7464-E2FB-4232-A4C1-9803FE1B8147}" srcOrd="1" destOrd="0" presId="urn:microsoft.com/office/officeart/2016/7/layout/BasicLinearProcessNumbered"/>
    <dgm:cxn modelId="{6AF05A06-58F7-4C4F-818D-F755BBFC3ED4}" type="presParOf" srcId="{97FDDA3A-CFBD-4192-8360-A68B8A560B15}" destId="{337A7F0A-0259-4C43-B010-3CE0A9CC6FFB}" srcOrd="2" destOrd="0" presId="urn:microsoft.com/office/officeart/2016/7/layout/BasicLinearProcessNumbered"/>
    <dgm:cxn modelId="{29175631-BA8A-48B3-B60C-2648BC18195B}" type="presParOf" srcId="{97FDDA3A-CFBD-4192-8360-A68B8A560B15}" destId="{AD84485C-799D-4D37-9BFD-441029A1D40A}" srcOrd="3" destOrd="0" presId="urn:microsoft.com/office/officeart/2016/7/layout/BasicLinearProcessNumbered"/>
    <dgm:cxn modelId="{4CF3113B-126B-4A00-AB74-659AE679F6F4}" type="presParOf" srcId="{A1A89179-ADA2-485F-884A-CA42B167568B}" destId="{821C17C1-7CB2-49AD-996A-067078D7619F}" srcOrd="5" destOrd="0" presId="urn:microsoft.com/office/officeart/2016/7/layout/BasicLinearProcessNumbered"/>
    <dgm:cxn modelId="{785A9F63-F8CB-4CA3-8F03-C5EFC6171ADD}" type="presParOf" srcId="{A1A89179-ADA2-485F-884A-CA42B167568B}" destId="{97A51373-549B-428F-BEB9-A6199639F4E4}" srcOrd="6" destOrd="0" presId="urn:microsoft.com/office/officeart/2016/7/layout/BasicLinearProcessNumbered"/>
    <dgm:cxn modelId="{74F21078-6623-41C5-A5D9-0929C3F78476}" type="presParOf" srcId="{97A51373-549B-428F-BEB9-A6199639F4E4}" destId="{CF1ECF4B-D452-4AFA-A40C-FA5B46778379}" srcOrd="0" destOrd="0" presId="urn:microsoft.com/office/officeart/2016/7/layout/BasicLinearProcessNumbered"/>
    <dgm:cxn modelId="{A1E0C85D-BC71-4BF0-BC6B-97F173122624}" type="presParOf" srcId="{97A51373-549B-428F-BEB9-A6199639F4E4}" destId="{579262CF-E73B-4F7C-BA0B-CF3C10BBB933}" srcOrd="1" destOrd="0" presId="urn:microsoft.com/office/officeart/2016/7/layout/BasicLinearProcessNumbered"/>
    <dgm:cxn modelId="{B7EFCCA1-A718-474D-B8A1-AF00695C3D06}" type="presParOf" srcId="{97A51373-549B-428F-BEB9-A6199639F4E4}" destId="{ED220527-ACAB-4B5A-B98C-4A5E730639B7}" srcOrd="2" destOrd="0" presId="urn:microsoft.com/office/officeart/2016/7/layout/BasicLinearProcessNumbered"/>
    <dgm:cxn modelId="{8E57D66A-BC3A-49F9-A4DD-6A19CE3B8D3D}" type="presParOf" srcId="{97A51373-549B-428F-BEB9-A6199639F4E4}" destId="{DCBFA998-58AE-4960-981B-1EBC7867102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105D0-A77E-4978-94A9-805C50DDD3C3}">
      <dsp:nvSpPr>
        <dsp:cNvPr id="0" name=""/>
        <dsp:cNvSpPr/>
      </dsp:nvSpPr>
      <dsp:spPr>
        <a:xfrm>
          <a:off x="3342" y="319724"/>
          <a:ext cx="2651349" cy="37118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710" tIns="330200" rIns="20671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the Stage to make a cool background.</a:t>
          </a:r>
        </a:p>
      </dsp:txBody>
      <dsp:txXfrm>
        <a:off x="3342" y="1730242"/>
        <a:ext cx="2651349" cy="2227133"/>
      </dsp:txXfrm>
    </dsp:sp>
    <dsp:sp modelId="{3476C471-835C-475C-B2A7-F83B46384F81}">
      <dsp:nvSpPr>
        <dsp:cNvPr id="0" name=""/>
        <dsp:cNvSpPr/>
      </dsp:nvSpPr>
      <dsp:spPr>
        <a:xfrm>
          <a:off x="772233" y="690913"/>
          <a:ext cx="1113566" cy="11135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818" tIns="12700" rIns="8681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35311" y="853991"/>
        <a:ext cx="787410" cy="787410"/>
      </dsp:txXfrm>
    </dsp:sp>
    <dsp:sp modelId="{B4F8F985-7EBF-43CE-8209-A894AAB3A7D3}">
      <dsp:nvSpPr>
        <dsp:cNvPr id="0" name=""/>
        <dsp:cNvSpPr/>
      </dsp:nvSpPr>
      <dsp:spPr>
        <a:xfrm>
          <a:off x="3342" y="4031541"/>
          <a:ext cx="2651349" cy="72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F2FDF-88D2-4DAD-AA53-C5806E24B30C}">
      <dsp:nvSpPr>
        <dsp:cNvPr id="0" name=""/>
        <dsp:cNvSpPr/>
      </dsp:nvSpPr>
      <dsp:spPr>
        <a:xfrm>
          <a:off x="2919826" y="319724"/>
          <a:ext cx="2651349" cy="3711889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710" tIns="330200" rIns="20671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Try different cow speeds.</a:t>
          </a:r>
        </a:p>
      </dsp:txBody>
      <dsp:txXfrm>
        <a:off x="2919826" y="1730242"/>
        <a:ext cx="2651349" cy="2227133"/>
      </dsp:txXfrm>
    </dsp:sp>
    <dsp:sp modelId="{63A06CE7-572E-4B63-B996-E9F9AB2C5981}">
      <dsp:nvSpPr>
        <dsp:cNvPr id="0" name=""/>
        <dsp:cNvSpPr/>
      </dsp:nvSpPr>
      <dsp:spPr>
        <a:xfrm>
          <a:off x="3688717" y="690913"/>
          <a:ext cx="1113566" cy="1113566"/>
        </a:xfrm>
        <a:prstGeom prst="ellips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818" tIns="12700" rIns="8681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851795" y="853991"/>
        <a:ext cx="787410" cy="787410"/>
      </dsp:txXfrm>
    </dsp:sp>
    <dsp:sp modelId="{7F3CE766-B985-4B24-B4C0-DB9F40DAEE5E}">
      <dsp:nvSpPr>
        <dsp:cNvPr id="0" name=""/>
        <dsp:cNvSpPr/>
      </dsp:nvSpPr>
      <dsp:spPr>
        <a:xfrm>
          <a:off x="2919826" y="4031541"/>
          <a:ext cx="2651349" cy="72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274B1-5F77-4EBB-8109-13156AB242DF}">
      <dsp:nvSpPr>
        <dsp:cNvPr id="0" name=""/>
        <dsp:cNvSpPr/>
      </dsp:nvSpPr>
      <dsp:spPr>
        <a:xfrm>
          <a:off x="5836310" y="319724"/>
          <a:ext cx="2651349" cy="3711889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710" tIns="330200" rIns="20671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Try different zombie speeds and frequenies.</a:t>
          </a:r>
        </a:p>
      </dsp:txBody>
      <dsp:txXfrm>
        <a:off x="5836310" y="1730242"/>
        <a:ext cx="2651349" cy="2227133"/>
      </dsp:txXfrm>
    </dsp:sp>
    <dsp:sp modelId="{986A7464-E2FB-4232-A4C1-9803FE1B8147}">
      <dsp:nvSpPr>
        <dsp:cNvPr id="0" name=""/>
        <dsp:cNvSpPr/>
      </dsp:nvSpPr>
      <dsp:spPr>
        <a:xfrm>
          <a:off x="6605202" y="690913"/>
          <a:ext cx="1113566" cy="1113566"/>
        </a:xfrm>
        <a:prstGeom prst="ellips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818" tIns="12700" rIns="8681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768280" y="853991"/>
        <a:ext cx="787410" cy="787410"/>
      </dsp:txXfrm>
    </dsp:sp>
    <dsp:sp modelId="{337A7F0A-0259-4C43-B010-3CE0A9CC6FFB}">
      <dsp:nvSpPr>
        <dsp:cNvPr id="0" name=""/>
        <dsp:cNvSpPr/>
      </dsp:nvSpPr>
      <dsp:spPr>
        <a:xfrm>
          <a:off x="5836310" y="4031541"/>
          <a:ext cx="2651349" cy="72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ECF4B-D452-4AFA-A40C-FA5B46778379}">
      <dsp:nvSpPr>
        <dsp:cNvPr id="0" name=""/>
        <dsp:cNvSpPr/>
      </dsp:nvSpPr>
      <dsp:spPr>
        <a:xfrm>
          <a:off x="8752795" y="319724"/>
          <a:ext cx="2651349" cy="3711889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710" tIns="330200" rIns="20671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Make a different type of zombie that the cow has to avoid.</a:t>
          </a:r>
        </a:p>
      </dsp:txBody>
      <dsp:txXfrm>
        <a:off x="8752795" y="1730242"/>
        <a:ext cx="2651349" cy="2227133"/>
      </dsp:txXfrm>
    </dsp:sp>
    <dsp:sp modelId="{579262CF-E73B-4F7C-BA0B-CF3C10BBB933}">
      <dsp:nvSpPr>
        <dsp:cNvPr id="0" name=""/>
        <dsp:cNvSpPr/>
      </dsp:nvSpPr>
      <dsp:spPr>
        <a:xfrm>
          <a:off x="9521686" y="690913"/>
          <a:ext cx="1113566" cy="1113566"/>
        </a:xfrm>
        <a:prstGeom prst="ellips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818" tIns="12700" rIns="8681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684764" y="853991"/>
        <a:ext cx="787410" cy="787410"/>
      </dsp:txXfrm>
    </dsp:sp>
    <dsp:sp modelId="{ED220527-ACAB-4B5A-B98C-4A5E730639B7}">
      <dsp:nvSpPr>
        <dsp:cNvPr id="0" name=""/>
        <dsp:cNvSpPr/>
      </dsp:nvSpPr>
      <dsp:spPr>
        <a:xfrm>
          <a:off x="8752795" y="4031541"/>
          <a:ext cx="2651349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1E65D-2B3A-4C12-9B2E-B72F8954DD8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02FF3-946F-4FDE-8EE1-2AFD995D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184131413/#edito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https://scratch.mit.edu/projects/184131413/#editor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02FF3-946F-4FDE-8EE1-2AFD995DB4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95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F5D1-D1F3-4252-8B12-9AEEFCD66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FF64A-75B5-404E-AADB-313EA9006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2C4FC-B1AD-4A94-A95B-5B84549B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69F3-9DDE-4913-A121-27E130568A36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0DD19-566F-4969-B4F8-A14DE72F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04389-E373-43EF-B440-56AC4A33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9A37-D2BC-4764-B485-9096B9B19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2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CC62-F689-4820-A48A-E1B124F2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53D8F-51CC-4B3D-BAEF-B3B599B61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E6F74-8937-48AF-A9CE-F6E51F1D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69F3-9DDE-4913-A121-27E130568A36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03766-7B6B-4AD6-845D-6C941550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CC78C-8DE2-436C-AEB2-98BCDA8C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9A37-D2BC-4764-B485-9096B9B19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6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D0A1FB-7339-41A0-9971-6174267C3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3F555-3B8E-4476-B61B-C7E792D5F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D4ADF-F31A-4B69-8FE0-6534EAAB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69F3-9DDE-4913-A121-27E130568A36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F8473-510C-4417-8018-DD362D59E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0DC03-A179-4451-A506-FE3954B8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9A37-D2BC-4764-B485-9096B9B19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6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97CE-8E13-40BD-B03C-D5842E1D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9182B-8DC9-45F0-86B3-95FB9AE7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77AFA-3EA9-4AE3-8E69-3A3ECD5F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69F3-9DDE-4913-A121-27E130568A36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97683-FB9C-4EC2-849D-45FA410A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6220B-EEA3-40B3-8255-D9256D95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9A37-D2BC-4764-B485-9096B9B19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8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E01A-C914-456F-8080-BCFF46AB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963A3-0A22-47EC-8F89-7EDEC5B44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6D221-DBDF-4ED5-916C-3FD3E54A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69F3-9DDE-4913-A121-27E130568A36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2FC4A-1D49-4F35-8720-27399E25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AE57A-A583-4EE8-8AB4-CE22CA41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9A37-D2BC-4764-B485-9096B9B19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4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CF25-576A-4AAA-B46A-CEDE6383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42408-6E08-4E36-90C3-9E46754E4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80C0D-A567-4F68-982D-1BD76751A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CB72D-729C-471E-875B-300BD5CB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69F3-9DDE-4913-A121-27E130568A36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E07F4-C992-4992-8943-4BD18617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ECC88-8CE0-43A5-B658-1C0C2DB6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9A37-D2BC-4764-B485-9096B9B19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7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ABBB-F8AF-46C9-A331-6C6C80918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4CE75-1BCA-47D7-82A6-E13D4D213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2CD5D-B256-4AE2-8E5A-7E7BBC3F8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29A04-B0BA-4AC2-B8D3-8F3845E7B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4A797-72F9-4684-98C4-E0F250863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D8CE1-3490-4369-9ACF-90AF8337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69F3-9DDE-4913-A121-27E130568A36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BE881-9F41-4CD6-ACB7-972740E2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28C4E-8676-47B1-9AE4-549229D3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9A37-D2BC-4764-B485-9096B9B19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9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7360-5F7E-449B-A5FD-9C69077D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51F03-CA36-45D0-AD0D-D9D2CD4D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69F3-9DDE-4913-A121-27E130568A36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09E7E-5988-43A8-BF61-09521A8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4D479-B0D7-4779-9186-D1FDBCD4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9A37-D2BC-4764-B485-9096B9B19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3EED2-7B85-44AB-B8F7-49E4CC8A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69F3-9DDE-4913-A121-27E130568A36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00FA3-2FC7-4F55-A2C4-F7FA5453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EF065-ED33-4D82-A1BC-53CC21E19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9A37-D2BC-4764-B485-9096B9B19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6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BA8E-311A-41F2-94CC-80C44935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9D19-01F9-4D6E-B2E6-641F22E78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C09A4-C75D-47EC-A4D8-548539064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F3E48-D784-4C75-A584-8E0B57B5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69F3-9DDE-4913-A121-27E130568A36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D2071-D598-4E7C-A88A-9F603F00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04AAD-9DC1-4608-8F18-8FD4ADEC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9A37-D2BC-4764-B485-9096B9B19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1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B54C-959A-4D06-850E-E4D5F953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02F16-D3BB-4F3B-BF8B-54975EE75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F86AE-6A46-485E-B24E-8495F0481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AA2EC-077D-4324-AB3C-C7884E3C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69F3-9DDE-4913-A121-27E130568A36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4C1B2-0D1E-479B-8C96-6492C873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20963-0727-4635-A1E0-7B464124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9A37-D2BC-4764-B485-9096B9B19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8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E35AA-0174-4E18-9048-0FC95340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B590E-B4E7-4AC0-BB4F-4D1C7C532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81B72-BE6C-4E9A-A49B-27252D1AB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E69F3-9DDE-4913-A121-27E130568A36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1CF25-AB39-42AE-AD31-5F6CC9860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76F06-2D6F-489F-9B2A-6CEEC5EB7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79A37-D2BC-4764-B485-9096B9B19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8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cratch.mit.edu/projects/126981912/edito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556005-E58E-4A51-991A-F35776087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Plants VS Zombies</a:t>
            </a:r>
          </a:p>
        </p:txBody>
      </p:sp>
    </p:spTree>
    <p:extLst>
      <p:ext uri="{BB962C8B-B14F-4D97-AF65-F5344CB8AC3E}">
        <p14:creationId xmlns:p14="http://schemas.microsoft.com/office/powerpoint/2010/main" val="247225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B0522-C363-4EEB-A790-96B4AE33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 kern="1200">
                <a:solidFill>
                  <a:schemeClr val="bg2"/>
                </a:solidFill>
                <a:latin typeface="+mj-lt"/>
                <a:ea typeface="+mj-ea"/>
                <a:cs typeface="+mj-cs"/>
                <a:hlinkClick r:id="rId2"/>
              </a:rPr>
              <a:t>https://scratch.mit.edu/projects/126981912/editor</a:t>
            </a:r>
            <a:endParaRPr lang="en-US" sz="3400" kern="120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89356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0A177D-AE09-4F50-81B8-C499BA2C0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Scratch Scavenger Hunt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ig">
            <a:extLst>
              <a:ext uri="{FF2B5EF4-FFF2-40B4-BE49-F238E27FC236}">
                <a16:creationId xmlns:a16="http://schemas.microsoft.com/office/drawing/2014/main" id="{DEF1FBD6-7565-4344-97BD-0564DA9A0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0C7E4-7CD3-472E-8836-95E08B3A0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Sprite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Zombie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Cow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Peashooter</a:t>
            </a:r>
          </a:p>
          <a:p>
            <a:r>
              <a:rPr lang="en-US" dirty="0">
                <a:solidFill>
                  <a:srgbClr val="000000"/>
                </a:solidFill>
              </a:rPr>
              <a:t>Backdrop</a:t>
            </a:r>
          </a:p>
          <a:p>
            <a:r>
              <a:rPr lang="en-US" dirty="0">
                <a:solidFill>
                  <a:srgbClr val="000000"/>
                </a:solidFill>
              </a:rPr>
              <a:t>Save/Remix</a:t>
            </a:r>
          </a:p>
          <a:p>
            <a:r>
              <a:rPr lang="en-US" dirty="0">
                <a:solidFill>
                  <a:srgbClr val="000000"/>
                </a:solidFill>
              </a:rPr>
              <a:t>Costumes</a:t>
            </a:r>
          </a:p>
          <a:p>
            <a:r>
              <a:rPr lang="en-US" dirty="0">
                <a:solidFill>
                  <a:srgbClr val="000000"/>
                </a:solidFill>
              </a:rPr>
              <a:t>Sounds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13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70CCCF-3453-4F28-8BB8-BBF76F5F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BIG SECRET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4D462-7926-42F8-ABCD-199E9D12A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000000"/>
                </a:solidFill>
              </a:rPr>
              <a:t>Ask a mentor about using Alt-tab (or command-tab) to switch quickly between screens</a:t>
            </a:r>
          </a:p>
        </p:txBody>
      </p:sp>
    </p:spTree>
    <p:extLst>
      <p:ext uri="{BB962C8B-B14F-4D97-AF65-F5344CB8AC3E}">
        <p14:creationId xmlns:p14="http://schemas.microsoft.com/office/powerpoint/2010/main" val="390795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E8B597-E5C0-4A5C-B45D-A907BEA4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Cow Script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7C6443-CCC3-4A67-B83D-BE60F273D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8198" y="946901"/>
            <a:ext cx="6064293" cy="4954816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87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A9825-6CDA-470B-8621-670E56FD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Zombie Script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2FD7F3-E392-45C4-B2BC-9AFB4B417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2045" y="1675226"/>
            <a:ext cx="9275976" cy="47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05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44535-0716-493F-AAE2-535328E21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Extensions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19A053-3C3C-4BD1-A140-410D110A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272489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277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103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Plants VS Zombies</vt:lpstr>
      <vt:lpstr>https://scratch.mit.edu/projects/126981912/editor</vt:lpstr>
      <vt:lpstr>Scratch Scavenger Hunt</vt:lpstr>
      <vt:lpstr>BIG SECRET</vt:lpstr>
      <vt:lpstr>Cow Script</vt:lpstr>
      <vt:lpstr>Zombie Script</vt:lpstr>
      <vt:lpstr>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Plants VS Zombies</dc:title>
  <dc:creator>Saini, Tara (Student)</dc:creator>
  <cp:lastModifiedBy>Saini, Tara (Student)</cp:lastModifiedBy>
  <cp:revision>2</cp:revision>
  <dcterms:created xsi:type="dcterms:W3CDTF">2020-01-02T09:55:42Z</dcterms:created>
  <dcterms:modified xsi:type="dcterms:W3CDTF">2020-01-02T10:10:12Z</dcterms:modified>
</cp:coreProperties>
</file>