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9D56C-49FD-49E3-AD25-3FD592BE1CC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F4081-95FC-425C-B982-F99B4C08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565CA98-464A-4928-ABA0-5B8949079223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29AA-3404-4EB5-9F23-84682902DB60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0883805-1EC3-4407-A2BE-60180CBD41BC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17F2-385F-49FD-AE85-E89487091EDB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7DC60A7-D608-4956-9AE3-DD0D5D051A25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3E35769-6284-4D89-99EF-8E0D81CCCBD1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D032C5E-3352-43F5-BECD-9A5B4772DB2F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BF7B-C92E-421F-8210-6143EB4B63F2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B04D7DD-3C5B-461D-BB77-86B1A4231ACD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7A80-3DA2-4736-9337-21A0C0AC188F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CBB21EA-DFFB-451D-A06A-F32AD5267500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63214-72C9-4FCB-9E65-7D560B381D7D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rud/#read-operations" TargetMode="External"/><Relationship Id="rId2" Type="http://schemas.openxmlformats.org/officeDocument/2006/relationships/hyperlink" Target="https://docs.mongodb.com/manual/crud/#create-opera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ongodb.com/manual/crud/#delete-operations" TargetMode="External"/><Relationship Id="rId4" Type="http://schemas.openxmlformats.org/officeDocument/2006/relationships/hyperlink" Target="https://docs.mongodb.com/manual/crud/#update-operatio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MongoDB CRUD Operations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			Group – 05</a:t>
            </a:r>
          </a:p>
          <a:p>
            <a:r>
              <a:rPr lang="en-US" dirty="0"/>
              <a:t>	</a:t>
            </a:r>
            <a:r>
              <a:rPr lang="en-US" dirty="0" smtClean="0"/>
              <a:t>			Section - 02</a:t>
            </a:r>
          </a:p>
          <a:p>
            <a:r>
              <a:rPr lang="en-US" dirty="0" smtClean="0"/>
              <a:t>			                                           Naga Anshitha Velagapudi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One Document</a:t>
            </a:r>
          </a:p>
          <a:p>
            <a:r>
              <a:rPr lang="en-US" dirty="0" smtClean="0"/>
              <a:t>Insert Many Documents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98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Clone One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Find tab in Data Explorer</a:t>
            </a:r>
          </a:p>
          <a:p>
            <a:r>
              <a:rPr lang="en-US" dirty="0"/>
              <a:t>Up to 20 documents displays in the tab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Specify </a:t>
            </a:r>
            <a:r>
              <a:rPr lang="en-US" dirty="0"/>
              <a:t>a </a:t>
            </a:r>
            <a:r>
              <a:rPr lang="en-US" dirty="0" smtClean="0"/>
              <a:t>filter(Optional)</a:t>
            </a:r>
          </a:p>
          <a:p>
            <a:r>
              <a:rPr lang="en-US" dirty="0"/>
              <a:t>Clone the </a:t>
            </a:r>
            <a:r>
              <a:rPr lang="en-US" dirty="0" smtClean="0"/>
              <a:t>document</a:t>
            </a:r>
          </a:p>
          <a:p>
            <a:r>
              <a:rPr lang="en-US" dirty="0"/>
              <a:t>Modify the document</a:t>
            </a: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64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One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 </a:t>
            </a:r>
            <a:r>
              <a:rPr lang="en-US" i="1" dirty="0"/>
              <a:t>Find</a:t>
            </a:r>
            <a:r>
              <a:rPr lang="en-US" dirty="0"/>
              <a:t> tab in Data Explorer</a:t>
            </a:r>
          </a:p>
          <a:p>
            <a:r>
              <a:rPr lang="en-US" dirty="0"/>
              <a:t>Specify a </a:t>
            </a:r>
            <a:r>
              <a:rPr lang="en-US" dirty="0" smtClean="0"/>
              <a:t>filter Optional</a:t>
            </a:r>
          </a:p>
          <a:p>
            <a:r>
              <a:rPr lang="en-US" dirty="0"/>
              <a:t>Edit the document</a:t>
            </a:r>
          </a:p>
          <a:p>
            <a:r>
              <a:rPr lang="en-US" dirty="0"/>
              <a:t>Save or cancel changes</a:t>
            </a: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78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One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 </a:t>
            </a:r>
            <a:r>
              <a:rPr lang="en-US" i="1" dirty="0"/>
              <a:t>Find</a:t>
            </a:r>
            <a:r>
              <a:rPr lang="en-US" dirty="0"/>
              <a:t> tab in Data Explorer</a:t>
            </a:r>
          </a:p>
          <a:p>
            <a:r>
              <a:rPr lang="en-US" dirty="0"/>
              <a:t>Specify a </a:t>
            </a:r>
            <a:r>
              <a:rPr lang="en-US" dirty="0" smtClean="0"/>
              <a:t>filter(Optiona</a:t>
            </a:r>
            <a:r>
              <a:rPr lang="en-US" dirty="0"/>
              <a:t>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Delete the document</a:t>
            </a:r>
          </a:p>
          <a:p>
            <a:r>
              <a:rPr lang="en-US" dirty="0"/>
              <a:t>To confirm, click the </a:t>
            </a:r>
            <a:r>
              <a:rPr lang="en-US" i="1" dirty="0"/>
              <a:t>Delete</a:t>
            </a:r>
            <a:r>
              <a:rPr lang="en-US" dirty="0"/>
              <a:t> </a:t>
            </a:r>
            <a:r>
              <a:rPr lang="en-US" dirty="0" smtClean="0"/>
              <a:t>button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02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Index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1551" y="1609378"/>
            <a:ext cx="6281873" cy="5248622"/>
          </a:xfrm>
        </p:spPr>
        <p:txBody>
          <a:bodyPr/>
          <a:lstStyle/>
          <a:p>
            <a:r>
              <a:rPr lang="en-US" dirty="0"/>
              <a:t>Click the </a:t>
            </a:r>
            <a:r>
              <a:rPr lang="en-US" i="1" dirty="0"/>
              <a:t>Indexes</a:t>
            </a:r>
            <a:r>
              <a:rPr lang="en-US" dirty="0"/>
              <a:t> tab</a:t>
            </a:r>
          </a:p>
          <a:p>
            <a:r>
              <a:rPr lang="en-US" dirty="0"/>
              <a:t>Click </a:t>
            </a:r>
            <a:r>
              <a:rPr lang="en-US" i="1" dirty="0"/>
              <a:t>Create Index</a:t>
            </a:r>
            <a:endParaRPr lang="en-US" dirty="0"/>
          </a:p>
          <a:p>
            <a:r>
              <a:rPr lang="en-US" dirty="0"/>
              <a:t>Specify </a:t>
            </a:r>
            <a:r>
              <a:rPr lang="en-US" dirty="0" smtClean="0"/>
              <a:t>the index options(Optional)</a:t>
            </a:r>
          </a:p>
          <a:p>
            <a:r>
              <a:rPr lang="en-US" dirty="0"/>
              <a:t>Set the </a:t>
            </a:r>
            <a:r>
              <a:rPr lang="en-US" dirty="0" smtClean="0"/>
              <a:t>Collation</a:t>
            </a:r>
            <a:r>
              <a:rPr lang="en-US" dirty="0"/>
              <a:t> </a:t>
            </a:r>
            <a:r>
              <a:rPr lang="en-US" dirty="0" smtClean="0"/>
              <a:t>options(Optional)</a:t>
            </a:r>
          </a:p>
          <a:p>
            <a:r>
              <a:rPr lang="en-US" dirty="0"/>
              <a:t>Click </a:t>
            </a:r>
            <a:r>
              <a:rPr lang="en-US" i="1" dirty="0"/>
              <a:t>Create</a:t>
            </a:r>
            <a:endParaRPr lang="en-US" dirty="0"/>
          </a:p>
          <a:p>
            <a:r>
              <a:rPr lang="en-US" dirty="0"/>
              <a:t>In the </a:t>
            </a:r>
            <a:r>
              <a:rPr lang="en-US" i="1" dirty="0"/>
              <a:t>Confirm Operation</a:t>
            </a:r>
            <a:r>
              <a:rPr lang="en-US" dirty="0"/>
              <a:t> modal, confirm your index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1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567" y="2349926"/>
            <a:ext cx="3498979" cy="2456442"/>
          </a:xfrm>
        </p:spPr>
        <p:txBody>
          <a:bodyPr/>
          <a:lstStyle/>
          <a:p>
            <a:r>
              <a:rPr lang="en-US" dirty="0" smtClean="0"/>
              <a:t>CRUD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Create Operations</a:t>
            </a:r>
            <a:endParaRPr lang="en-US" dirty="0"/>
          </a:p>
          <a:p>
            <a:r>
              <a:rPr lang="en-US" dirty="0">
                <a:hlinkClick r:id="rId3"/>
              </a:rPr>
              <a:t>Read Operations</a:t>
            </a:r>
            <a:endParaRPr lang="en-US" dirty="0"/>
          </a:p>
          <a:p>
            <a:r>
              <a:rPr lang="en-US" dirty="0">
                <a:hlinkClick r:id="rId4"/>
              </a:rPr>
              <a:t>Update Operations</a:t>
            </a:r>
            <a:endParaRPr lang="en-US" dirty="0"/>
          </a:p>
          <a:p>
            <a:r>
              <a:rPr lang="en-US" dirty="0">
                <a:hlinkClick r:id="rId5"/>
              </a:rPr>
              <a:t>Delete Operations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Naga Anshitha Velagapudi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2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perform CRUD operations in MongoDB atlas, we have to</a:t>
            </a:r>
          </a:p>
          <a:p>
            <a:r>
              <a:rPr lang="en-US" dirty="0"/>
              <a:t>View Databases and Collections</a:t>
            </a:r>
          </a:p>
          <a:p>
            <a:r>
              <a:rPr lang="en-US" dirty="0" smtClean="0"/>
              <a:t>Create a Database</a:t>
            </a:r>
          </a:p>
          <a:p>
            <a:r>
              <a:rPr lang="en-US" dirty="0" smtClean="0"/>
              <a:t>Create a collection</a:t>
            </a:r>
          </a:p>
          <a:p>
            <a:r>
              <a:rPr lang="en-US" dirty="0" smtClean="0"/>
              <a:t>Drop Database</a:t>
            </a:r>
          </a:p>
          <a:p>
            <a:r>
              <a:rPr lang="en-US" dirty="0" smtClean="0"/>
              <a:t>Drop Collection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5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Databases and collections in your cluster</a:t>
            </a:r>
          </a:p>
          <a:p>
            <a:r>
              <a:rPr lang="en-US" dirty="0" smtClean="0"/>
              <a:t>Manage Documents in your collections</a:t>
            </a:r>
          </a:p>
          <a:p>
            <a:r>
              <a:rPr lang="en-US" dirty="0" smtClean="0"/>
              <a:t>Manage Indexes on your clusters</a:t>
            </a:r>
          </a:p>
          <a:p>
            <a:r>
              <a:rPr lang="en-US" dirty="0" smtClean="0"/>
              <a:t>Create and run aggregation pipelines to process data in your collections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7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Manage Databases and collections in your cluster</a:t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 </a:t>
            </a:r>
            <a:r>
              <a:rPr lang="en-US" b="1" dirty="0"/>
              <a:t>Data Explorer</a:t>
            </a:r>
            <a:r>
              <a:rPr lang="en-US" dirty="0"/>
              <a:t> to manage your cluster’s databases and collections</a:t>
            </a:r>
            <a:r>
              <a:rPr lang="en-US" dirty="0" smtClean="0"/>
              <a:t>.</a:t>
            </a:r>
          </a:p>
          <a:p>
            <a:r>
              <a:rPr lang="en-US" dirty="0"/>
              <a:t>To access the </a:t>
            </a:r>
            <a:r>
              <a:rPr lang="en-US" b="1" dirty="0"/>
              <a:t>Data Explorer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a. Click</a:t>
            </a:r>
            <a:r>
              <a:rPr lang="en-US" dirty="0"/>
              <a:t> </a:t>
            </a:r>
            <a:r>
              <a:rPr lang="en-US" b="1" dirty="0"/>
              <a:t>Clusters</a:t>
            </a:r>
            <a:r>
              <a:rPr lang="en-US" dirty="0"/>
              <a:t> in the top-left corner of Atlas.</a:t>
            </a:r>
          </a:p>
          <a:p>
            <a:pPr marL="0" indent="0">
              <a:buNone/>
            </a:pPr>
            <a:r>
              <a:rPr lang="en-US" dirty="0" smtClean="0"/>
              <a:t>    b. Click</a:t>
            </a:r>
            <a:r>
              <a:rPr lang="en-US" dirty="0"/>
              <a:t> </a:t>
            </a:r>
            <a:r>
              <a:rPr lang="en-US" b="1" dirty="0"/>
              <a:t>Collections</a:t>
            </a:r>
            <a:r>
              <a:rPr lang="en-US" dirty="0"/>
              <a:t> for your desired cluster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 already have cluster, then select collections tab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4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roles to manage databases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20966"/>
              </p:ext>
            </p:extLst>
          </p:nvPr>
        </p:nvGraphicFramePr>
        <p:xfrm>
          <a:off x="5283994" y="1452880"/>
          <a:ext cx="5949950" cy="4484683"/>
        </p:xfrm>
        <a:graphic>
          <a:graphicData uri="http://schemas.openxmlformats.org/drawingml/2006/table">
            <a:tbl>
              <a:tblPr/>
              <a:tblGrid>
                <a:gridCol w="2974975">
                  <a:extLst>
                    <a:ext uri="{9D8B030D-6E8A-4147-A177-3AD203B41FA5}">
                      <a16:colId xmlns:a16="http://schemas.microsoft.com/office/drawing/2014/main" val="1516553255"/>
                    </a:ext>
                  </a:extLst>
                </a:gridCol>
                <a:gridCol w="2974975">
                  <a:extLst>
                    <a:ext uri="{9D8B030D-6E8A-4147-A177-3AD203B41FA5}">
                      <a16:colId xmlns:a16="http://schemas.microsoft.com/office/drawing/2014/main" val="1252959859"/>
                    </a:ext>
                  </a:extLst>
                </a:gridCol>
              </a:tblGrid>
              <a:tr h="102901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View Databases and Collections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At least </a:t>
                      </a:r>
                      <a:r>
                        <a:rPr lang="en-US" dirty="0" smtClean="0">
                          <a:effectLst/>
                        </a:rPr>
                        <a:t>the Project Data Read Only</a:t>
                      </a:r>
                      <a:r>
                        <a:rPr lang="en-US" dirty="0">
                          <a:effectLst/>
                        </a:rPr>
                        <a:t> role.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062436"/>
                  </a:ext>
                </a:extLst>
              </a:tr>
              <a:tr h="1841689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Create Databases and Collections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One of the following roles: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  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Project Owner or Organization Owner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   Project Data Access Admin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   Project Data Access Read/Write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24412"/>
                  </a:ext>
                </a:extLst>
              </a:tr>
              <a:tr h="102901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Drop Databases and Collections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One of the following roles</a:t>
                      </a:r>
                      <a:r>
                        <a:rPr lang="en-US" dirty="0" smtClean="0">
                          <a:effectLst/>
                        </a:rPr>
                        <a:t>: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Project Owner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Project Data Access Admin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831471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Naga Anshitha Velagapudi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68686" y="640080"/>
            <a:ext cx="593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Action						Required role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4495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Documents in Data Explorer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Documents are individual records in a MongoDB collection and are the basic unit of data in MongoDB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Viewing </a:t>
            </a:r>
            <a:r>
              <a:rPr lang="en-US" dirty="0"/>
              <a:t>documents and collections in the </a:t>
            </a:r>
            <a:r>
              <a:rPr lang="en-US" b="1" dirty="0"/>
              <a:t>Data Explorer</a:t>
            </a:r>
            <a:r>
              <a:rPr lang="en-US" dirty="0"/>
              <a:t> can provide a high-level overview of your database schema</a:t>
            </a:r>
            <a:r>
              <a:rPr lang="en-US" dirty="0" smtClean="0"/>
              <a:t>.</a:t>
            </a:r>
          </a:p>
          <a:p>
            <a:r>
              <a:rPr lang="en-US" dirty="0"/>
              <a:t>You can use the </a:t>
            </a:r>
            <a:r>
              <a:rPr lang="en-US" b="1" dirty="0"/>
              <a:t>Data Explorer</a:t>
            </a:r>
            <a:r>
              <a:rPr lang="en-US" dirty="0"/>
              <a:t> to ensure you are following MongoDB’s core data modeling concepts, such as utilizing embedded documents and arrays.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7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Roles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719505" y="1147911"/>
            <a:ext cx="184731" cy="3667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6171" y="2349925"/>
            <a:ext cx="69378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insert, edit or delete documents, you must have been granted access through one of the following roles: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Project Owner or Organization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Project Data Access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Project Data Access Read/Write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9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view documents for a collection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a. Select database for the collection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b. Select the collection on the left-hand side or in the main panel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c.  Select the find button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d. Enter query(Optional)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e. Click on find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6580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98</TotalTime>
  <Words>534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Rockwell</vt:lpstr>
      <vt:lpstr>Wingdings</vt:lpstr>
      <vt:lpstr>Atlas</vt:lpstr>
      <vt:lpstr>MongoDB CRUD Operations </vt:lpstr>
      <vt:lpstr>CRUD Operations</vt:lpstr>
      <vt:lpstr>PowerPoint Presentation</vt:lpstr>
      <vt:lpstr>PowerPoint Presentation</vt:lpstr>
      <vt:lpstr>Manage Databases and collections in your cluster  </vt:lpstr>
      <vt:lpstr>Required roles to manage databases </vt:lpstr>
      <vt:lpstr>Manage Documents in Data Explorer</vt:lpstr>
      <vt:lpstr>Required Roles</vt:lpstr>
      <vt:lpstr>View Documents</vt:lpstr>
      <vt:lpstr>Insert Documents</vt:lpstr>
      <vt:lpstr>Clone One Document</vt:lpstr>
      <vt:lpstr>Edit One Document</vt:lpstr>
      <vt:lpstr>Delete One Document</vt:lpstr>
      <vt:lpstr>Create an Index 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CRUD Operations</dc:title>
  <dc:creator>Velagapudi,Naga Anshitha</dc:creator>
  <cp:lastModifiedBy>Velagapudi,Naga Anshitha</cp:lastModifiedBy>
  <cp:revision>27</cp:revision>
  <dcterms:created xsi:type="dcterms:W3CDTF">2020-04-20T00:37:22Z</dcterms:created>
  <dcterms:modified xsi:type="dcterms:W3CDTF">2020-04-20T02:25:29Z</dcterms:modified>
</cp:coreProperties>
</file>