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3F36-3A10-4A51-BC92-D29A85E296E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52B3-4B2E-410E-8C58-D610C489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B5B14A-EDC7-4C4F-8E5F-F1CF920A936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0BBB-5CCE-41B5-A061-1FDCBD2D6837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4647D3-82E8-4D33-BA2A-C0EEF9ABF48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8A7-16B8-48E0-AFB1-2A78239DD1A7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E68A2A-F486-42EB-91A4-7030BC295ABC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943C7F6-C78F-432D-9D1C-BD20CC22B53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AF3E658-9AFB-46CC-9DE8-ADFE170EBB8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E8BD-551F-482A-949F-A5361328E387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6A90E48-FCF5-482C-A560-2DACA4EAA59A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885-5F91-4B38-BEF9-6EED9FBE63A0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D6DC471-0093-46D6-BEDA-A4963B3CB49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4BAD-B5CC-45B0-BD39-683A8E522F8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973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G</a:t>
            </a:r>
            <a:r>
              <a:rPr lang="en-US" sz="2700" dirty="0" smtClean="0"/>
              <a:t>roup - 05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Managing </a:t>
            </a:r>
            <a:r>
              <a:rPr lang="en-US" dirty="0" smtClean="0"/>
              <a:t>document collections with Atlas(cloud for MongoDB)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8" y="4153989"/>
            <a:ext cx="7972592" cy="1074864"/>
          </a:xfrm>
        </p:spPr>
        <p:txBody>
          <a:bodyPr/>
          <a:lstStyle/>
          <a:p>
            <a:pPr algn="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42" y="2258485"/>
            <a:ext cx="3498979" cy="2456442"/>
          </a:xfrm>
        </p:spPr>
        <p:txBody>
          <a:bodyPr/>
          <a:lstStyle/>
          <a:p>
            <a:r>
              <a:rPr lang="en-US" dirty="0" smtClean="0"/>
              <a:t>Introduction to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875" y="104503"/>
            <a:ext cx="6854446" cy="6442601"/>
          </a:xfrm>
        </p:spPr>
        <p:txBody>
          <a:bodyPr/>
          <a:lstStyle/>
          <a:p>
            <a:r>
              <a:rPr lang="en-US" dirty="0" smtClean="0"/>
              <a:t>Sumana Reddy Reddybathula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Navya </a:t>
            </a:r>
            <a:r>
              <a:rPr lang="en-US" dirty="0" smtClean="0"/>
              <a:t>Devineni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Anshitha Velagapudi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Rohitha Reddy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62" y="58434"/>
            <a:ext cx="2130890" cy="14858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44" y="5272542"/>
            <a:ext cx="1698172" cy="162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2" y="3426897"/>
            <a:ext cx="1874520" cy="1808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62" y="1620441"/>
            <a:ext cx="1766464" cy="17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6" y="1894114"/>
            <a:ext cx="4376057" cy="3461657"/>
          </a:xfrm>
        </p:spPr>
        <p:txBody>
          <a:bodyPr/>
          <a:lstStyle/>
          <a:p>
            <a:r>
              <a:rPr lang="en-US" dirty="0" smtClean="0"/>
              <a:t>Introduction to MongoDB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56" y="777061"/>
            <a:ext cx="6281873" cy="5248622"/>
          </a:xfrm>
        </p:spPr>
        <p:txBody>
          <a:bodyPr>
            <a:normAutofit/>
          </a:bodyPr>
          <a:lstStyle/>
          <a:p>
            <a:r>
              <a:rPr lang="en-US" sz="2000" dirty="0"/>
              <a:t>MongoDB Atlas makes it easy to set up, operate, and scale your MongoDB deployments in the cloud. From high availability to scalability, security to disaster </a:t>
            </a:r>
            <a:r>
              <a:rPr lang="en-US" sz="2000" dirty="0" smtClean="0"/>
              <a:t>recovery</a:t>
            </a:r>
          </a:p>
          <a:p>
            <a:pPr marL="0" indent="0">
              <a:buNone/>
            </a:pPr>
            <a:r>
              <a:rPr lang="en-US" dirty="0" smtClean="0"/>
              <a:t>    MongoDB </a:t>
            </a:r>
            <a:r>
              <a:rPr lang="en-US" dirty="0"/>
              <a:t>Atlas is</a:t>
            </a:r>
          </a:p>
          <a:p>
            <a:r>
              <a:rPr lang="en-US" dirty="0"/>
              <a:t>Automated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High performance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Move faster with a cloud MongoDB service. Built for agile teams who’d rather spend time building apps than managing databases. Available on AWS, Azure, and GCP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vs MongoDB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91886"/>
            <a:ext cx="6281873" cy="5659922"/>
          </a:xfrm>
        </p:spPr>
        <p:txBody>
          <a:bodyPr/>
          <a:lstStyle/>
          <a:p>
            <a:pPr algn="just"/>
            <a:r>
              <a:rPr lang="en-US" b="1" dirty="0"/>
              <a:t>MongoDB:</a:t>
            </a:r>
            <a:r>
              <a:rPr lang="en-US" dirty="0"/>
              <a:t> </a:t>
            </a:r>
            <a:r>
              <a:rPr lang="en-US" i="1" dirty="0"/>
              <a:t>The database for giant ideas</a:t>
            </a:r>
            <a:r>
              <a:rPr lang="en-US" dirty="0"/>
              <a:t>. MongoDB stores data in JSON-like documents that can vary in structure, offering a dynamic, flexible schema. MongoDB was also designed for high availability and scalability, with built-in replication and auto-</a:t>
            </a:r>
            <a:r>
              <a:rPr lang="en-US" dirty="0" err="1"/>
              <a:t>sharding</a:t>
            </a:r>
            <a:r>
              <a:rPr lang="en-US" dirty="0" smtClean="0"/>
              <a:t>;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MongoDB Atlas:</a:t>
            </a:r>
            <a:r>
              <a:rPr lang="en-US" dirty="0"/>
              <a:t> </a:t>
            </a:r>
            <a:r>
              <a:rPr lang="en-US" i="1" dirty="0"/>
              <a:t>Deploy and scale a MongoDB cluster in the cloud with just a few clicks</a:t>
            </a:r>
            <a:r>
              <a:rPr lang="en-US" dirty="0"/>
              <a:t>. MongoDB Atlas is a global cloud database service built and run by the team behind MongoDB. Enjoy the flexibility and scalability of a document database, with the ease and automation of a fully managed service on your preferred cloud.</a:t>
            </a:r>
          </a:p>
          <a:p>
            <a:pPr algn="just"/>
            <a:r>
              <a:rPr lang="en-US" dirty="0"/>
              <a:t>MongoDB belongs to </a:t>
            </a:r>
            <a:r>
              <a:rPr lang="en-US" b="1" dirty="0"/>
              <a:t>"Databases"</a:t>
            </a:r>
            <a:r>
              <a:rPr lang="en-US" dirty="0"/>
              <a:t> category of the tech stack, while MongoDB Atlas can be primarily classified under </a:t>
            </a:r>
            <a:r>
              <a:rPr lang="en-US" b="1" dirty="0"/>
              <a:t>"MongoDB Hosting"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 </a:t>
            </a:r>
            <a:r>
              <a:rPr lang="en-US" b="1" dirty="0"/>
              <a:t>architecture</a:t>
            </a:r>
            <a:r>
              <a:rPr lang="en-US" dirty="0"/>
              <a:t> that is built on collections and documents. The basic unit of data in this database consists of a set of key–value pairs</a:t>
            </a:r>
            <a:r>
              <a:rPr lang="en-US" dirty="0" smtClean="0"/>
              <a:t>. It </a:t>
            </a:r>
            <a:r>
              <a:rPr lang="en-US" dirty="0"/>
              <a:t>allows documents to have different fields and structures. This database uses a document storage format called BSON which is a binary style of JSON documents.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13135</TotalTime>
  <Words>315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 Group - 05 Managing document collections with Atlas(cloud for MongoDB)</vt:lpstr>
      <vt:lpstr>Introduction to group members</vt:lpstr>
      <vt:lpstr>Introduction to MongoDB Atlas</vt:lpstr>
      <vt:lpstr>PowerPoint Presentation</vt:lpstr>
      <vt:lpstr>MongoDB vs MongoDB Atlas</vt:lpstr>
      <vt:lpstr>What is MongoDB architecture?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document collections with Atlas(cloud for MongoDB)</dc:title>
  <dc:creator>Reddybathula,Sumana Reddy</dc:creator>
  <cp:lastModifiedBy>Reddybathula,Sumana Reddy</cp:lastModifiedBy>
  <cp:revision>16</cp:revision>
  <dcterms:created xsi:type="dcterms:W3CDTF">2020-02-26T18:57:23Z</dcterms:created>
  <dcterms:modified xsi:type="dcterms:W3CDTF">2020-04-19T20:55:09Z</dcterms:modified>
</cp:coreProperties>
</file>