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D56C-49FD-49E3-AD25-3FD592BE1CC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4081-95FC-425C-B982-F99B4C08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565CA98-464A-4928-ABA0-5B894907922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9AA-3404-4EB5-9F23-84682902DB6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0883805-1EC3-4407-A2BE-60180CBD41B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17F2-385F-49FD-AE85-E89487091ED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DC60A7-D608-4956-9AE3-DD0D5D051A2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E35769-6284-4D89-99EF-8E0D81CCCBD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032C5E-3352-43F5-BECD-9A5B4772DB2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BF7B-C92E-421F-8210-6143EB4B63F2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04D7DD-3C5B-461D-BB77-86B1A4231AC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A80-3DA2-4736-9337-21A0C0AC188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B21EA-DFFB-451D-A06A-F32AD526750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3214-72C9-4FCB-9E65-7D560B381D7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bulkWrite/#bulkwrite-write-operations-updateonemany" TargetMode="External"/><Relationship Id="rId2" Type="http://schemas.openxmlformats.org/officeDocument/2006/relationships/hyperlink" Target="https://docs.mongodb.com/manual/reference/method/db.collection.bulkWrite/#bulkwrite-write-operations-insert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reference/method/db.collection.bulkWrite/#bulkwrite-write-operations-deleteonemany" TargetMode="External"/><Relationship Id="rId4" Type="http://schemas.openxmlformats.org/officeDocument/2006/relationships/hyperlink" Target="https://docs.mongodb.com/manual/reference/method/db.collection.bulkWrite/#bulkwrite-write-operations-replaceo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rud/#read-operations" TargetMode="External"/><Relationship Id="rId2" Type="http://schemas.openxmlformats.org/officeDocument/2006/relationships/hyperlink" Target="https://docs.mongodb.com/manual/crud/#creat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crud/#bulk-write" TargetMode="External"/><Relationship Id="rId5" Type="http://schemas.openxmlformats.org/officeDocument/2006/relationships/hyperlink" Target="https://docs.mongodb.com/manual/crud/#delete-operations" TargetMode="External"/><Relationship Id="rId4" Type="http://schemas.openxmlformats.org/officeDocument/2006/relationships/hyperlink" Target="https://docs.mongodb.com/manual/crud/#update-oper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Group – 05</a:t>
            </a:r>
          </a:p>
          <a:p>
            <a:r>
              <a:rPr lang="en-US" dirty="0"/>
              <a:t>	</a:t>
            </a:r>
            <a:r>
              <a:rPr lang="en-US" dirty="0" smtClean="0"/>
              <a:t>			Section - 02</a:t>
            </a:r>
          </a:p>
          <a:p>
            <a:r>
              <a:rPr lang="en-US" dirty="0" smtClean="0"/>
              <a:t>			                                           Naga Anshitha Velagapudi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24891"/>
            <a:ext cx="11187510" cy="3429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Bulk Operations, we can perform any operations in bulk i.e. many at the same time</a:t>
            </a:r>
          </a:p>
          <a:p>
            <a:r>
              <a:rPr lang="en-US" dirty="0" smtClean="0"/>
              <a:t>Method – db.collection.bulkWrite()</a:t>
            </a:r>
          </a:p>
          <a:p>
            <a:r>
              <a:rPr lang="en-US" dirty="0" smtClean="0"/>
              <a:t>This bulkWrite() can be ordered or unordered but performs ordered by default.</a:t>
            </a:r>
          </a:p>
          <a:p>
            <a:r>
              <a:rPr lang="en-US" dirty="0" smtClean="0"/>
              <a:t>When ordered – MongoDB executes serially.</a:t>
            </a:r>
          </a:p>
          <a:p>
            <a:r>
              <a:rPr lang="en-US" dirty="0" smtClean="0"/>
              <a:t>If error occurs, it will return without executing next operations in the queue.</a:t>
            </a:r>
          </a:p>
          <a:p>
            <a:r>
              <a:rPr lang="en-US" dirty="0" smtClean="0"/>
              <a:t>When Unordered – It executes parallel and even if error occurred, it will continue to process remaining operations.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bulkWrite() is used with following operations</a:t>
            </a:r>
          </a:p>
          <a:p>
            <a:r>
              <a:rPr lang="en-US" dirty="0" err="1">
                <a:hlinkClick r:id="rId2"/>
              </a:rPr>
              <a:t>insertOne</a:t>
            </a:r>
            <a:endParaRPr lang="en-US" dirty="0"/>
          </a:p>
          <a:p>
            <a:r>
              <a:rPr lang="en-US" dirty="0" err="1">
                <a:hlinkClick r:id="rId3"/>
              </a:rPr>
              <a:t>updateOne</a:t>
            </a:r>
            <a:endParaRPr lang="en-US" dirty="0"/>
          </a:p>
          <a:p>
            <a:r>
              <a:rPr lang="en-US" dirty="0" err="1">
                <a:hlinkClick r:id="rId3"/>
              </a:rPr>
              <a:t>updateMany</a:t>
            </a:r>
            <a:endParaRPr lang="en-US" dirty="0"/>
          </a:p>
          <a:p>
            <a:r>
              <a:rPr lang="en-US" dirty="0" err="1">
                <a:hlinkClick r:id="rId4"/>
              </a:rPr>
              <a:t>replaceOne</a:t>
            </a:r>
            <a:endParaRPr lang="en-US" dirty="0"/>
          </a:p>
          <a:p>
            <a:r>
              <a:rPr lang="en-US" dirty="0" err="1">
                <a:hlinkClick r:id="rId5"/>
              </a:rPr>
              <a:t>deleteOne</a:t>
            </a:r>
            <a:endParaRPr lang="en-US" dirty="0"/>
          </a:p>
          <a:p>
            <a:r>
              <a:rPr lang="en-US" dirty="0" err="1">
                <a:hlinkClick r:id="rId5"/>
              </a:rPr>
              <a:t>deleteMany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67" y="2349926"/>
            <a:ext cx="3498979" cy="2456442"/>
          </a:xfrm>
        </p:spPr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Create Operations</a:t>
            </a:r>
            <a:endParaRPr lang="en-US" dirty="0"/>
          </a:p>
          <a:p>
            <a:r>
              <a:rPr lang="en-US" dirty="0">
                <a:hlinkClick r:id="rId3"/>
              </a:rPr>
              <a:t>Read Operations</a:t>
            </a:r>
            <a:endParaRPr lang="en-US" dirty="0"/>
          </a:p>
          <a:p>
            <a:r>
              <a:rPr lang="en-US" dirty="0">
                <a:hlinkClick r:id="rId4"/>
              </a:rPr>
              <a:t>Update Operations</a:t>
            </a:r>
            <a:endParaRPr lang="en-US" dirty="0"/>
          </a:p>
          <a:p>
            <a:r>
              <a:rPr lang="en-US" dirty="0">
                <a:hlinkClick r:id="rId5"/>
              </a:rPr>
              <a:t>Delete Operations</a:t>
            </a:r>
            <a:endParaRPr lang="en-US" dirty="0"/>
          </a:p>
          <a:p>
            <a:r>
              <a:rPr lang="en-US" dirty="0">
                <a:hlinkClick r:id="rId6"/>
              </a:rPr>
              <a:t>Bulk Write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Operation will either create or insert new documents into a collection.</a:t>
            </a:r>
          </a:p>
          <a:p>
            <a:r>
              <a:rPr lang="en-US" dirty="0" smtClean="0"/>
              <a:t>If a collection is not available, then insert operation will create a new collection</a:t>
            </a:r>
          </a:p>
          <a:p>
            <a:r>
              <a:rPr lang="en-US" dirty="0" smtClean="0"/>
              <a:t>For inserting one document – </a:t>
            </a:r>
          </a:p>
          <a:p>
            <a:pPr marL="0" indent="0">
              <a:buNone/>
            </a:pPr>
            <a:r>
              <a:rPr lang="en-US" dirty="0" smtClean="0"/>
              <a:t>    Method - db.collection.insertOne()</a:t>
            </a:r>
          </a:p>
          <a:p>
            <a:r>
              <a:rPr lang="en-US" dirty="0" smtClean="0"/>
              <a:t>For inserting many documents 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Method - db.collecting.insertMany()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3853" y="929228"/>
            <a:ext cx="182880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197"/>
            <a:ext cx="184731" cy="2744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494747"/>
              </a:solidFill>
              <a:effectLst/>
              <a:latin typeface="Akzidenz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21430"/>
            <a:ext cx="243840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3" y="1634547"/>
            <a:ext cx="10470709" cy="351750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operation will retrieve documents from given collection.</a:t>
            </a:r>
          </a:p>
          <a:p>
            <a:r>
              <a:rPr lang="en-US" dirty="0" smtClean="0"/>
              <a:t>Method – db.collection.find()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27" y="1662545"/>
            <a:ext cx="11414602" cy="34705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Operation will modify the document which is already inserted in collection</a:t>
            </a:r>
          </a:p>
          <a:p>
            <a:r>
              <a:rPr lang="en-US" dirty="0" smtClean="0"/>
              <a:t>For updating one document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Method – db.collection.updateOne()</a:t>
            </a:r>
          </a:p>
          <a:p>
            <a:r>
              <a:rPr lang="en-US" dirty="0" smtClean="0"/>
              <a:t>For updating many documents</a:t>
            </a:r>
          </a:p>
          <a:p>
            <a:pPr marL="0" indent="0">
              <a:buNone/>
            </a:pPr>
            <a:r>
              <a:rPr lang="en-US" dirty="0" smtClean="0"/>
              <a:t>    Method – db.collection.updateMany()</a:t>
            </a:r>
          </a:p>
          <a:p>
            <a:r>
              <a:rPr lang="en-US" dirty="0" smtClean="0"/>
              <a:t>For replacing a document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Method – db.collection.replaceOne()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0"/>
            <a:ext cx="3498979" cy="24564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09" y="1662545"/>
            <a:ext cx="11242963" cy="353290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Operation will delete documents from given collection or selected item/field.</a:t>
            </a:r>
          </a:p>
          <a:p>
            <a:r>
              <a:rPr lang="en-US" dirty="0"/>
              <a:t>For </a:t>
            </a:r>
            <a:r>
              <a:rPr lang="en-US" dirty="0" smtClean="0"/>
              <a:t>deleting </a:t>
            </a:r>
            <a:r>
              <a:rPr lang="en-US" dirty="0"/>
              <a:t>one </a:t>
            </a:r>
            <a:r>
              <a:rPr lang="en-US" dirty="0" smtClean="0"/>
              <a:t>document</a:t>
            </a:r>
          </a:p>
          <a:p>
            <a:pPr marL="0" indent="0">
              <a:buNone/>
            </a:pPr>
            <a:r>
              <a:rPr lang="en-US" dirty="0" smtClean="0"/>
              <a:t>    Method – db.collection.deleteOne()</a:t>
            </a:r>
          </a:p>
          <a:p>
            <a:r>
              <a:rPr lang="en-US" dirty="0" smtClean="0"/>
              <a:t>For deleting many documents</a:t>
            </a:r>
          </a:p>
          <a:p>
            <a:pPr marL="0" indent="0">
              <a:buNone/>
            </a:pPr>
            <a:r>
              <a:rPr lang="en-US" dirty="0" smtClean="0"/>
              <a:t>    Method – db.collection.deleteMany()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41</TotalTime>
  <Words>312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Akzidenz</vt:lpstr>
      <vt:lpstr>Arial</vt:lpstr>
      <vt:lpstr>Calibri</vt:lpstr>
      <vt:lpstr>Calibri Light</vt:lpstr>
      <vt:lpstr>Rockwell</vt:lpstr>
      <vt:lpstr>Wingdings</vt:lpstr>
      <vt:lpstr>Atlas</vt:lpstr>
      <vt:lpstr>MongoDB CRUD Operations </vt:lpstr>
      <vt:lpstr>CRUD Operations</vt:lpstr>
      <vt:lpstr>Create Operations</vt:lpstr>
      <vt:lpstr>PowerPoint Presentation</vt:lpstr>
      <vt:lpstr>Read Operations</vt:lpstr>
      <vt:lpstr>PowerPoint Presentation</vt:lpstr>
      <vt:lpstr>Update Operations</vt:lpstr>
      <vt:lpstr>PowerPoint Presentation</vt:lpstr>
      <vt:lpstr>Delete Operations</vt:lpstr>
      <vt:lpstr>PowerPoint Presentation</vt:lpstr>
      <vt:lpstr>Bulk Operations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Velagapudi,Naga Anshitha</dc:creator>
  <cp:lastModifiedBy>Velagapudi,Naga Anshitha</cp:lastModifiedBy>
  <cp:revision>13</cp:revision>
  <dcterms:created xsi:type="dcterms:W3CDTF">2020-04-20T00:37:22Z</dcterms:created>
  <dcterms:modified xsi:type="dcterms:W3CDTF">2020-04-20T01:18:37Z</dcterms:modified>
</cp:coreProperties>
</file>