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2" r:id="rId3"/>
    <p:sldId id="263" r:id="rId4"/>
    <p:sldId id="264" r:id="rId5"/>
    <p:sldId id="266" r:id="rId6"/>
    <p:sldId id="267" r:id="rId7"/>
    <p:sldId id="265"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93F36-3A10-4A51-BC92-D29A85E296ED}" type="datetimeFigureOut">
              <a:rPr lang="en-US" smtClean="0"/>
              <a:t>4/19/2020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252B3-4B2E-410E-8C58-D610C48916CD}" type="slidenum">
              <a:rPr lang="en-US" smtClean="0"/>
              <a:t>‹#›</a:t>
            </a:fld>
            <a:endParaRPr lang="en-US"/>
          </a:p>
        </p:txBody>
      </p:sp>
    </p:spTree>
    <p:extLst>
      <p:ext uri="{BB962C8B-B14F-4D97-AF65-F5344CB8AC3E}">
        <p14:creationId xmlns:p14="http://schemas.microsoft.com/office/powerpoint/2010/main" val="53233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5B5B14A-EDC7-4C4F-8E5F-F1CF920A9364}"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00BBB-5CCE-41B5-A061-1FDCBD2D6837}" type="datetime1">
              <a:rPr lang="en-US" smtClean="0"/>
              <a:t>4/19/2020</a:t>
            </a:fld>
            <a:endParaRPr lang="en-US" dirty="0"/>
          </a:p>
        </p:txBody>
      </p:sp>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44647D3-82E8-4D33-BA2A-C0EEF9ABF483}"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D98A7-16B8-48E0-AFB1-2A78239DD1A7}" type="datetime1">
              <a:rPr lang="en-US" smtClean="0"/>
              <a:t>4/19/2020</a:t>
            </a:fld>
            <a:endParaRPr lang="en-US" dirty="0"/>
          </a:p>
        </p:txBody>
      </p:sp>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18E68A2A-F486-42EB-91A4-7030BC295ABC}"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943C7F6-C78F-432D-9D1C-BD20CC22B535}" type="datetime1">
              <a:rPr lang="en-US" smtClean="0"/>
              <a:t>4/19/2020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AF3E658-9AFB-46CC-9DE8-ADFE170EBB85}" type="datetime1">
              <a:rPr lang="en-US" smtClean="0"/>
              <a:t>4/19/2020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3CE8BD-551F-482A-949F-A5361328E387}" type="datetime1">
              <a:rPr lang="en-US" smtClean="0"/>
              <a:t>4/19/2020</a:t>
            </a:fld>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6A90E48-FCF5-482C-A560-2DACA4EAA59A}" type="datetime1">
              <a:rPr lang="en-US" smtClean="0"/>
              <a:t>4/19/2020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161885-5F91-4B38-BEF9-6EED9FBE63A0}" type="datetime1">
              <a:rPr lang="en-US" smtClean="0"/>
              <a:t>4/19/2020</a:t>
            </a:fld>
            <a:endParaRPr lang="en-US" dirty="0"/>
          </a:p>
        </p:txBody>
      </p:sp>
      <p:sp>
        <p:nvSpPr>
          <p:cNvPr id="6" name="Footer Placeholder 5"/>
          <p:cNvSpPr>
            <a:spLocks noGrp="1"/>
          </p:cNvSpPr>
          <p:nvPr>
            <p:ph type="ftr" sz="quarter" idx="11"/>
          </p:nvPr>
        </p:nvSpPr>
        <p:spPr/>
        <p:txBody>
          <a:bodyPr/>
          <a:lstStyle/>
          <a:p>
            <a:r>
              <a:rPr lang="en-US" smtClean="0"/>
              <a:t>Sumana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DD6DC471-0093-46D6-BEDA-A4963B3CB494}" type="datetime1">
              <a:rPr lang="en-US" smtClean="0"/>
              <a:t>4/19/2020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smtClean="0"/>
              <a:t>Sumana</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25D4BAD-B5CC-45B0-BD39-683A8E522F86}" type="datetime1">
              <a:rPr lang="en-US" smtClean="0"/>
              <a:t>4/19/2020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smtClean="0"/>
              <a:t>Sumana</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Managing document collections with Atlas(cloud for MongoDB)</a:t>
            </a:r>
            <a:endParaRPr lang="en-US" dirty="0"/>
          </a:p>
        </p:txBody>
      </p:sp>
      <p:sp>
        <p:nvSpPr>
          <p:cNvPr id="3" name="Subtitle 2"/>
          <p:cNvSpPr>
            <a:spLocks noGrp="1"/>
          </p:cNvSpPr>
          <p:nvPr>
            <p:ph type="subTitle" idx="1"/>
          </p:nvPr>
        </p:nvSpPr>
        <p:spPr>
          <a:xfrm>
            <a:off x="1759238" y="3906266"/>
            <a:ext cx="7972592" cy="1322587"/>
          </a:xfrm>
        </p:spPr>
        <p:txBody>
          <a:bodyPr/>
          <a:lstStyle/>
          <a:p>
            <a:pPr algn="r"/>
            <a:r>
              <a:rPr lang="en-US" dirty="0" smtClean="0"/>
              <a:t>Database</a:t>
            </a:r>
            <a:endParaRPr lang="en-US" dirty="0"/>
          </a:p>
        </p:txBody>
      </p:sp>
      <p:sp>
        <p:nvSpPr>
          <p:cNvPr id="4" name="Footer Placeholder 3"/>
          <p:cNvSpPr>
            <a:spLocks noGrp="1"/>
          </p:cNvSpPr>
          <p:nvPr>
            <p:ph type="ftr" sz="quarter" idx="11"/>
          </p:nvPr>
        </p:nvSpPr>
        <p:spPr/>
        <p:txBody>
          <a:bodyPr/>
          <a:lstStyle/>
          <a:p>
            <a:r>
              <a:rPr lang="en-US" dirty="0" smtClean="0"/>
              <a:t>Rohitha Reddy 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02044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an account in MongoDB Atlas</a:t>
            </a:r>
            <a:endParaRPr lang="en-US" dirty="0"/>
          </a:p>
        </p:txBody>
      </p:sp>
      <p:sp>
        <p:nvSpPr>
          <p:cNvPr id="3" name="Content Placeholder 2"/>
          <p:cNvSpPr>
            <a:spLocks noGrp="1"/>
          </p:cNvSpPr>
          <p:nvPr>
            <p:ph idx="1"/>
          </p:nvPr>
        </p:nvSpPr>
        <p:spPr/>
        <p:txBody>
          <a:bodyPr/>
          <a:lstStyle/>
          <a:p>
            <a:r>
              <a:rPr lang="en-US" dirty="0" smtClean="0"/>
              <a:t>Creating an account in MongoDB Atlas </a:t>
            </a:r>
            <a:r>
              <a:rPr lang="en-US" dirty="0"/>
              <a:t>is free, and just requires that you enter basic contact details and acknowledge their terms of </a:t>
            </a:r>
            <a:r>
              <a:rPr lang="en-US" dirty="0" smtClean="0"/>
              <a:t>service.</a:t>
            </a:r>
          </a:p>
          <a:p>
            <a:endParaRPr lang="en-US" dirty="0"/>
          </a:p>
        </p:txBody>
      </p:sp>
      <p:sp>
        <p:nvSpPr>
          <p:cNvPr id="4" name="Footer Placeholder 3"/>
          <p:cNvSpPr>
            <a:spLocks noGrp="1"/>
          </p:cNvSpPr>
          <p:nvPr>
            <p:ph type="ftr" sz="quarter" idx="11"/>
          </p:nvPr>
        </p:nvSpPr>
        <p:spPr/>
        <p:txBody>
          <a:bodyPr/>
          <a:lstStyle/>
          <a:p>
            <a:r>
              <a:rPr lang="en-US" dirty="0" smtClean="0"/>
              <a:t>Rohitha Reddy 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64539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cluster</a:t>
            </a:r>
            <a:endParaRPr lang="en-US" dirty="0"/>
          </a:p>
        </p:txBody>
      </p:sp>
      <p:sp>
        <p:nvSpPr>
          <p:cNvPr id="3" name="Content Placeholder 2"/>
          <p:cNvSpPr>
            <a:spLocks noGrp="1"/>
          </p:cNvSpPr>
          <p:nvPr>
            <p:ph idx="1"/>
          </p:nvPr>
        </p:nvSpPr>
        <p:spPr/>
        <p:txBody>
          <a:bodyPr/>
          <a:lstStyle/>
          <a:p>
            <a:r>
              <a:rPr lang="en-US" dirty="0" smtClean="0"/>
              <a:t>Click on build a cluster button in Clusters Overview section, after logging into MongoDB account. This opens the New Cluster Screen and select any provider from the Cloud Provider &amp; Region section. </a:t>
            </a:r>
          </a:p>
          <a:p>
            <a:r>
              <a:rPr lang="en-US" dirty="0" smtClean="0"/>
              <a:t>Select any region marked “FREE TIER AVAILABLE”. Then click on Create Cluster button, this will take few minutes.</a:t>
            </a:r>
            <a:endParaRPr lang="en-US" dirty="0"/>
          </a:p>
        </p:txBody>
      </p:sp>
      <p:sp>
        <p:nvSpPr>
          <p:cNvPr id="4" name="Footer Placeholder 3"/>
          <p:cNvSpPr>
            <a:spLocks noGrp="1"/>
          </p:cNvSpPr>
          <p:nvPr>
            <p:ph type="ftr" sz="quarter" idx="11"/>
          </p:nvPr>
        </p:nvSpPr>
        <p:spPr/>
        <p:txBody>
          <a:bodyPr/>
          <a:lstStyle/>
          <a:p>
            <a:r>
              <a:rPr lang="en-US" dirty="0" smtClean="0"/>
              <a:t>Rohitha Reddy 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98028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data in the cluster</a:t>
            </a:r>
            <a:endParaRPr lang="en-US" dirty="0"/>
          </a:p>
        </p:txBody>
      </p:sp>
      <p:sp>
        <p:nvSpPr>
          <p:cNvPr id="3" name="Content Placeholder 2"/>
          <p:cNvSpPr>
            <a:spLocks noGrp="1"/>
          </p:cNvSpPr>
          <p:nvPr>
            <p:ph idx="1"/>
          </p:nvPr>
        </p:nvSpPr>
        <p:spPr/>
        <p:txBody>
          <a:bodyPr/>
          <a:lstStyle/>
          <a:p>
            <a:r>
              <a:rPr lang="en-US" dirty="0" smtClean="0"/>
              <a:t>After creating the Cluster, the page returns to the Cluster Overview screen. Click on the Collections section. Click on Add My Own Data button, this will open the Create Database screen.</a:t>
            </a:r>
          </a:p>
          <a:p>
            <a:r>
              <a:rPr lang="en-US" dirty="0" smtClean="0"/>
              <a:t>Enter the name for database and collection and click the </a:t>
            </a:r>
            <a:r>
              <a:rPr lang="en-US" dirty="0"/>
              <a:t>C</a:t>
            </a:r>
            <a:r>
              <a:rPr lang="en-US" dirty="0" smtClean="0"/>
              <a:t>reate button to create the database.</a:t>
            </a:r>
            <a:endParaRPr lang="en-US" dirty="0"/>
          </a:p>
        </p:txBody>
      </p:sp>
      <p:sp>
        <p:nvSpPr>
          <p:cNvPr id="4" name="Footer Placeholder 3"/>
          <p:cNvSpPr>
            <a:spLocks noGrp="1"/>
          </p:cNvSpPr>
          <p:nvPr>
            <p:ph type="ftr" sz="quarter" idx="11"/>
          </p:nvPr>
        </p:nvSpPr>
        <p:spPr/>
        <p:txBody>
          <a:bodyPr/>
          <a:lstStyle/>
          <a:p>
            <a:r>
              <a:rPr lang="en-US" dirty="0" smtClean="0"/>
              <a:t>Rohitha Reddy 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27362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connection</a:t>
            </a:r>
            <a:endParaRPr lang="en-US" dirty="0"/>
          </a:p>
        </p:txBody>
      </p:sp>
      <p:sp>
        <p:nvSpPr>
          <p:cNvPr id="3" name="Content Placeholder 2"/>
          <p:cNvSpPr>
            <a:spLocks noGrp="1"/>
          </p:cNvSpPr>
          <p:nvPr>
            <p:ph idx="1"/>
          </p:nvPr>
        </p:nvSpPr>
        <p:spPr/>
        <p:txBody>
          <a:bodyPr/>
          <a:lstStyle/>
          <a:p>
            <a:r>
              <a:rPr lang="en-US" dirty="0" smtClean="0"/>
              <a:t>Click the Overview tab, after returning from the Collection screen with created database.</a:t>
            </a:r>
          </a:p>
          <a:p>
            <a:r>
              <a:rPr lang="en-US" dirty="0" smtClean="0"/>
              <a:t> From </a:t>
            </a:r>
            <a:r>
              <a:rPr lang="en-US" dirty="0"/>
              <a:t>C</a:t>
            </a:r>
            <a:r>
              <a:rPr lang="en-US" dirty="0" smtClean="0"/>
              <a:t>luster overview screen, click the Connect button. This will open the Connect to Cluster screen.</a:t>
            </a:r>
            <a:endParaRPr lang="en-US" dirty="0"/>
          </a:p>
        </p:txBody>
      </p:sp>
      <p:sp>
        <p:nvSpPr>
          <p:cNvPr id="4" name="Footer Placeholder 3"/>
          <p:cNvSpPr>
            <a:spLocks noGrp="1"/>
          </p:cNvSpPr>
          <p:nvPr>
            <p:ph type="ftr" sz="quarter" idx="11"/>
          </p:nvPr>
        </p:nvSpPr>
        <p:spPr/>
        <p:txBody>
          <a:bodyPr/>
          <a:lstStyle/>
          <a:p>
            <a:r>
              <a:rPr lang="en-US" dirty="0" smtClean="0"/>
              <a:t>Rohitha Reddy 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06434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Setup connection security : In which you set an IP address to make your connection secure. Create a MongoDB user by entering username and password.</a:t>
            </a:r>
          </a:p>
          <a:p>
            <a:r>
              <a:rPr lang="en-US" dirty="0" smtClean="0"/>
              <a:t>Choose a connection method :  Choose a method to connect by </a:t>
            </a:r>
            <a:r>
              <a:rPr lang="en-US" dirty="0" err="1" smtClean="0"/>
              <a:t>chosing</a:t>
            </a:r>
            <a:r>
              <a:rPr lang="en-US" dirty="0" smtClean="0"/>
              <a:t> connect your application option.</a:t>
            </a:r>
          </a:p>
          <a:p>
            <a:r>
              <a:rPr lang="en-US" dirty="0" smtClean="0"/>
              <a:t>Connect : Select your driver and version. Add your connection string into application code.</a:t>
            </a:r>
            <a:endParaRPr lang="en-US" dirty="0"/>
          </a:p>
        </p:txBody>
      </p:sp>
      <p:sp>
        <p:nvSpPr>
          <p:cNvPr id="4" name="Footer Placeholder 3"/>
          <p:cNvSpPr>
            <a:spLocks noGrp="1"/>
          </p:cNvSpPr>
          <p:nvPr>
            <p:ph type="ftr" sz="quarter" idx="11"/>
          </p:nvPr>
        </p:nvSpPr>
        <p:spPr/>
        <p:txBody>
          <a:bodyPr/>
          <a:lstStyle/>
          <a:p>
            <a:r>
              <a:rPr lang="en-US" dirty="0" smtClean="0"/>
              <a:t>Rohitha Reddy 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85696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MongoDB to our app.js file</a:t>
            </a:r>
            <a:endParaRPr lang="en-US" dirty="0"/>
          </a:p>
        </p:txBody>
      </p:sp>
      <p:sp>
        <p:nvSpPr>
          <p:cNvPr id="3" name="Content Placeholder 2"/>
          <p:cNvSpPr>
            <a:spLocks noGrp="1"/>
          </p:cNvSpPr>
          <p:nvPr>
            <p:ph idx="1"/>
          </p:nvPr>
        </p:nvSpPr>
        <p:spPr/>
        <p:txBody>
          <a:bodyPr/>
          <a:lstStyle/>
          <a:p>
            <a:r>
              <a:rPr lang="en-US" dirty="0" smtClean="0"/>
              <a:t>First copy the connection string. To obtain connection string, click on connect button and it will open a pop up.</a:t>
            </a:r>
          </a:p>
          <a:p>
            <a:r>
              <a:rPr lang="en-US" dirty="0" smtClean="0"/>
              <a:t>Click on Connect your application and choose driver as </a:t>
            </a:r>
            <a:r>
              <a:rPr lang="en-US" dirty="0"/>
              <a:t>3.06. This will provide a </a:t>
            </a:r>
            <a:r>
              <a:rPr lang="en-US" dirty="0" smtClean="0"/>
              <a:t>connection String.</a:t>
            </a:r>
          </a:p>
          <a:p>
            <a:r>
              <a:rPr lang="en-US" dirty="0" smtClean="0"/>
              <a:t>Copy it and save it to use later. The password will be mentioned in angular braces replace it with your password, which you have provided while creating the connection.</a:t>
            </a:r>
            <a:endParaRPr lang="en-US" dirty="0"/>
          </a:p>
          <a:p>
            <a:endParaRPr lang="en-US" dirty="0" smtClean="0"/>
          </a:p>
        </p:txBody>
      </p:sp>
      <p:sp>
        <p:nvSpPr>
          <p:cNvPr id="4" name="Footer Placeholder 3"/>
          <p:cNvSpPr>
            <a:spLocks noGrp="1"/>
          </p:cNvSpPr>
          <p:nvPr>
            <p:ph type="ftr" sz="quarter" idx="11"/>
          </p:nvPr>
        </p:nvSpPr>
        <p:spPr/>
        <p:txBody>
          <a:bodyPr/>
          <a:lstStyle/>
          <a:p>
            <a:r>
              <a:rPr lang="en-US" dirty="0" smtClean="0"/>
              <a:t>Rohitha Reddy 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504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Create a node using the required command</a:t>
            </a:r>
          </a:p>
          <a:p>
            <a:r>
              <a:rPr lang="en-US" dirty="0" smtClean="0"/>
              <a:t>We need to put all the required code into the created node.</a:t>
            </a:r>
          </a:p>
          <a:p>
            <a:r>
              <a:rPr lang="en-US" dirty="0" smtClean="0"/>
              <a:t>To run the code we use node app.js command. Then the connected console will be displayed in the terminal.</a:t>
            </a:r>
            <a:endParaRPr lang="en-US" dirty="0"/>
          </a:p>
        </p:txBody>
      </p:sp>
      <p:sp>
        <p:nvSpPr>
          <p:cNvPr id="4" name="Footer Placeholder 3"/>
          <p:cNvSpPr>
            <a:spLocks noGrp="1"/>
          </p:cNvSpPr>
          <p:nvPr>
            <p:ph type="ftr" sz="quarter" idx="11"/>
          </p:nvPr>
        </p:nvSpPr>
        <p:spPr/>
        <p:txBody>
          <a:bodyPr/>
          <a:lstStyle/>
          <a:p>
            <a:r>
              <a:rPr lang="en-US" dirty="0" smtClean="0"/>
              <a:t>Rohitha Reddy 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9585190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12148</TotalTime>
  <Words>414</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Rockwell</vt:lpstr>
      <vt:lpstr>Wingdings</vt:lpstr>
      <vt:lpstr>Atlas</vt:lpstr>
      <vt:lpstr>Managing document collections with Atlas(cloud for MongoDB)</vt:lpstr>
      <vt:lpstr>How to create an account in MongoDB Atlas</vt:lpstr>
      <vt:lpstr>How to create a cluster</vt:lpstr>
      <vt:lpstr>Adding the data in the cluster</vt:lpstr>
      <vt:lpstr>Cluster connection</vt:lpstr>
      <vt:lpstr> </vt:lpstr>
      <vt:lpstr>Connecting MongoDB to our app.js file</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document collections with Atlas(cloud for MongoDB)</dc:title>
  <dc:creator>Reddybathula,Sumana Reddy</dc:creator>
  <cp:lastModifiedBy>Meda,Rohitha Reddy</cp:lastModifiedBy>
  <cp:revision>31</cp:revision>
  <dcterms:created xsi:type="dcterms:W3CDTF">2020-02-26T18:57:23Z</dcterms:created>
  <dcterms:modified xsi:type="dcterms:W3CDTF">2020-04-19T22:21:05Z</dcterms:modified>
</cp:coreProperties>
</file>