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62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2704E-FE99-58FB-8543-D0EA0BB9D9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9D0A5E-B380-9702-A8F8-092C42D4F0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4FF93E-48F3-B136-A112-4E68B50F4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742F4-1C3E-4D53-9B3C-66CE85DBEDFB}" type="datetimeFigureOut">
              <a:rPr lang="en-IN" smtClean="0"/>
              <a:t>30-03-2025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A81E55-2390-3C94-BD85-1D2F8BB02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E21C2C-C693-85E6-3149-4AEDC4417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13F8E-8358-4575-9478-0199B3F97A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9845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D312C-086B-0755-1876-0E016C8A3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C80A54-7403-12C7-6129-B4675AB865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BD4480-DAE6-5197-1EF6-7DD1684CF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742F4-1C3E-4D53-9B3C-66CE85DBEDFB}" type="datetimeFigureOut">
              <a:rPr lang="en-IN" smtClean="0"/>
              <a:t>30-03-2025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B3FB5E-1268-0E02-3A9C-EDA009216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08861B-B97D-FCAF-632D-53E0BBEA9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13F8E-8358-4575-9478-0199B3F97A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8535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780159-F0E5-BC65-5F78-DCEA741DF3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7227A3-D32E-7789-2E38-7FCE9F3F51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13DC3F-2701-1A4F-EAAC-0A85919B8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742F4-1C3E-4D53-9B3C-66CE85DBEDFB}" type="datetimeFigureOut">
              <a:rPr lang="en-IN" smtClean="0"/>
              <a:t>30-03-2025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F9E551-836B-3870-2DF2-CB90AAE31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20D673-7534-540F-905F-1BCA90706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13F8E-8358-4575-9478-0199B3F97A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7035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3676D-BC02-10F8-6A9C-3EC852F81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D8932-9564-FDB0-1893-7ADDC18332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535C88-7BF4-C219-5C2A-C2A552F34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742F4-1C3E-4D53-9B3C-66CE85DBEDFB}" type="datetimeFigureOut">
              <a:rPr lang="en-IN" smtClean="0"/>
              <a:t>30-03-2025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15710-3A16-DF5E-A53A-64AFB5FD5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4B7CE0-E23D-250C-B0D8-2B44DFB37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13F8E-8358-4575-9478-0199B3F97A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5791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EF7F1-7357-D9FE-E1CA-11CB47008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5FDE99-5F0F-ADC4-B0B0-1DB4385014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29F9C8-CA13-CB3A-5157-645C66F34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742F4-1C3E-4D53-9B3C-66CE85DBEDFB}" type="datetimeFigureOut">
              <a:rPr lang="en-IN" smtClean="0"/>
              <a:t>30-03-2025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00CF0A-C365-0EE9-F038-75C8BEA2C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D1FF08-1ECB-41A7-F6B7-C066DF712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13F8E-8358-4575-9478-0199B3F97A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8614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0017E-7DCA-BCF5-4F6C-1F2422E58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21535-4D88-4315-0FC4-E69E31CD19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7DF936-3DFF-DEDC-88C6-D4DA739DC1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8C4E47-97A6-57F0-8B05-7ECFD6586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742F4-1C3E-4D53-9B3C-66CE85DBEDFB}" type="datetimeFigureOut">
              <a:rPr lang="en-IN" smtClean="0"/>
              <a:t>30-03-2025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8218C4-B6DC-A564-AE92-871873285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60567F-62ED-06E6-42D2-407FEB432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13F8E-8358-4575-9478-0199B3F97A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6927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01A35-DB76-7ABF-37ED-4A048EBCD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41EFA9-6C39-CD68-67E3-1A12EE86C1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4A09A2-5C5A-77BD-79A2-C3BDDF80F2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C81034-AEA1-41D3-751B-8CF2FD2D99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32EBD9-A961-70DF-4A95-DE4889736D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E98396-A439-4847-C7FF-7BCFBDF6D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742F4-1C3E-4D53-9B3C-66CE85DBEDFB}" type="datetimeFigureOut">
              <a:rPr lang="en-IN" smtClean="0"/>
              <a:t>30-03-2025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C33472-E0EE-B7EA-17CD-3D8E52FB4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9AD30D-A039-5943-A44F-6AB8D6D6E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13F8E-8358-4575-9478-0199B3F97A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2972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568AE-E51F-C7DA-62D4-CB7757E62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D57D32-EEB1-734B-B072-88D24A744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742F4-1C3E-4D53-9B3C-66CE85DBEDFB}" type="datetimeFigureOut">
              <a:rPr lang="en-IN" smtClean="0"/>
              <a:t>30-03-2025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6344B5-4584-0B66-F1DA-CD94B97D9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4F0B9D-B694-E250-DF1F-DA99309F1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13F8E-8358-4575-9478-0199B3F97A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1089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ECCF0C-B2FE-21F4-A14E-C4FD9EA63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742F4-1C3E-4D53-9B3C-66CE85DBEDFB}" type="datetimeFigureOut">
              <a:rPr lang="en-IN" smtClean="0"/>
              <a:t>30-03-2025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6611A2-CAB8-FA90-AB49-3EEF86FA1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CABA96-9345-65C9-E379-3013036EF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13F8E-8358-4575-9478-0199B3F97A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1166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83F04-C238-B0C4-8DCD-AE7F5EAFC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F22D24-5F91-3A7E-EEAD-6625D6B875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D94386-C17B-0B1A-3415-03B0D9A5A1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D4B869-1BAF-A6AB-9246-55789FEF3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742F4-1C3E-4D53-9B3C-66CE85DBEDFB}" type="datetimeFigureOut">
              <a:rPr lang="en-IN" smtClean="0"/>
              <a:t>30-03-2025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55F95C-0107-19B1-C6A4-407366AA4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64CF30-198D-B57C-DEF7-988CC7ED2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13F8E-8358-4575-9478-0199B3F97A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4655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440A9-A186-55E3-936C-F797E15F0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5B50EB-9770-D753-DFE5-A30F35A8D8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1F1D3F-7D94-CBCD-23D8-3E3F96295A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1B6694-3E70-764C-D553-527AE608A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742F4-1C3E-4D53-9B3C-66CE85DBEDFB}" type="datetimeFigureOut">
              <a:rPr lang="en-IN" smtClean="0"/>
              <a:t>30-03-2025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1A6FCB-6E88-75AF-1640-DA9C47FA9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511217-2D29-D936-13D7-981209DF4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13F8E-8358-4575-9478-0199B3F97A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1407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B7DF48-D057-A4A5-B6D5-6FFD0383E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1028AD-2733-2856-591D-858B026E44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FC2E4-73BB-C0BC-5800-3D8335F883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60742F4-1C3E-4D53-9B3C-66CE85DBEDFB}" type="datetimeFigureOut">
              <a:rPr lang="en-IN" smtClean="0"/>
              <a:t>30-03-2025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1E4F3E-F230-8ECC-C44E-0387CD286E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6C526D-83EE-CB8C-94D3-0E66326C97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E713F8E-8358-4575-9478-0199B3F97A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7556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BA14E-E53C-6417-F9DC-4D858D913D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812AFB-15DB-C97B-78B6-5C3C4DC013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07166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Akshaykumar Thakare</dc:creator>
  <cp:lastModifiedBy>Akshaykumar Thakare</cp:lastModifiedBy>
  <cp:revision>1</cp:revision>
  <dcterms:created xsi:type="dcterms:W3CDTF">2025-03-30T17:06:24Z</dcterms:created>
  <dcterms:modified xsi:type="dcterms:W3CDTF">2025-03-30T17:06:58Z</dcterms:modified>
</cp:coreProperties>
</file>