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81" r:id="rId8"/>
    <p:sldId id="285" r:id="rId9"/>
    <p:sldId id="286" r:id="rId10"/>
    <p:sldId id="282" r:id="rId11"/>
    <p:sldId id="283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0110" y="3697162"/>
            <a:ext cx="1064777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493F3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25380" y="5318592"/>
            <a:ext cx="10037238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93F3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493F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493F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493F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D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071" y="3902077"/>
            <a:ext cx="6261856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 b="0" i="0">
                <a:solidFill>
                  <a:srgbClr val="493F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3190" y="4348869"/>
            <a:ext cx="15241619" cy="4070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kush92college/oops/tree/master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ucid.app/lucidchart/f463a58c-ce4d-4d64-b6f4-ef3f8a4f91d7/edit?beaconFlowId=F480D6E2D22A4E01&amp;page=0_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5" y="-1054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0364" y="-31329"/>
            <a:ext cx="3933521" cy="64898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2457" y="0"/>
            <a:ext cx="1555542" cy="162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212915" y="5279986"/>
            <a:ext cx="2081530" cy="5006340"/>
            <a:chOff x="16212915" y="5279986"/>
            <a:chExt cx="2081530" cy="5006340"/>
          </a:xfrm>
        </p:grpSpPr>
        <p:sp>
          <p:nvSpPr>
            <p:cNvPr id="6" name="object 6"/>
            <p:cNvSpPr/>
            <p:nvPr/>
          </p:nvSpPr>
          <p:spPr>
            <a:xfrm>
              <a:off x="17302785" y="5279986"/>
              <a:ext cx="985519" cy="4309745"/>
            </a:xfrm>
            <a:custGeom>
              <a:avLst/>
              <a:gdLst/>
              <a:ahLst/>
              <a:cxnLst/>
              <a:rect l="l" t="t" r="r" b="b"/>
              <a:pathLst>
                <a:path w="985519" h="4309745">
                  <a:moveTo>
                    <a:pt x="869137" y="12508"/>
                  </a:moveTo>
                  <a:lnTo>
                    <a:pt x="899396" y="12824"/>
                  </a:lnTo>
                  <a:lnTo>
                    <a:pt x="927012" y="23045"/>
                  </a:lnTo>
                  <a:lnTo>
                    <a:pt x="953134" y="37862"/>
                  </a:lnTo>
                  <a:lnTo>
                    <a:pt x="979483" y="51818"/>
                  </a:lnTo>
                  <a:lnTo>
                    <a:pt x="972315" y="62555"/>
                  </a:lnTo>
                  <a:lnTo>
                    <a:pt x="945016" y="55136"/>
                  </a:lnTo>
                  <a:lnTo>
                    <a:pt x="916066" y="48571"/>
                  </a:lnTo>
                  <a:lnTo>
                    <a:pt x="889786" y="36593"/>
                  </a:lnTo>
                  <a:lnTo>
                    <a:pt x="869431" y="12645"/>
                  </a:lnTo>
                  <a:lnTo>
                    <a:pt x="869137" y="12508"/>
                  </a:lnTo>
                  <a:close/>
                </a:path>
                <a:path w="985519" h="4309745">
                  <a:moveTo>
                    <a:pt x="985214" y="163043"/>
                  </a:moveTo>
                  <a:lnTo>
                    <a:pt x="868271" y="12499"/>
                  </a:lnTo>
                  <a:lnTo>
                    <a:pt x="888625" y="36447"/>
                  </a:lnTo>
                  <a:lnTo>
                    <a:pt x="914905" y="48425"/>
                  </a:lnTo>
                  <a:lnTo>
                    <a:pt x="943855" y="54990"/>
                  </a:lnTo>
                  <a:lnTo>
                    <a:pt x="972220" y="62698"/>
                  </a:lnTo>
                  <a:lnTo>
                    <a:pt x="972315" y="62555"/>
                  </a:lnTo>
                  <a:lnTo>
                    <a:pt x="973380" y="62844"/>
                  </a:lnTo>
                  <a:lnTo>
                    <a:pt x="985214" y="63805"/>
                  </a:lnTo>
                  <a:lnTo>
                    <a:pt x="985214" y="163043"/>
                  </a:lnTo>
                  <a:close/>
                </a:path>
                <a:path w="985519" h="4309745">
                  <a:moveTo>
                    <a:pt x="868271" y="12499"/>
                  </a:moveTo>
                  <a:lnTo>
                    <a:pt x="869137" y="12508"/>
                  </a:lnTo>
                  <a:lnTo>
                    <a:pt x="869431" y="12645"/>
                  </a:lnTo>
                  <a:lnTo>
                    <a:pt x="889786" y="36593"/>
                  </a:lnTo>
                  <a:lnTo>
                    <a:pt x="916066" y="48571"/>
                  </a:lnTo>
                  <a:lnTo>
                    <a:pt x="945016" y="55136"/>
                  </a:lnTo>
                  <a:lnTo>
                    <a:pt x="972315" y="62555"/>
                  </a:lnTo>
                  <a:lnTo>
                    <a:pt x="972220" y="62698"/>
                  </a:lnTo>
                  <a:lnTo>
                    <a:pt x="943855" y="54990"/>
                  </a:lnTo>
                  <a:lnTo>
                    <a:pt x="914905" y="48425"/>
                  </a:lnTo>
                  <a:lnTo>
                    <a:pt x="888625" y="36447"/>
                  </a:lnTo>
                  <a:lnTo>
                    <a:pt x="868271" y="12499"/>
                  </a:lnTo>
                  <a:close/>
                </a:path>
                <a:path w="985519" h="4309745">
                  <a:moveTo>
                    <a:pt x="107332" y="4200980"/>
                  </a:moveTo>
                  <a:lnTo>
                    <a:pt x="83922" y="4157358"/>
                  </a:lnTo>
                  <a:lnTo>
                    <a:pt x="71452" y="4129398"/>
                  </a:lnTo>
                  <a:lnTo>
                    <a:pt x="58607" y="4101336"/>
                  </a:lnTo>
                  <a:lnTo>
                    <a:pt x="40965" y="4044067"/>
                  </a:lnTo>
                  <a:lnTo>
                    <a:pt x="34781" y="3993509"/>
                  </a:lnTo>
                  <a:lnTo>
                    <a:pt x="30093" y="3942743"/>
                  </a:lnTo>
                  <a:lnTo>
                    <a:pt x="7716" y="3614199"/>
                  </a:lnTo>
                  <a:lnTo>
                    <a:pt x="17992" y="3600455"/>
                  </a:lnTo>
                  <a:lnTo>
                    <a:pt x="22260" y="3593473"/>
                  </a:lnTo>
                  <a:lnTo>
                    <a:pt x="28982" y="3548181"/>
                  </a:lnTo>
                  <a:lnTo>
                    <a:pt x="31437" y="3509871"/>
                  </a:lnTo>
                  <a:lnTo>
                    <a:pt x="32454" y="3493204"/>
                  </a:lnTo>
                  <a:lnTo>
                    <a:pt x="33191" y="3476558"/>
                  </a:lnTo>
                  <a:lnTo>
                    <a:pt x="34455" y="3443625"/>
                  </a:lnTo>
                  <a:lnTo>
                    <a:pt x="32157" y="3406191"/>
                  </a:lnTo>
                  <a:lnTo>
                    <a:pt x="32416" y="3369521"/>
                  </a:lnTo>
                  <a:lnTo>
                    <a:pt x="37709" y="3333262"/>
                  </a:lnTo>
                  <a:lnTo>
                    <a:pt x="50512" y="3297062"/>
                  </a:lnTo>
                  <a:lnTo>
                    <a:pt x="55967" y="3276964"/>
                  </a:lnTo>
                  <a:lnTo>
                    <a:pt x="57559" y="3255053"/>
                  </a:lnTo>
                  <a:lnTo>
                    <a:pt x="57492" y="3232272"/>
                  </a:lnTo>
                  <a:lnTo>
                    <a:pt x="57969" y="3209558"/>
                  </a:lnTo>
                  <a:lnTo>
                    <a:pt x="82303" y="3177413"/>
                  </a:lnTo>
                  <a:lnTo>
                    <a:pt x="92143" y="3142287"/>
                  </a:lnTo>
                  <a:lnTo>
                    <a:pt x="91739" y="3105101"/>
                  </a:lnTo>
                  <a:lnTo>
                    <a:pt x="85343" y="3066775"/>
                  </a:lnTo>
                  <a:lnTo>
                    <a:pt x="98163" y="3004044"/>
                  </a:lnTo>
                  <a:lnTo>
                    <a:pt x="104066" y="2972533"/>
                  </a:lnTo>
                  <a:lnTo>
                    <a:pt x="108861" y="2940605"/>
                  </a:lnTo>
                  <a:lnTo>
                    <a:pt x="113850" y="2895694"/>
                  </a:lnTo>
                  <a:lnTo>
                    <a:pt x="121406" y="2805790"/>
                  </a:lnTo>
                  <a:lnTo>
                    <a:pt x="126680" y="2761246"/>
                  </a:lnTo>
                  <a:lnTo>
                    <a:pt x="131445" y="2735497"/>
                  </a:lnTo>
                  <a:lnTo>
                    <a:pt x="138250" y="2710225"/>
                  </a:lnTo>
                  <a:lnTo>
                    <a:pt x="145708" y="2685034"/>
                  </a:lnTo>
                  <a:lnTo>
                    <a:pt x="152432" y="2659531"/>
                  </a:lnTo>
                  <a:lnTo>
                    <a:pt x="162947" y="2613932"/>
                  </a:lnTo>
                  <a:lnTo>
                    <a:pt x="184746" y="2522601"/>
                  </a:lnTo>
                  <a:lnTo>
                    <a:pt x="195091" y="2476784"/>
                  </a:lnTo>
                  <a:lnTo>
                    <a:pt x="204441" y="2430809"/>
                  </a:lnTo>
                  <a:lnTo>
                    <a:pt x="212325" y="2384634"/>
                  </a:lnTo>
                  <a:lnTo>
                    <a:pt x="219178" y="2330705"/>
                  </a:lnTo>
                  <a:lnTo>
                    <a:pt x="224345" y="2276630"/>
                  </a:lnTo>
                  <a:lnTo>
                    <a:pt x="232609" y="2168286"/>
                  </a:lnTo>
                  <a:lnTo>
                    <a:pt x="237196" y="2114138"/>
                  </a:lnTo>
                  <a:lnTo>
                    <a:pt x="243081" y="2060088"/>
                  </a:lnTo>
                  <a:lnTo>
                    <a:pt x="250248" y="2012165"/>
                  </a:lnTo>
                  <a:lnTo>
                    <a:pt x="259175" y="1964434"/>
                  </a:lnTo>
                  <a:lnTo>
                    <a:pt x="269111" y="1916773"/>
                  </a:lnTo>
                  <a:lnTo>
                    <a:pt x="279309" y="1869060"/>
                  </a:lnTo>
                  <a:lnTo>
                    <a:pt x="289019" y="1821173"/>
                  </a:lnTo>
                  <a:lnTo>
                    <a:pt x="293167" y="1797621"/>
                  </a:lnTo>
                  <a:lnTo>
                    <a:pt x="296533" y="1773695"/>
                  </a:lnTo>
                  <a:lnTo>
                    <a:pt x="299585" y="1749619"/>
                  </a:lnTo>
                  <a:lnTo>
                    <a:pt x="302794" y="1725618"/>
                  </a:lnTo>
                  <a:lnTo>
                    <a:pt x="310081" y="1677007"/>
                  </a:lnTo>
                  <a:lnTo>
                    <a:pt x="321082" y="1642764"/>
                  </a:lnTo>
                  <a:lnTo>
                    <a:pt x="328946" y="1608403"/>
                  </a:lnTo>
                  <a:lnTo>
                    <a:pt x="331464" y="1573481"/>
                  </a:lnTo>
                  <a:lnTo>
                    <a:pt x="326424" y="1537555"/>
                  </a:lnTo>
                  <a:lnTo>
                    <a:pt x="325123" y="1529137"/>
                  </a:lnTo>
                  <a:lnTo>
                    <a:pt x="326290" y="1519850"/>
                  </a:lnTo>
                  <a:lnTo>
                    <a:pt x="330141" y="1512669"/>
                  </a:lnTo>
                  <a:lnTo>
                    <a:pt x="346948" y="1464942"/>
                  </a:lnTo>
                  <a:lnTo>
                    <a:pt x="355788" y="1415761"/>
                  </a:lnTo>
                  <a:lnTo>
                    <a:pt x="365820" y="1316100"/>
                  </a:lnTo>
                  <a:lnTo>
                    <a:pt x="375140" y="1267150"/>
                  </a:lnTo>
                  <a:lnTo>
                    <a:pt x="378285" y="1246817"/>
                  </a:lnTo>
                  <a:lnTo>
                    <a:pt x="378885" y="1225611"/>
                  </a:lnTo>
                  <a:lnTo>
                    <a:pt x="379078" y="1204134"/>
                  </a:lnTo>
                  <a:lnTo>
                    <a:pt x="380999" y="1182983"/>
                  </a:lnTo>
                  <a:lnTo>
                    <a:pt x="384419" y="1174974"/>
                  </a:lnTo>
                  <a:lnTo>
                    <a:pt x="390805" y="1167116"/>
                  </a:lnTo>
                  <a:lnTo>
                    <a:pt x="398769" y="1159015"/>
                  </a:lnTo>
                  <a:lnTo>
                    <a:pt x="406924" y="1150273"/>
                  </a:lnTo>
                  <a:lnTo>
                    <a:pt x="391730" y="1121843"/>
                  </a:lnTo>
                  <a:lnTo>
                    <a:pt x="384422" y="1091804"/>
                  </a:lnTo>
                  <a:lnTo>
                    <a:pt x="385155" y="1060233"/>
                  </a:lnTo>
                  <a:lnTo>
                    <a:pt x="394087" y="1027203"/>
                  </a:lnTo>
                  <a:lnTo>
                    <a:pt x="395081" y="1019065"/>
                  </a:lnTo>
                  <a:lnTo>
                    <a:pt x="393798" y="1010143"/>
                  </a:lnTo>
                  <a:lnTo>
                    <a:pt x="392011" y="1000825"/>
                  </a:lnTo>
                  <a:lnTo>
                    <a:pt x="391497" y="991502"/>
                  </a:lnTo>
                  <a:lnTo>
                    <a:pt x="403206" y="826351"/>
                  </a:lnTo>
                  <a:lnTo>
                    <a:pt x="407629" y="771366"/>
                  </a:lnTo>
                  <a:lnTo>
                    <a:pt x="412497" y="716437"/>
                  </a:lnTo>
                  <a:lnTo>
                    <a:pt x="418142" y="666143"/>
                  </a:lnTo>
                  <a:lnTo>
                    <a:pt x="424550" y="615860"/>
                  </a:lnTo>
                  <a:lnTo>
                    <a:pt x="430655" y="565511"/>
                  </a:lnTo>
                  <a:lnTo>
                    <a:pt x="435390" y="515018"/>
                  </a:lnTo>
                  <a:lnTo>
                    <a:pt x="437692" y="464304"/>
                  </a:lnTo>
                  <a:lnTo>
                    <a:pt x="442207" y="411575"/>
                  </a:lnTo>
                  <a:lnTo>
                    <a:pt x="452376" y="360129"/>
                  </a:lnTo>
                  <a:lnTo>
                    <a:pt x="465627" y="309431"/>
                  </a:lnTo>
                  <a:lnTo>
                    <a:pt x="479393" y="258944"/>
                  </a:lnTo>
                  <a:lnTo>
                    <a:pt x="491102" y="208134"/>
                  </a:lnTo>
                  <a:lnTo>
                    <a:pt x="498187" y="156465"/>
                  </a:lnTo>
                  <a:lnTo>
                    <a:pt x="498624" y="152982"/>
                  </a:lnTo>
                  <a:lnTo>
                    <a:pt x="500007" y="146670"/>
                  </a:lnTo>
                  <a:lnTo>
                    <a:pt x="502475" y="145801"/>
                  </a:lnTo>
                  <a:lnTo>
                    <a:pt x="518659" y="137976"/>
                  </a:lnTo>
                  <a:lnTo>
                    <a:pt x="531022" y="126244"/>
                  </a:lnTo>
                  <a:lnTo>
                    <a:pt x="541618" y="112742"/>
                  </a:lnTo>
                  <a:lnTo>
                    <a:pt x="552499" y="99608"/>
                  </a:lnTo>
                  <a:lnTo>
                    <a:pt x="568470" y="86367"/>
                  </a:lnTo>
                  <a:lnTo>
                    <a:pt x="586066" y="74712"/>
                  </a:lnTo>
                  <a:lnTo>
                    <a:pt x="603757" y="63180"/>
                  </a:lnTo>
                  <a:lnTo>
                    <a:pt x="620013" y="50306"/>
                  </a:lnTo>
                  <a:lnTo>
                    <a:pt x="659298" y="24340"/>
                  </a:lnTo>
                  <a:lnTo>
                    <a:pt x="701751" y="11903"/>
                  </a:lnTo>
                  <a:lnTo>
                    <a:pt x="746007" y="7418"/>
                  </a:lnTo>
                  <a:lnTo>
                    <a:pt x="790700" y="5310"/>
                  </a:lnTo>
                  <a:lnTo>
                    <a:pt x="834465" y="0"/>
                  </a:lnTo>
                  <a:lnTo>
                    <a:pt x="842858" y="436"/>
                  </a:lnTo>
                  <a:lnTo>
                    <a:pt x="851596" y="3846"/>
                  </a:lnTo>
                  <a:lnTo>
                    <a:pt x="860510" y="8494"/>
                  </a:lnTo>
                  <a:lnTo>
                    <a:pt x="869137" y="12508"/>
                  </a:lnTo>
                  <a:lnTo>
                    <a:pt x="868271" y="12499"/>
                  </a:lnTo>
                  <a:lnTo>
                    <a:pt x="985214" y="163043"/>
                  </a:lnTo>
                  <a:lnTo>
                    <a:pt x="985214" y="4208911"/>
                  </a:lnTo>
                  <a:lnTo>
                    <a:pt x="972420" y="4213681"/>
                  </a:lnTo>
                  <a:lnTo>
                    <a:pt x="950551" y="4233173"/>
                  </a:lnTo>
                  <a:lnTo>
                    <a:pt x="937912" y="4244382"/>
                  </a:lnTo>
                  <a:lnTo>
                    <a:pt x="891175" y="4264631"/>
                  </a:lnTo>
                  <a:lnTo>
                    <a:pt x="819870" y="4270784"/>
                  </a:lnTo>
                  <a:lnTo>
                    <a:pt x="748513" y="4273836"/>
                  </a:lnTo>
                  <a:lnTo>
                    <a:pt x="746046" y="4274706"/>
                  </a:lnTo>
                  <a:lnTo>
                    <a:pt x="743070" y="4274922"/>
                  </a:lnTo>
                  <a:lnTo>
                    <a:pt x="740603" y="4275791"/>
                  </a:lnTo>
                  <a:lnTo>
                    <a:pt x="658226" y="4291462"/>
                  </a:lnTo>
                  <a:lnTo>
                    <a:pt x="616783" y="4298464"/>
                  </a:lnTo>
                  <a:lnTo>
                    <a:pt x="574927" y="4303922"/>
                  </a:lnTo>
                  <a:lnTo>
                    <a:pt x="537082" y="4307801"/>
                  </a:lnTo>
                  <a:lnTo>
                    <a:pt x="499123" y="4309511"/>
                  </a:lnTo>
                  <a:lnTo>
                    <a:pt x="461098" y="4309112"/>
                  </a:lnTo>
                  <a:lnTo>
                    <a:pt x="423053" y="4306665"/>
                  </a:lnTo>
                  <a:lnTo>
                    <a:pt x="376675" y="4300303"/>
                  </a:lnTo>
                  <a:lnTo>
                    <a:pt x="330273" y="4292551"/>
                  </a:lnTo>
                  <a:lnTo>
                    <a:pt x="237438" y="4275261"/>
                  </a:lnTo>
                  <a:lnTo>
                    <a:pt x="194032" y="4267454"/>
                  </a:lnTo>
                  <a:lnTo>
                    <a:pt x="175447" y="4243529"/>
                  </a:lnTo>
                  <a:lnTo>
                    <a:pt x="156587" y="4224264"/>
                  </a:lnTo>
                  <a:lnTo>
                    <a:pt x="134022" y="4209841"/>
                  </a:lnTo>
                  <a:lnTo>
                    <a:pt x="107332" y="4200980"/>
                  </a:lnTo>
                  <a:close/>
                </a:path>
                <a:path w="985519" h="4309745">
                  <a:moveTo>
                    <a:pt x="55501" y="3210427"/>
                  </a:moveTo>
                  <a:lnTo>
                    <a:pt x="82876" y="3067644"/>
                  </a:lnTo>
                  <a:lnTo>
                    <a:pt x="89200" y="3105878"/>
                  </a:lnTo>
                  <a:lnTo>
                    <a:pt x="89485" y="3142911"/>
                  </a:lnTo>
                  <a:lnTo>
                    <a:pt x="79622" y="3178007"/>
                  </a:lnTo>
                  <a:lnTo>
                    <a:pt x="55501" y="3210427"/>
                  </a:lnTo>
                  <a:close/>
                </a:path>
                <a:path w="985519" h="4309745">
                  <a:moveTo>
                    <a:pt x="5902" y="3614561"/>
                  </a:moveTo>
                  <a:lnTo>
                    <a:pt x="0" y="3569812"/>
                  </a:lnTo>
                  <a:lnTo>
                    <a:pt x="3464" y="3526625"/>
                  </a:lnTo>
                  <a:lnTo>
                    <a:pt x="14831" y="3484763"/>
                  </a:lnTo>
                  <a:lnTo>
                    <a:pt x="32641" y="3443987"/>
                  </a:lnTo>
                  <a:lnTo>
                    <a:pt x="31377" y="3476919"/>
                  </a:lnTo>
                  <a:lnTo>
                    <a:pt x="30640" y="3493566"/>
                  </a:lnTo>
                  <a:lnTo>
                    <a:pt x="29623" y="3510233"/>
                  </a:lnTo>
                  <a:lnTo>
                    <a:pt x="28661" y="3529477"/>
                  </a:lnTo>
                  <a:lnTo>
                    <a:pt x="25240" y="3567555"/>
                  </a:lnTo>
                  <a:lnTo>
                    <a:pt x="10550" y="3607627"/>
                  </a:lnTo>
                  <a:lnTo>
                    <a:pt x="5902" y="3614561"/>
                  </a:lnTo>
                  <a:close/>
                </a:path>
                <a:path w="985519" h="4309745">
                  <a:moveTo>
                    <a:pt x="191026" y="4266913"/>
                  </a:moveTo>
                  <a:lnTo>
                    <a:pt x="175447" y="4243529"/>
                  </a:lnTo>
                  <a:lnTo>
                    <a:pt x="194032" y="4267454"/>
                  </a:lnTo>
                  <a:lnTo>
                    <a:pt x="191026" y="4266913"/>
                  </a:lnTo>
                  <a:close/>
                </a:path>
                <a:path w="985519" h="4309745">
                  <a:moveTo>
                    <a:pt x="134947" y="4249848"/>
                  </a:moveTo>
                  <a:lnTo>
                    <a:pt x="118666" y="4227646"/>
                  </a:lnTo>
                  <a:lnTo>
                    <a:pt x="106171" y="4200835"/>
                  </a:lnTo>
                  <a:lnTo>
                    <a:pt x="132861" y="4209696"/>
                  </a:lnTo>
                  <a:lnTo>
                    <a:pt x="155426" y="4224119"/>
                  </a:lnTo>
                  <a:lnTo>
                    <a:pt x="174286" y="4243383"/>
                  </a:lnTo>
                  <a:lnTo>
                    <a:pt x="189865" y="4266768"/>
                  </a:lnTo>
                  <a:lnTo>
                    <a:pt x="157763" y="4264026"/>
                  </a:lnTo>
                  <a:lnTo>
                    <a:pt x="134947" y="4249848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12915" y="7440774"/>
              <a:ext cx="2081530" cy="2846070"/>
            </a:xfrm>
            <a:custGeom>
              <a:avLst/>
              <a:gdLst/>
              <a:ahLst/>
              <a:cxnLst/>
              <a:rect l="l" t="t" r="r" b="b"/>
              <a:pathLst>
                <a:path w="2081530" h="2846070">
                  <a:moveTo>
                    <a:pt x="1991217" y="1166609"/>
                  </a:moveTo>
                  <a:lnTo>
                    <a:pt x="1149010" y="70893"/>
                  </a:lnTo>
                  <a:lnTo>
                    <a:pt x="1351765" y="230480"/>
                  </a:lnTo>
                  <a:lnTo>
                    <a:pt x="1389931" y="259295"/>
                  </a:lnTo>
                  <a:lnTo>
                    <a:pt x="1418251" y="296139"/>
                  </a:lnTo>
                  <a:lnTo>
                    <a:pt x="1456768" y="325411"/>
                  </a:lnTo>
                  <a:lnTo>
                    <a:pt x="1485248" y="362463"/>
                  </a:lnTo>
                  <a:lnTo>
                    <a:pt x="1523733" y="391693"/>
                  </a:lnTo>
                  <a:lnTo>
                    <a:pt x="1578640" y="463127"/>
                  </a:lnTo>
                  <a:lnTo>
                    <a:pt x="1615259" y="489928"/>
                  </a:lnTo>
                  <a:lnTo>
                    <a:pt x="1641620" y="524225"/>
                  </a:lnTo>
                  <a:lnTo>
                    <a:pt x="1714669" y="577583"/>
                  </a:lnTo>
                  <a:lnTo>
                    <a:pt x="1840175" y="740866"/>
                  </a:lnTo>
                  <a:lnTo>
                    <a:pt x="1881640" y="773973"/>
                  </a:lnTo>
                  <a:lnTo>
                    <a:pt x="2076022" y="1026864"/>
                  </a:lnTo>
                  <a:lnTo>
                    <a:pt x="2076363" y="1256545"/>
                  </a:lnTo>
                  <a:lnTo>
                    <a:pt x="2028568" y="1194363"/>
                  </a:lnTo>
                  <a:lnTo>
                    <a:pt x="1991217" y="1166609"/>
                  </a:lnTo>
                  <a:close/>
                </a:path>
                <a:path w="2081530" h="2846070">
                  <a:moveTo>
                    <a:pt x="2078573" y="2742583"/>
                  </a:moveTo>
                  <a:lnTo>
                    <a:pt x="2076363" y="1256545"/>
                  </a:lnTo>
                  <a:lnTo>
                    <a:pt x="2081491" y="1263215"/>
                  </a:lnTo>
                  <a:lnTo>
                    <a:pt x="2080156" y="2741095"/>
                  </a:lnTo>
                  <a:lnTo>
                    <a:pt x="2078573" y="2742583"/>
                  </a:lnTo>
                  <a:close/>
                </a:path>
                <a:path w="2081530" h="2846070">
                  <a:moveTo>
                    <a:pt x="312911" y="811053"/>
                  </a:moveTo>
                  <a:lnTo>
                    <a:pt x="324118" y="748236"/>
                  </a:lnTo>
                  <a:lnTo>
                    <a:pt x="338349" y="704233"/>
                  </a:lnTo>
                  <a:lnTo>
                    <a:pt x="354095" y="662199"/>
                  </a:lnTo>
                  <a:lnTo>
                    <a:pt x="380497" y="613189"/>
                  </a:lnTo>
                  <a:lnTo>
                    <a:pt x="396492" y="571481"/>
                  </a:lnTo>
                  <a:lnTo>
                    <a:pt x="394496" y="568883"/>
                  </a:lnTo>
                  <a:lnTo>
                    <a:pt x="403234" y="559412"/>
                  </a:lnTo>
                  <a:lnTo>
                    <a:pt x="416163" y="513714"/>
                  </a:lnTo>
                  <a:lnTo>
                    <a:pt x="431445" y="471076"/>
                  </a:lnTo>
                  <a:lnTo>
                    <a:pt x="448735" y="431052"/>
                  </a:lnTo>
                  <a:lnTo>
                    <a:pt x="477760" y="385454"/>
                  </a:lnTo>
                  <a:lnTo>
                    <a:pt x="498037" y="349316"/>
                  </a:lnTo>
                  <a:lnTo>
                    <a:pt x="529361" y="306711"/>
                  </a:lnTo>
                  <a:lnTo>
                    <a:pt x="561321" y="264932"/>
                  </a:lnTo>
                  <a:lnTo>
                    <a:pt x="583503" y="231271"/>
                  </a:lnTo>
                  <a:lnTo>
                    <a:pt x="615702" y="189804"/>
                  </a:lnTo>
                  <a:lnTo>
                    <a:pt x="637437" y="155562"/>
                  </a:lnTo>
                  <a:lnTo>
                    <a:pt x="645405" y="145089"/>
                  </a:lnTo>
                  <a:lnTo>
                    <a:pt x="652500" y="133480"/>
                  </a:lnTo>
                  <a:lnTo>
                    <a:pt x="649152" y="129124"/>
                  </a:lnTo>
                  <a:lnTo>
                    <a:pt x="655997" y="117190"/>
                  </a:lnTo>
                  <a:lnTo>
                    <a:pt x="807035" y="1097"/>
                  </a:lnTo>
                  <a:lnTo>
                    <a:pt x="825528" y="4316"/>
                  </a:lnTo>
                  <a:lnTo>
                    <a:pt x="844145" y="7698"/>
                  </a:lnTo>
                  <a:lnTo>
                    <a:pt x="872582" y="3015"/>
                  </a:lnTo>
                  <a:lnTo>
                    <a:pt x="890326" y="5260"/>
                  </a:lnTo>
                  <a:lnTo>
                    <a:pt x="936123" y="2323"/>
                  </a:lnTo>
                  <a:lnTo>
                    <a:pt x="982391" y="0"/>
                  </a:lnTo>
                  <a:lnTo>
                    <a:pt x="1030490" y="57"/>
                  </a:lnTo>
                  <a:lnTo>
                    <a:pt x="1071709" y="12003"/>
                  </a:lnTo>
                  <a:lnTo>
                    <a:pt x="1117475" y="29866"/>
                  </a:lnTo>
                  <a:lnTo>
                    <a:pt x="1752657" y="856240"/>
                  </a:lnTo>
                  <a:lnTo>
                    <a:pt x="1713438" y="826057"/>
                  </a:lnTo>
                  <a:lnTo>
                    <a:pt x="1654913" y="749916"/>
                  </a:lnTo>
                  <a:lnTo>
                    <a:pt x="1615538" y="719528"/>
                  </a:lnTo>
                  <a:lnTo>
                    <a:pt x="1557013" y="643386"/>
                  </a:lnTo>
                  <a:lnTo>
                    <a:pt x="1517795" y="613203"/>
                  </a:lnTo>
                  <a:lnTo>
                    <a:pt x="1475511" y="579032"/>
                  </a:lnTo>
                  <a:lnTo>
                    <a:pt x="1410639" y="494633"/>
                  </a:lnTo>
                  <a:lnTo>
                    <a:pt x="1335476" y="417685"/>
                  </a:lnTo>
                  <a:lnTo>
                    <a:pt x="1302985" y="375414"/>
                  </a:lnTo>
                  <a:lnTo>
                    <a:pt x="1269955" y="353281"/>
                  </a:lnTo>
                  <a:lnTo>
                    <a:pt x="1246993" y="323408"/>
                  </a:lnTo>
                  <a:lnTo>
                    <a:pt x="1213963" y="301275"/>
                  </a:lnTo>
                  <a:lnTo>
                    <a:pt x="1185079" y="263698"/>
                  </a:lnTo>
                  <a:lnTo>
                    <a:pt x="1169493" y="264260"/>
                  </a:lnTo>
                  <a:lnTo>
                    <a:pt x="1153970" y="264903"/>
                  </a:lnTo>
                  <a:lnTo>
                    <a:pt x="1148235" y="257442"/>
                  </a:lnTo>
                  <a:lnTo>
                    <a:pt x="1105343" y="243319"/>
                  </a:lnTo>
                  <a:lnTo>
                    <a:pt x="1093701" y="228173"/>
                  </a:lnTo>
                  <a:lnTo>
                    <a:pt x="1071772" y="220482"/>
                  </a:lnTo>
                  <a:lnTo>
                    <a:pt x="1041570" y="202029"/>
                  </a:lnTo>
                  <a:lnTo>
                    <a:pt x="1020689" y="174863"/>
                  </a:lnTo>
                  <a:lnTo>
                    <a:pt x="991360" y="157546"/>
                  </a:lnTo>
                  <a:lnTo>
                    <a:pt x="955956" y="153164"/>
                  </a:lnTo>
                  <a:lnTo>
                    <a:pt x="940131" y="153415"/>
                  </a:lnTo>
                  <a:lnTo>
                    <a:pt x="914143" y="161284"/>
                  </a:lnTo>
                  <a:lnTo>
                    <a:pt x="898786" y="162144"/>
                  </a:lnTo>
                  <a:lnTo>
                    <a:pt x="860067" y="174289"/>
                  </a:lnTo>
                  <a:lnTo>
                    <a:pt x="825980" y="192461"/>
                  </a:lnTo>
                  <a:lnTo>
                    <a:pt x="785370" y="222987"/>
                  </a:lnTo>
                  <a:lnTo>
                    <a:pt x="763586" y="257164"/>
                  </a:lnTo>
                  <a:lnTo>
                    <a:pt x="732595" y="300203"/>
                  </a:lnTo>
                  <a:lnTo>
                    <a:pt x="702450" y="344343"/>
                  </a:lnTo>
                  <a:lnTo>
                    <a:pt x="673136" y="389564"/>
                  </a:lnTo>
                  <a:lnTo>
                    <a:pt x="644637" y="435845"/>
                  </a:lnTo>
                  <a:lnTo>
                    <a:pt x="617894" y="484411"/>
                  </a:lnTo>
                  <a:lnTo>
                    <a:pt x="591855" y="533893"/>
                  </a:lnTo>
                  <a:lnTo>
                    <a:pt x="576571" y="576528"/>
                  </a:lnTo>
                  <a:lnTo>
                    <a:pt x="551889" y="627775"/>
                  </a:lnTo>
                  <a:lnTo>
                    <a:pt x="527862" y="679874"/>
                  </a:lnTo>
                  <a:lnTo>
                    <a:pt x="512392" y="722267"/>
                  </a:lnTo>
                  <a:lnTo>
                    <a:pt x="498271" y="766415"/>
                  </a:lnTo>
                  <a:lnTo>
                    <a:pt x="485741" y="812631"/>
                  </a:lnTo>
                  <a:lnTo>
                    <a:pt x="485109" y="853489"/>
                  </a:lnTo>
                  <a:lnTo>
                    <a:pt x="476480" y="904781"/>
                  </a:lnTo>
                  <a:lnTo>
                    <a:pt x="480230" y="951339"/>
                  </a:lnTo>
                  <a:lnTo>
                    <a:pt x="492700" y="1030082"/>
                  </a:lnTo>
                  <a:lnTo>
                    <a:pt x="320572" y="806147"/>
                  </a:lnTo>
                  <a:lnTo>
                    <a:pt x="312911" y="811053"/>
                  </a:lnTo>
                  <a:close/>
                </a:path>
                <a:path w="2081530" h="2846070">
                  <a:moveTo>
                    <a:pt x="1856395" y="1012044"/>
                  </a:moveTo>
                  <a:lnTo>
                    <a:pt x="1802252" y="941604"/>
                  </a:lnTo>
                  <a:lnTo>
                    <a:pt x="1791965" y="907381"/>
                  </a:lnTo>
                  <a:lnTo>
                    <a:pt x="1883436" y="1026385"/>
                  </a:lnTo>
                  <a:lnTo>
                    <a:pt x="1856395" y="1012044"/>
                  </a:lnTo>
                  <a:close/>
                </a:path>
                <a:path w="2081530" h="2846070">
                  <a:moveTo>
                    <a:pt x="1985266" y="2843432"/>
                  </a:moveTo>
                  <a:lnTo>
                    <a:pt x="2018395" y="2806622"/>
                  </a:lnTo>
                  <a:lnTo>
                    <a:pt x="2042959" y="2776061"/>
                  </a:lnTo>
                  <a:lnTo>
                    <a:pt x="2078573" y="2742583"/>
                  </a:lnTo>
                  <a:lnTo>
                    <a:pt x="2078723" y="2843429"/>
                  </a:lnTo>
                  <a:lnTo>
                    <a:pt x="1985266" y="2843432"/>
                  </a:lnTo>
                  <a:close/>
                </a:path>
                <a:path w="2081530" h="2846070">
                  <a:moveTo>
                    <a:pt x="398392" y="2845476"/>
                  </a:moveTo>
                  <a:lnTo>
                    <a:pt x="396867" y="2843492"/>
                  </a:lnTo>
                  <a:lnTo>
                    <a:pt x="1985266" y="2843432"/>
                  </a:lnTo>
                  <a:lnTo>
                    <a:pt x="1983837" y="2845020"/>
                  </a:lnTo>
                  <a:lnTo>
                    <a:pt x="398392" y="2845476"/>
                  </a:lnTo>
                  <a:close/>
                </a:path>
                <a:path w="2081530" h="2846070">
                  <a:moveTo>
                    <a:pt x="188638" y="2843500"/>
                  </a:moveTo>
                  <a:lnTo>
                    <a:pt x="172019" y="2821879"/>
                  </a:lnTo>
                  <a:lnTo>
                    <a:pt x="119726" y="2691325"/>
                  </a:lnTo>
                  <a:lnTo>
                    <a:pt x="63411" y="2618060"/>
                  </a:lnTo>
                  <a:lnTo>
                    <a:pt x="46730" y="2575519"/>
                  </a:lnTo>
                  <a:lnTo>
                    <a:pt x="41110" y="2526527"/>
                  </a:lnTo>
                  <a:lnTo>
                    <a:pt x="25148" y="2484921"/>
                  </a:lnTo>
                  <a:lnTo>
                    <a:pt x="7653" y="2441321"/>
                  </a:lnTo>
                  <a:lnTo>
                    <a:pt x="0" y="2431363"/>
                  </a:lnTo>
                  <a:lnTo>
                    <a:pt x="7074" y="2419727"/>
                  </a:lnTo>
                  <a:lnTo>
                    <a:pt x="2288" y="2330142"/>
                  </a:lnTo>
                  <a:lnTo>
                    <a:pt x="10613" y="2278454"/>
                  </a:lnTo>
                  <a:lnTo>
                    <a:pt x="9876" y="2235816"/>
                  </a:lnTo>
                  <a:lnTo>
                    <a:pt x="20646" y="2187309"/>
                  </a:lnTo>
                  <a:lnTo>
                    <a:pt x="33285" y="2141233"/>
                  </a:lnTo>
                  <a:lnTo>
                    <a:pt x="48223" y="2098148"/>
                  </a:lnTo>
                  <a:lnTo>
                    <a:pt x="75384" y="2050126"/>
                  </a:lnTo>
                  <a:lnTo>
                    <a:pt x="103715" y="2003626"/>
                  </a:lnTo>
                  <a:lnTo>
                    <a:pt x="122919" y="1966092"/>
                  </a:lnTo>
                  <a:lnTo>
                    <a:pt x="152907" y="1921748"/>
                  </a:lnTo>
                  <a:lnTo>
                    <a:pt x="173314" y="1885778"/>
                  </a:lnTo>
                  <a:lnTo>
                    <a:pt x="204049" y="1842406"/>
                  </a:lnTo>
                  <a:lnTo>
                    <a:pt x="234815" y="1799075"/>
                  </a:lnTo>
                  <a:lnTo>
                    <a:pt x="255317" y="1763229"/>
                  </a:lnTo>
                  <a:lnTo>
                    <a:pt x="285465" y="1719093"/>
                  </a:lnTo>
                  <a:lnTo>
                    <a:pt x="314963" y="1674110"/>
                  </a:lnTo>
                  <a:lnTo>
                    <a:pt x="333036" y="1635105"/>
                  </a:lnTo>
                  <a:lnTo>
                    <a:pt x="348855" y="1593166"/>
                  </a:lnTo>
                  <a:lnTo>
                    <a:pt x="361992" y="1547739"/>
                  </a:lnTo>
                  <a:lnTo>
                    <a:pt x="372024" y="1498272"/>
                  </a:lnTo>
                  <a:lnTo>
                    <a:pt x="378525" y="1444211"/>
                  </a:lnTo>
                  <a:lnTo>
                    <a:pt x="360931" y="1400481"/>
                  </a:lnTo>
                  <a:lnTo>
                    <a:pt x="360063" y="1357673"/>
                  </a:lnTo>
                  <a:lnTo>
                    <a:pt x="360194" y="1316163"/>
                  </a:lnTo>
                  <a:lnTo>
                    <a:pt x="350630" y="1282880"/>
                  </a:lnTo>
                  <a:lnTo>
                    <a:pt x="350885" y="1241533"/>
                  </a:lnTo>
                  <a:lnTo>
                    <a:pt x="341617" y="1208636"/>
                  </a:lnTo>
                  <a:lnTo>
                    <a:pt x="330883" y="1173831"/>
                  </a:lnTo>
                  <a:lnTo>
                    <a:pt x="322083" y="1141543"/>
                  </a:lnTo>
                  <a:lnTo>
                    <a:pt x="338756" y="1100716"/>
                  </a:lnTo>
                  <a:lnTo>
                    <a:pt x="309608" y="1062794"/>
                  </a:lnTo>
                  <a:lnTo>
                    <a:pt x="307083" y="1017830"/>
                  </a:lnTo>
                  <a:lnTo>
                    <a:pt x="308185" y="977583"/>
                  </a:lnTo>
                  <a:lnTo>
                    <a:pt x="310053" y="938334"/>
                  </a:lnTo>
                  <a:lnTo>
                    <a:pt x="309828" y="896363"/>
                  </a:lnTo>
                  <a:lnTo>
                    <a:pt x="313966" y="839227"/>
                  </a:lnTo>
                  <a:lnTo>
                    <a:pt x="312934" y="811684"/>
                  </a:lnTo>
                  <a:lnTo>
                    <a:pt x="320907" y="806579"/>
                  </a:lnTo>
                  <a:lnTo>
                    <a:pt x="323235" y="809611"/>
                  </a:lnTo>
                  <a:lnTo>
                    <a:pt x="313500" y="817782"/>
                  </a:lnTo>
                  <a:lnTo>
                    <a:pt x="496774" y="1056221"/>
                  </a:lnTo>
                  <a:lnTo>
                    <a:pt x="495476" y="1117051"/>
                  </a:lnTo>
                  <a:lnTo>
                    <a:pt x="515813" y="1164351"/>
                  </a:lnTo>
                  <a:lnTo>
                    <a:pt x="520985" y="1212759"/>
                  </a:lnTo>
                  <a:lnTo>
                    <a:pt x="525390" y="1260169"/>
                  </a:lnTo>
                  <a:lnTo>
                    <a:pt x="541069" y="1447285"/>
                  </a:lnTo>
                  <a:lnTo>
                    <a:pt x="545716" y="1495009"/>
                  </a:lnTo>
                  <a:lnTo>
                    <a:pt x="536487" y="1545521"/>
                  </a:lnTo>
                  <a:lnTo>
                    <a:pt x="534317" y="1584377"/>
                  </a:lnTo>
                  <a:lnTo>
                    <a:pt x="509797" y="1635835"/>
                  </a:lnTo>
                  <a:lnTo>
                    <a:pt x="493931" y="1677713"/>
                  </a:lnTo>
                  <a:lnTo>
                    <a:pt x="477449" y="1718788"/>
                  </a:lnTo>
                  <a:lnTo>
                    <a:pt x="461147" y="1760098"/>
                  </a:lnTo>
                  <a:lnTo>
                    <a:pt x="442620" y="1798515"/>
                  </a:lnTo>
                  <a:lnTo>
                    <a:pt x="410879" y="1840577"/>
                  </a:lnTo>
                  <a:lnTo>
                    <a:pt x="387624" y="1872842"/>
                  </a:lnTo>
                  <a:lnTo>
                    <a:pt x="354285" y="1912826"/>
                  </a:lnTo>
                  <a:lnTo>
                    <a:pt x="332565" y="1947087"/>
                  </a:lnTo>
                  <a:lnTo>
                    <a:pt x="302573" y="1991426"/>
                  </a:lnTo>
                  <a:lnTo>
                    <a:pt x="272507" y="2035669"/>
                  </a:lnTo>
                  <a:lnTo>
                    <a:pt x="242848" y="2080441"/>
                  </a:lnTo>
                  <a:lnTo>
                    <a:pt x="224146" y="2118628"/>
                  </a:lnTo>
                  <a:lnTo>
                    <a:pt x="196742" y="2166335"/>
                  </a:lnTo>
                  <a:lnTo>
                    <a:pt x="181257" y="2208707"/>
                  </a:lnTo>
                  <a:lnTo>
                    <a:pt x="169249" y="2255603"/>
                  </a:lnTo>
                  <a:lnTo>
                    <a:pt x="160454" y="2306680"/>
                  </a:lnTo>
                  <a:lnTo>
                    <a:pt x="164365" y="2353448"/>
                  </a:lnTo>
                  <a:lnTo>
                    <a:pt x="170337" y="2402897"/>
                  </a:lnTo>
                  <a:lnTo>
                    <a:pt x="187863" y="2446538"/>
                  </a:lnTo>
                  <a:lnTo>
                    <a:pt x="196227" y="2499099"/>
                  </a:lnTo>
                  <a:lnTo>
                    <a:pt x="214993" y="2544353"/>
                  </a:lnTo>
                  <a:lnTo>
                    <a:pt x="302179" y="2657782"/>
                  </a:lnTo>
                  <a:lnTo>
                    <a:pt x="314681" y="2715727"/>
                  </a:lnTo>
                  <a:lnTo>
                    <a:pt x="347387" y="2758277"/>
                  </a:lnTo>
                  <a:lnTo>
                    <a:pt x="370097" y="2808663"/>
                  </a:lnTo>
                  <a:lnTo>
                    <a:pt x="396867" y="2843492"/>
                  </a:lnTo>
                  <a:lnTo>
                    <a:pt x="188638" y="2843500"/>
                  </a:lnTo>
                  <a:close/>
                </a:path>
                <a:path w="2081530" h="2846070">
                  <a:moveTo>
                    <a:pt x="496774" y="1056221"/>
                  </a:moveTo>
                  <a:lnTo>
                    <a:pt x="313833" y="818215"/>
                  </a:lnTo>
                  <a:lnTo>
                    <a:pt x="323237" y="809609"/>
                  </a:lnTo>
                  <a:lnTo>
                    <a:pt x="492701" y="1030087"/>
                  </a:lnTo>
                  <a:lnTo>
                    <a:pt x="496774" y="1056221"/>
                  </a:lnTo>
                  <a:close/>
                </a:path>
                <a:path w="2081530" h="2846070">
                  <a:moveTo>
                    <a:pt x="310172" y="813452"/>
                  </a:moveTo>
                  <a:lnTo>
                    <a:pt x="309840" y="813019"/>
                  </a:lnTo>
                  <a:lnTo>
                    <a:pt x="312911" y="811053"/>
                  </a:lnTo>
                  <a:lnTo>
                    <a:pt x="312934" y="811684"/>
                  </a:lnTo>
                  <a:lnTo>
                    <a:pt x="310172" y="813452"/>
                  </a:lnTo>
                  <a:close/>
                </a:path>
                <a:path w="2081530" h="2846070">
                  <a:moveTo>
                    <a:pt x="313146" y="817320"/>
                  </a:moveTo>
                  <a:lnTo>
                    <a:pt x="310172" y="813452"/>
                  </a:lnTo>
                  <a:lnTo>
                    <a:pt x="312934" y="811684"/>
                  </a:lnTo>
                  <a:lnTo>
                    <a:pt x="313146" y="817320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1FE5D2D-9D93-472B-B386-D818229AB3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95051" y="2379965"/>
            <a:ext cx="2712920" cy="293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C3C5C-7C39-4F09-884C-32FCB3D3170F}"/>
              </a:ext>
            </a:extLst>
          </p:cNvPr>
          <p:cNvSpPr txBox="1"/>
          <p:nvPr/>
        </p:nvSpPr>
        <p:spPr>
          <a:xfrm>
            <a:off x="5482695" y="1905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OOPS Project Presentation</a:t>
            </a:r>
            <a:endParaRPr lang="en-IN" sz="60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03828-EBC9-42CA-9934-630CA647BB54}"/>
              </a:ext>
            </a:extLst>
          </p:cNvPr>
          <p:cNvSpPr txBox="1"/>
          <p:nvPr/>
        </p:nvSpPr>
        <p:spPr>
          <a:xfrm>
            <a:off x="4644556" y="1240739"/>
            <a:ext cx="1073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Institute Entry / Exit Management System</a:t>
            </a:r>
            <a:endParaRPr lang="en-IN" sz="4800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9A851-27CD-47A9-B2D7-8A615556C4CF}"/>
              </a:ext>
            </a:extLst>
          </p:cNvPr>
          <p:cNvSpPr txBox="1"/>
          <p:nvPr/>
        </p:nvSpPr>
        <p:spPr>
          <a:xfrm>
            <a:off x="610297" y="6042169"/>
            <a:ext cx="735097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accent5"/>
                </a:solidFill>
              </a:rPr>
              <a:t>Submitted By:</a:t>
            </a:r>
          </a:p>
          <a:p>
            <a:pPr marL="342900" indent="-342900">
              <a:buAutoNum type="arabicPeriod"/>
            </a:pPr>
            <a:r>
              <a:rPr lang="en-US" sz="3500" dirty="0">
                <a:solidFill>
                  <a:schemeClr val="accent5"/>
                </a:solidFill>
              </a:rPr>
              <a:t>Ansh Singh (2020 IMT 013)</a:t>
            </a:r>
          </a:p>
          <a:p>
            <a:pPr marL="342900" indent="-342900">
              <a:buAutoNum type="arabicPeriod"/>
            </a:pPr>
            <a:r>
              <a:rPr lang="en-US" sz="3500" dirty="0">
                <a:solidFill>
                  <a:schemeClr val="accent5"/>
                </a:solidFill>
              </a:rPr>
              <a:t>Arun Singh Kushwaha (2020 IMT 016)</a:t>
            </a:r>
          </a:p>
          <a:p>
            <a:pPr marL="342900" indent="-342900">
              <a:buAutoNum type="arabicPeriod"/>
            </a:pPr>
            <a:r>
              <a:rPr lang="en-US" sz="3500" dirty="0">
                <a:solidFill>
                  <a:schemeClr val="accent5"/>
                </a:solidFill>
              </a:rPr>
              <a:t>Lucky Kumar (2020 IMT 051)</a:t>
            </a:r>
          </a:p>
          <a:p>
            <a:pPr marL="342900" indent="-342900">
              <a:buAutoNum type="arabicPeriod"/>
            </a:pPr>
            <a:r>
              <a:rPr lang="en-US" sz="3500" dirty="0" err="1">
                <a:solidFill>
                  <a:schemeClr val="accent5"/>
                </a:solidFill>
              </a:rPr>
              <a:t>Ritik</a:t>
            </a:r>
            <a:r>
              <a:rPr lang="en-US" sz="3500" dirty="0">
                <a:solidFill>
                  <a:schemeClr val="accent5"/>
                </a:solidFill>
              </a:rPr>
              <a:t> Kumar (2020 IMT 080)</a:t>
            </a:r>
            <a:endParaRPr lang="en-IN" sz="35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CC72A-7F93-4942-AF39-7CC75BA64602}"/>
              </a:ext>
            </a:extLst>
          </p:cNvPr>
          <p:cNvSpPr txBox="1"/>
          <p:nvPr/>
        </p:nvSpPr>
        <p:spPr>
          <a:xfrm>
            <a:off x="9372600" y="6894454"/>
            <a:ext cx="7062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Submitted To:</a:t>
            </a:r>
            <a:br>
              <a:rPr lang="en-US" sz="3500" dirty="0">
                <a:solidFill>
                  <a:srgbClr val="00B0F0"/>
                </a:solidFill>
              </a:rPr>
            </a:br>
            <a:r>
              <a:rPr lang="en-US" sz="3500" dirty="0">
                <a:solidFill>
                  <a:srgbClr val="00B0F0"/>
                </a:solidFill>
              </a:rPr>
              <a:t>Dr. </a:t>
            </a:r>
            <a:r>
              <a:rPr lang="en-US" sz="3500" dirty="0" err="1">
                <a:solidFill>
                  <a:srgbClr val="00B0F0"/>
                </a:solidFill>
              </a:rPr>
              <a:t>Vinal</a:t>
            </a:r>
            <a:r>
              <a:rPr lang="en-US" sz="3500" dirty="0">
                <a:solidFill>
                  <a:srgbClr val="00B0F0"/>
                </a:solidFill>
              </a:rPr>
              <a:t> Patel (Assistant Professor)</a:t>
            </a:r>
            <a:endParaRPr lang="en-IN" sz="35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5104071" y="476081"/>
            <a:ext cx="538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</a:t>
            </a:r>
            <a:r>
              <a:rPr lang="en-US" sz="2500" dirty="0" err="1">
                <a:solidFill>
                  <a:schemeClr val="accent6"/>
                </a:solidFill>
              </a:rPr>
              <a:t>DisplayDetails</a:t>
            </a:r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849953-B7FD-4A96-9F0A-253AB660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33820"/>
            <a:ext cx="10286999" cy="372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FAD60-778C-428E-9852-AC3A31128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6086910"/>
            <a:ext cx="9574629" cy="37240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7796882" y="5372302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</a:t>
            </a:r>
            <a:r>
              <a:rPr lang="en-US" sz="2500" dirty="0" err="1">
                <a:solidFill>
                  <a:schemeClr val="accent6"/>
                </a:solidFill>
              </a:rPr>
              <a:t>Mainmenuadmin</a:t>
            </a:r>
            <a:endParaRPr lang="en-IN" sz="2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6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7099131" y="676136"/>
            <a:ext cx="2691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Class Admin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9372600" y="63627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915A2-479F-44C2-99D0-EED3879A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64" y="1532537"/>
            <a:ext cx="8935697" cy="80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3429000" y="232821"/>
            <a:ext cx="3651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Class </a:t>
            </a:r>
            <a:r>
              <a:rPr lang="en-US" sz="3000" dirty="0" err="1">
                <a:solidFill>
                  <a:schemeClr val="accent6"/>
                </a:solidFill>
              </a:rPr>
              <a:t>Checkdetails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9372600" y="63627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A5E95-8866-43C7-9E25-E9FB3457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15" y="953135"/>
            <a:ext cx="7686385" cy="3797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DBBEA-EBA7-4508-BD83-83D464A1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254000"/>
            <a:ext cx="8202049" cy="4876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23525F-C636-4C38-A8BF-B5317084B2BB}"/>
              </a:ext>
            </a:extLst>
          </p:cNvPr>
          <p:cNvSpPr txBox="1"/>
          <p:nvPr/>
        </p:nvSpPr>
        <p:spPr>
          <a:xfrm>
            <a:off x="9791700" y="4654982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Main Function</a:t>
            </a:r>
            <a:endParaRPr lang="en-IN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4343400" y="3895896"/>
            <a:ext cx="1066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accent6"/>
                </a:solidFill>
              </a:rPr>
              <a:t>Output of the Project</a:t>
            </a:r>
            <a:endParaRPr lang="en-IN" sz="7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4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A6E5115-FEE7-439E-B942-B8FFB6C3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76" y="1246511"/>
            <a:ext cx="12751347" cy="1942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FF322-AB5D-42B7-A70A-3CBADEDB7A99}"/>
              </a:ext>
            </a:extLst>
          </p:cNvPr>
          <p:cNvSpPr txBox="1"/>
          <p:nvPr/>
        </p:nvSpPr>
        <p:spPr>
          <a:xfrm>
            <a:off x="6536549" y="445960"/>
            <a:ext cx="388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Starting of the Program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66C042-A4AB-45D6-9B05-4635D95F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75" y="3953499"/>
            <a:ext cx="12751347" cy="2745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F315DD-9A09-4302-944A-82A27690C3C0}"/>
              </a:ext>
            </a:extLst>
          </p:cNvPr>
          <p:cNvSpPr txBox="1"/>
          <p:nvPr/>
        </p:nvSpPr>
        <p:spPr>
          <a:xfrm>
            <a:off x="3633024" y="3257028"/>
            <a:ext cx="1063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When chosen admin (wrong id or password asks user to try again)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6C9490-849A-4CFA-816D-DB033BD1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975" y="7391543"/>
            <a:ext cx="12751347" cy="180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2463E3-D55B-4468-9C10-17004F1D1A85}"/>
              </a:ext>
            </a:extLst>
          </p:cNvPr>
          <p:cNvSpPr txBox="1"/>
          <p:nvPr/>
        </p:nvSpPr>
        <p:spPr>
          <a:xfrm>
            <a:off x="3527885" y="6768283"/>
            <a:ext cx="10844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When chosen admin (wrong id or password and not trying again)</a:t>
            </a:r>
            <a:endParaRPr lang="en-IN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0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B6949E-264A-4469-8230-B10949BB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12" y="891716"/>
            <a:ext cx="13984652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A2435-2F60-4358-ADD2-CA015861585C}"/>
              </a:ext>
            </a:extLst>
          </p:cNvPr>
          <p:cNvSpPr txBox="1"/>
          <p:nvPr/>
        </p:nvSpPr>
        <p:spPr>
          <a:xfrm>
            <a:off x="5486400" y="243676"/>
            <a:ext cx="1097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Functions of Admin on successful logging in 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361FE-1FCF-455A-A3DB-BB131B762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40" y="3814707"/>
            <a:ext cx="13981023" cy="5487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31100-9830-493E-A986-458D26551A24}"/>
              </a:ext>
            </a:extLst>
          </p:cNvPr>
          <p:cNvSpPr txBox="1"/>
          <p:nvPr/>
        </p:nvSpPr>
        <p:spPr>
          <a:xfrm>
            <a:off x="5514994" y="3119070"/>
            <a:ext cx="7173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Adding a Entry from admin choosing inside</a:t>
            </a:r>
            <a:endParaRPr lang="en-IN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0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5943598" y="1629271"/>
            <a:ext cx="57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When adding outside person entry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88FBA-B079-4B78-B3AA-6C2CDFD9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18" y="2449904"/>
            <a:ext cx="14663430" cy="58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5410012" y="1974868"/>
            <a:ext cx="746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Displaying all the entries from admin functions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0C1F2-5D72-4806-9925-C4253757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57534"/>
            <a:ext cx="159225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6476812" y="1175619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Deleting a record from the admin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239E-CF01-4460-9C29-8A9460B8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41579"/>
            <a:ext cx="15163800" cy="62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5ED2AD-098C-4375-914B-21B7B7C8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" y="2171700"/>
            <a:ext cx="15517858" cy="6658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EF3A3-F299-4936-A406-FD00E893288D}"/>
              </a:ext>
            </a:extLst>
          </p:cNvPr>
          <p:cNvSpPr txBox="1"/>
          <p:nvPr/>
        </p:nvSpPr>
        <p:spPr>
          <a:xfrm>
            <a:off x="6193190" y="1208971"/>
            <a:ext cx="510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Modifying a Entry from Admin</a:t>
            </a:r>
            <a:endParaRPr lang="en-IN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7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16955" y="436453"/>
            <a:ext cx="60540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dirty="0">
                <a:latin typeface="Calibri"/>
                <a:cs typeface="Calibri"/>
              </a:rPr>
              <a:t>Introduction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0" y="8659081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930D548-010F-4694-9B15-2C337A056242}"/>
              </a:ext>
            </a:extLst>
          </p:cNvPr>
          <p:cNvSpPr/>
          <p:nvPr/>
        </p:nvSpPr>
        <p:spPr>
          <a:xfrm rot="3129365">
            <a:off x="440556" y="8267700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6A2C8D0-582D-494B-9B03-3C7640CBFABA}"/>
              </a:ext>
            </a:extLst>
          </p:cNvPr>
          <p:cNvSpPr/>
          <p:nvPr/>
        </p:nvSpPr>
        <p:spPr>
          <a:xfrm rot="8070843">
            <a:off x="335240" y="901024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8E46B36-9294-4177-AC33-128AAC9CA6A6}"/>
              </a:ext>
            </a:extLst>
          </p:cNvPr>
          <p:cNvSpPr/>
          <p:nvPr/>
        </p:nvSpPr>
        <p:spPr>
          <a:xfrm rot="14785537">
            <a:off x="16050740" y="818093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A9F581C6-0A15-4434-B275-8AEFAF7D7663}"/>
              </a:ext>
            </a:extLst>
          </p:cNvPr>
          <p:cNvSpPr/>
          <p:nvPr/>
        </p:nvSpPr>
        <p:spPr>
          <a:xfrm rot="19210837">
            <a:off x="15571150" y="8467832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8AB3C6E0-30B6-4C2C-830B-AA7004973B94}"/>
              </a:ext>
            </a:extLst>
          </p:cNvPr>
          <p:cNvSpPr/>
          <p:nvPr/>
        </p:nvSpPr>
        <p:spPr>
          <a:xfrm rot="5400000">
            <a:off x="-357359" y="4454208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11BFB6A-5A7D-455E-9DB2-B249012BE3B6}"/>
              </a:ext>
            </a:extLst>
          </p:cNvPr>
          <p:cNvSpPr/>
          <p:nvPr/>
        </p:nvSpPr>
        <p:spPr>
          <a:xfrm rot="16381775">
            <a:off x="16279971" y="4483518"/>
            <a:ext cx="2293620" cy="776605"/>
          </a:xfrm>
          <a:custGeom>
            <a:avLst/>
            <a:gdLst/>
            <a:ahLst/>
            <a:cxnLst/>
            <a:rect l="l" t="t" r="r" b="b"/>
            <a:pathLst>
              <a:path w="2293620" h="776604">
                <a:moveTo>
                  <a:pt x="562829" y="171486"/>
                </a:moveTo>
                <a:lnTo>
                  <a:pt x="338031" y="396284"/>
                </a:lnTo>
                <a:lnTo>
                  <a:pt x="348169" y="385402"/>
                </a:lnTo>
                <a:lnTo>
                  <a:pt x="373970" y="352375"/>
                </a:lnTo>
                <a:lnTo>
                  <a:pt x="399018" y="318261"/>
                </a:lnTo>
                <a:lnTo>
                  <a:pt x="425573" y="286322"/>
                </a:lnTo>
                <a:lnTo>
                  <a:pt x="455896" y="259820"/>
                </a:lnTo>
                <a:lnTo>
                  <a:pt x="489185" y="232993"/>
                </a:lnTo>
                <a:lnTo>
                  <a:pt x="521115" y="203724"/>
                </a:lnTo>
                <a:lnTo>
                  <a:pt x="554546" y="176211"/>
                </a:lnTo>
                <a:lnTo>
                  <a:pt x="562829" y="171486"/>
                </a:lnTo>
                <a:close/>
              </a:path>
              <a:path w="2293620" h="776604">
                <a:moveTo>
                  <a:pt x="151391" y="776152"/>
                </a:moveTo>
                <a:lnTo>
                  <a:pt x="0" y="776152"/>
                </a:lnTo>
                <a:lnTo>
                  <a:pt x="18370" y="747088"/>
                </a:lnTo>
                <a:lnTo>
                  <a:pt x="38903" y="720259"/>
                </a:lnTo>
                <a:lnTo>
                  <a:pt x="104757" y="646212"/>
                </a:lnTo>
                <a:lnTo>
                  <a:pt x="305721" y="427254"/>
                </a:lnTo>
                <a:lnTo>
                  <a:pt x="316194" y="416707"/>
                </a:lnTo>
                <a:lnTo>
                  <a:pt x="327168" y="406551"/>
                </a:lnTo>
                <a:lnTo>
                  <a:pt x="338031" y="396284"/>
                </a:lnTo>
                <a:lnTo>
                  <a:pt x="562829" y="171486"/>
                </a:lnTo>
                <a:lnTo>
                  <a:pt x="592335" y="154653"/>
                </a:lnTo>
                <a:lnTo>
                  <a:pt x="637341" y="143247"/>
                </a:lnTo>
                <a:lnTo>
                  <a:pt x="660847" y="135447"/>
                </a:lnTo>
                <a:lnTo>
                  <a:pt x="683453" y="120569"/>
                </a:lnTo>
                <a:lnTo>
                  <a:pt x="706168" y="104130"/>
                </a:lnTo>
                <a:lnTo>
                  <a:pt x="730003" y="91650"/>
                </a:lnTo>
                <a:lnTo>
                  <a:pt x="778227" y="75424"/>
                </a:lnTo>
                <a:lnTo>
                  <a:pt x="827037" y="60453"/>
                </a:lnTo>
                <a:lnTo>
                  <a:pt x="833919" y="58621"/>
                </a:lnTo>
                <a:lnTo>
                  <a:pt x="499685" y="392854"/>
                </a:lnTo>
                <a:lnTo>
                  <a:pt x="476601" y="418329"/>
                </a:lnTo>
                <a:lnTo>
                  <a:pt x="454185" y="444584"/>
                </a:lnTo>
                <a:lnTo>
                  <a:pt x="431491" y="470506"/>
                </a:lnTo>
                <a:lnTo>
                  <a:pt x="422193" y="480668"/>
                </a:lnTo>
                <a:lnTo>
                  <a:pt x="260620" y="642242"/>
                </a:lnTo>
                <a:lnTo>
                  <a:pt x="244194" y="660183"/>
                </a:lnTo>
                <a:lnTo>
                  <a:pt x="213374" y="702311"/>
                </a:lnTo>
                <a:lnTo>
                  <a:pt x="180415" y="742359"/>
                </a:lnTo>
                <a:lnTo>
                  <a:pt x="151391" y="776152"/>
                </a:lnTo>
                <a:close/>
              </a:path>
              <a:path w="2293620" h="776604">
                <a:moveTo>
                  <a:pt x="2293234" y="776152"/>
                </a:moveTo>
                <a:lnTo>
                  <a:pt x="2174756" y="776152"/>
                </a:lnTo>
                <a:lnTo>
                  <a:pt x="2175836" y="766911"/>
                </a:lnTo>
                <a:lnTo>
                  <a:pt x="2178496" y="754831"/>
                </a:lnTo>
                <a:lnTo>
                  <a:pt x="2179375" y="744700"/>
                </a:lnTo>
                <a:lnTo>
                  <a:pt x="2174461" y="736901"/>
                </a:lnTo>
                <a:lnTo>
                  <a:pt x="2159744" y="731821"/>
                </a:lnTo>
                <a:lnTo>
                  <a:pt x="2146341" y="727556"/>
                </a:lnTo>
                <a:lnTo>
                  <a:pt x="2135246" y="719420"/>
                </a:lnTo>
                <a:lnTo>
                  <a:pt x="2126654" y="706996"/>
                </a:lnTo>
                <a:lnTo>
                  <a:pt x="2120758" y="689867"/>
                </a:lnTo>
                <a:lnTo>
                  <a:pt x="2112684" y="665097"/>
                </a:lnTo>
                <a:lnTo>
                  <a:pt x="2100709" y="640433"/>
                </a:lnTo>
                <a:lnTo>
                  <a:pt x="2086393" y="614763"/>
                </a:lnTo>
                <a:lnTo>
                  <a:pt x="2071294" y="586974"/>
                </a:lnTo>
                <a:lnTo>
                  <a:pt x="2078412" y="575095"/>
                </a:lnTo>
                <a:lnTo>
                  <a:pt x="2064935" y="567230"/>
                </a:lnTo>
                <a:lnTo>
                  <a:pt x="2032310" y="546209"/>
                </a:lnTo>
                <a:lnTo>
                  <a:pt x="1994308" y="503866"/>
                </a:lnTo>
                <a:lnTo>
                  <a:pt x="1981715" y="489678"/>
                </a:lnTo>
                <a:lnTo>
                  <a:pt x="1947294" y="455380"/>
                </a:lnTo>
                <a:lnTo>
                  <a:pt x="1911036" y="423264"/>
                </a:lnTo>
                <a:lnTo>
                  <a:pt x="1873810" y="392372"/>
                </a:lnTo>
                <a:lnTo>
                  <a:pt x="1836483" y="361752"/>
                </a:lnTo>
                <a:lnTo>
                  <a:pt x="1799927" y="330448"/>
                </a:lnTo>
                <a:lnTo>
                  <a:pt x="1762666" y="301722"/>
                </a:lnTo>
                <a:lnTo>
                  <a:pt x="1723627" y="276560"/>
                </a:lnTo>
                <a:lnTo>
                  <a:pt x="1684811" y="251398"/>
                </a:lnTo>
                <a:lnTo>
                  <a:pt x="1648220" y="222672"/>
                </a:lnTo>
                <a:lnTo>
                  <a:pt x="1617220" y="198509"/>
                </a:lnTo>
                <a:lnTo>
                  <a:pt x="1583633" y="177157"/>
                </a:lnTo>
                <a:lnTo>
                  <a:pt x="1548877" y="156974"/>
                </a:lnTo>
                <a:lnTo>
                  <a:pt x="1514371" y="136317"/>
                </a:lnTo>
                <a:lnTo>
                  <a:pt x="1509911" y="134231"/>
                </a:lnTo>
                <a:lnTo>
                  <a:pt x="1505154" y="133036"/>
                </a:lnTo>
                <a:lnTo>
                  <a:pt x="1500102" y="133327"/>
                </a:lnTo>
                <a:lnTo>
                  <a:pt x="1482549" y="133705"/>
                </a:lnTo>
                <a:lnTo>
                  <a:pt x="1464885" y="134695"/>
                </a:lnTo>
                <a:lnTo>
                  <a:pt x="1447443" y="134682"/>
                </a:lnTo>
                <a:lnTo>
                  <a:pt x="1430555" y="132052"/>
                </a:lnTo>
                <a:lnTo>
                  <a:pt x="1391476" y="122822"/>
                </a:lnTo>
                <a:lnTo>
                  <a:pt x="1352485" y="117354"/>
                </a:lnTo>
                <a:lnTo>
                  <a:pt x="1313221" y="116734"/>
                </a:lnTo>
                <a:lnTo>
                  <a:pt x="1273324" y="122048"/>
                </a:lnTo>
                <a:lnTo>
                  <a:pt x="1248338" y="127840"/>
                </a:lnTo>
                <a:lnTo>
                  <a:pt x="1222962" y="133130"/>
                </a:lnTo>
                <a:lnTo>
                  <a:pt x="1198028" y="135746"/>
                </a:lnTo>
                <a:lnTo>
                  <a:pt x="1174370" y="133515"/>
                </a:lnTo>
                <a:lnTo>
                  <a:pt x="1120381" y="128994"/>
                </a:lnTo>
                <a:lnTo>
                  <a:pt x="1068162" y="136763"/>
                </a:lnTo>
                <a:lnTo>
                  <a:pt x="1016450" y="148489"/>
                </a:lnTo>
                <a:lnTo>
                  <a:pt x="963980" y="155840"/>
                </a:lnTo>
                <a:lnTo>
                  <a:pt x="915094" y="161007"/>
                </a:lnTo>
                <a:lnTo>
                  <a:pt x="867386" y="171097"/>
                </a:lnTo>
                <a:lnTo>
                  <a:pt x="820840" y="185381"/>
                </a:lnTo>
                <a:lnTo>
                  <a:pt x="775437" y="203135"/>
                </a:lnTo>
                <a:lnTo>
                  <a:pt x="731161" y="223630"/>
                </a:lnTo>
                <a:lnTo>
                  <a:pt x="687993" y="246142"/>
                </a:lnTo>
                <a:lnTo>
                  <a:pt x="644760" y="272757"/>
                </a:lnTo>
                <a:lnTo>
                  <a:pt x="603399" y="303136"/>
                </a:lnTo>
                <a:lnTo>
                  <a:pt x="563433" y="335801"/>
                </a:lnTo>
                <a:lnTo>
                  <a:pt x="524389" y="369276"/>
                </a:lnTo>
                <a:lnTo>
                  <a:pt x="499685" y="392854"/>
                </a:lnTo>
                <a:lnTo>
                  <a:pt x="833919" y="58621"/>
                </a:lnTo>
                <a:lnTo>
                  <a:pt x="876351" y="47322"/>
                </a:lnTo>
                <a:lnTo>
                  <a:pt x="926087" y="36615"/>
                </a:lnTo>
                <a:lnTo>
                  <a:pt x="980211" y="27412"/>
                </a:lnTo>
                <a:lnTo>
                  <a:pt x="1034536" y="19294"/>
                </a:lnTo>
                <a:lnTo>
                  <a:pt x="1089048" y="12274"/>
                </a:lnTo>
                <a:lnTo>
                  <a:pt x="1143733" y="6368"/>
                </a:lnTo>
                <a:lnTo>
                  <a:pt x="1198576" y="1588"/>
                </a:lnTo>
                <a:lnTo>
                  <a:pt x="1246549" y="0"/>
                </a:lnTo>
                <a:lnTo>
                  <a:pt x="1294609" y="1225"/>
                </a:lnTo>
                <a:lnTo>
                  <a:pt x="1342725" y="3064"/>
                </a:lnTo>
                <a:lnTo>
                  <a:pt x="1390867" y="3314"/>
                </a:lnTo>
                <a:lnTo>
                  <a:pt x="1438139" y="5620"/>
                </a:lnTo>
                <a:lnTo>
                  <a:pt x="1483294" y="14414"/>
                </a:lnTo>
                <a:lnTo>
                  <a:pt x="1526843" y="28413"/>
                </a:lnTo>
                <a:lnTo>
                  <a:pt x="1569299" y="46334"/>
                </a:lnTo>
                <a:lnTo>
                  <a:pt x="1611172" y="66893"/>
                </a:lnTo>
                <a:lnTo>
                  <a:pt x="1639052" y="80803"/>
                </a:lnTo>
                <a:lnTo>
                  <a:pt x="1667155" y="94379"/>
                </a:lnTo>
                <a:lnTo>
                  <a:pt x="1722693" y="123203"/>
                </a:lnTo>
                <a:lnTo>
                  <a:pt x="1771288" y="154804"/>
                </a:lnTo>
                <a:lnTo>
                  <a:pt x="1818770" y="188410"/>
                </a:lnTo>
                <a:lnTo>
                  <a:pt x="1842159" y="208876"/>
                </a:lnTo>
                <a:lnTo>
                  <a:pt x="1850010" y="215494"/>
                </a:lnTo>
                <a:lnTo>
                  <a:pt x="1870304" y="230472"/>
                </a:lnTo>
                <a:lnTo>
                  <a:pt x="1890987" y="245117"/>
                </a:lnTo>
                <a:lnTo>
                  <a:pt x="1911336" y="260207"/>
                </a:lnTo>
                <a:lnTo>
                  <a:pt x="1930628" y="276521"/>
                </a:lnTo>
                <a:lnTo>
                  <a:pt x="1958109" y="305504"/>
                </a:lnTo>
                <a:lnTo>
                  <a:pt x="1984421" y="336103"/>
                </a:lnTo>
                <a:lnTo>
                  <a:pt x="2011735" y="364807"/>
                </a:lnTo>
                <a:lnTo>
                  <a:pt x="2042217" y="388111"/>
                </a:lnTo>
                <a:lnTo>
                  <a:pt x="2088443" y="422806"/>
                </a:lnTo>
                <a:lnTo>
                  <a:pt x="2125565" y="463815"/>
                </a:lnTo>
                <a:lnTo>
                  <a:pt x="2156507" y="508996"/>
                </a:lnTo>
                <a:lnTo>
                  <a:pt x="2184192" y="556206"/>
                </a:lnTo>
                <a:lnTo>
                  <a:pt x="2209548" y="594308"/>
                </a:lnTo>
                <a:lnTo>
                  <a:pt x="2236742" y="631464"/>
                </a:lnTo>
                <a:lnTo>
                  <a:pt x="2259481" y="671066"/>
                </a:lnTo>
                <a:lnTo>
                  <a:pt x="2271472" y="716506"/>
                </a:lnTo>
                <a:lnTo>
                  <a:pt x="2274251" y="729471"/>
                </a:lnTo>
                <a:lnTo>
                  <a:pt x="2279343" y="742187"/>
                </a:lnTo>
                <a:lnTo>
                  <a:pt x="2285270" y="754849"/>
                </a:lnTo>
                <a:lnTo>
                  <a:pt x="2290557" y="767649"/>
                </a:lnTo>
                <a:lnTo>
                  <a:pt x="2293234" y="776152"/>
                </a:lnTo>
                <a:close/>
              </a:path>
              <a:path w="2293620" h="776604">
                <a:moveTo>
                  <a:pt x="323170" y="596681"/>
                </a:moveTo>
                <a:lnTo>
                  <a:pt x="303063" y="612612"/>
                </a:lnTo>
                <a:lnTo>
                  <a:pt x="281229" y="627091"/>
                </a:lnTo>
                <a:lnTo>
                  <a:pt x="260620" y="642242"/>
                </a:lnTo>
                <a:lnTo>
                  <a:pt x="422193" y="480668"/>
                </a:lnTo>
                <a:lnTo>
                  <a:pt x="390881" y="515132"/>
                </a:lnTo>
                <a:lnTo>
                  <a:pt x="377772" y="530176"/>
                </a:lnTo>
                <a:lnTo>
                  <a:pt x="364401" y="547081"/>
                </a:lnTo>
                <a:lnTo>
                  <a:pt x="351364" y="564321"/>
                </a:lnTo>
                <a:lnTo>
                  <a:pt x="337881" y="581115"/>
                </a:lnTo>
                <a:lnTo>
                  <a:pt x="323170" y="596681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E9050-1285-4D4F-984C-A81D53C036B8}"/>
              </a:ext>
            </a:extLst>
          </p:cNvPr>
          <p:cNvSpPr txBox="1"/>
          <p:nvPr/>
        </p:nvSpPr>
        <p:spPr>
          <a:xfrm>
            <a:off x="2562951" y="2301996"/>
            <a:ext cx="1402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have designed an Institute Entry / Exit Management System that stores the information of the people entering and exiting the institute</a:t>
            </a:r>
            <a:r>
              <a:rPr lang="en-IN" sz="3000" dirty="0"/>
              <a:t>. To do so, </a:t>
            </a:r>
          </a:p>
          <a:p>
            <a:r>
              <a:rPr lang="en-US" sz="3000" dirty="0"/>
              <a:t>we are using CSV file to store the data of the visitors.</a:t>
            </a:r>
          </a:p>
          <a:p>
            <a:endParaRPr lang="en-US" sz="3000" dirty="0"/>
          </a:p>
          <a:p>
            <a:r>
              <a:rPr lang="en-US" sz="3000" dirty="0"/>
              <a:t>We are maintain 2 databases</a:t>
            </a:r>
          </a:p>
          <a:p>
            <a:pPr marL="342900" indent="-342900">
              <a:buAutoNum type="arabicPeriod"/>
            </a:pPr>
            <a:r>
              <a:rPr lang="en-US" sz="3000" dirty="0"/>
              <a:t>For people who are residents of IIITM</a:t>
            </a:r>
          </a:p>
          <a:p>
            <a:pPr marL="342900" indent="-342900">
              <a:buAutoNum type="arabicPeriod"/>
            </a:pPr>
            <a:r>
              <a:rPr lang="en-US" sz="3000" dirty="0"/>
              <a:t>For people who are outsiders (not residents of IIITM)</a:t>
            </a:r>
          </a:p>
          <a:p>
            <a:endParaRPr lang="en-US" sz="3000" dirty="0"/>
          </a:p>
          <a:p>
            <a:r>
              <a:rPr lang="en-US" sz="3000" dirty="0"/>
              <a:t>The information stored in the database is reliable, accurate, immutable and it can be easily retrieved, accessed anywhere and anytime unlike the common entry / exit management system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6400800" y="97738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Exiting the Admin and Program</a:t>
            </a:r>
            <a:endParaRPr lang="en-IN" sz="30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A89B3-3C5C-437D-BC00-86B4C352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93611"/>
            <a:ext cx="1304154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2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3733800" y="2476500"/>
            <a:ext cx="1066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6"/>
                </a:solidFill>
              </a:rPr>
              <a:t>Thank You All for Watching !!!</a:t>
            </a:r>
            <a:endParaRPr lang="en-IN" sz="10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4413" y="4151416"/>
            <a:ext cx="11359173" cy="2717411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861694">
              <a:lnSpc>
                <a:spcPct val="100000"/>
              </a:lnSpc>
              <a:spcBef>
                <a:spcPts val="1750"/>
              </a:spcBef>
            </a:pPr>
            <a:r>
              <a:rPr lang="en-US" sz="5400" spc="55" dirty="0">
                <a:solidFill>
                  <a:srgbClr val="DD5D3D"/>
                </a:solidFill>
                <a:latin typeface="Verdana"/>
                <a:cs typeface="Verdana"/>
              </a:rPr>
              <a:t>Understanding the Working of Our Project through </a:t>
            </a:r>
            <a:r>
              <a:rPr lang="en-US" sz="5400" spc="55" dirty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 Chart</a:t>
            </a:r>
            <a:endParaRPr sz="5400" dirty="0">
              <a:solidFill>
                <a:schemeClr val="accent6">
                  <a:lumMod val="75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19547" y="617389"/>
            <a:ext cx="564896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2470" dirty="0">
                <a:latin typeface="Calibri"/>
                <a:cs typeface="Calibri"/>
              </a:rPr>
              <a:t>W</a:t>
            </a:r>
            <a:r>
              <a:rPr sz="8800" spc="-1320" dirty="0">
                <a:latin typeface="Calibri"/>
                <a:cs typeface="Calibri"/>
              </a:rPr>
              <a:t>h</a:t>
            </a:r>
            <a:r>
              <a:rPr sz="8800" spc="-869" dirty="0">
                <a:latin typeface="Calibri"/>
                <a:cs typeface="Calibri"/>
              </a:rPr>
              <a:t>a</a:t>
            </a:r>
            <a:r>
              <a:rPr sz="8800" spc="120" dirty="0">
                <a:latin typeface="Calibri"/>
                <a:cs typeface="Calibri"/>
              </a:rPr>
              <a:t>t</a:t>
            </a:r>
            <a:r>
              <a:rPr sz="8800" spc="-1005" dirty="0">
                <a:latin typeface="Calibri"/>
                <a:cs typeface="Calibri"/>
              </a:rPr>
              <a:t> </a:t>
            </a:r>
            <a:r>
              <a:rPr sz="8800" spc="-2470" dirty="0">
                <a:latin typeface="Calibri"/>
                <a:cs typeface="Calibri"/>
              </a:rPr>
              <a:t>W</a:t>
            </a:r>
            <a:r>
              <a:rPr sz="8800" spc="-1480" dirty="0">
                <a:latin typeface="Calibri"/>
                <a:cs typeface="Calibri"/>
              </a:rPr>
              <a:t>e</a:t>
            </a:r>
            <a:r>
              <a:rPr sz="8800" spc="-715" dirty="0">
                <a:latin typeface="Calibri"/>
                <a:cs typeface="Calibri"/>
              </a:rPr>
              <a:t>'</a:t>
            </a:r>
            <a:r>
              <a:rPr sz="8800" spc="-350" dirty="0">
                <a:latin typeface="Calibri"/>
                <a:cs typeface="Calibri"/>
              </a:rPr>
              <a:t>l</a:t>
            </a:r>
            <a:r>
              <a:rPr sz="8800" spc="90" dirty="0">
                <a:latin typeface="Calibri"/>
                <a:cs typeface="Calibri"/>
              </a:rPr>
              <a:t>l</a:t>
            </a:r>
            <a:r>
              <a:rPr sz="8800" spc="-1005" dirty="0">
                <a:latin typeface="Calibri"/>
                <a:cs typeface="Calibri"/>
              </a:rPr>
              <a:t> </a:t>
            </a:r>
            <a:r>
              <a:rPr sz="8800" spc="-1410" dirty="0">
                <a:latin typeface="Calibri"/>
                <a:cs typeface="Calibri"/>
              </a:rPr>
              <a:t>N</a:t>
            </a:r>
            <a:r>
              <a:rPr sz="8800" spc="-1480" dirty="0">
                <a:latin typeface="Calibri"/>
                <a:cs typeface="Calibri"/>
              </a:rPr>
              <a:t>ee</a:t>
            </a:r>
            <a:r>
              <a:rPr sz="8800" spc="-790" dirty="0">
                <a:latin typeface="Calibri"/>
                <a:cs typeface="Calibri"/>
              </a:rPr>
              <a:t>d</a:t>
            </a:r>
            <a:endParaRPr sz="8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8648700"/>
            <a:ext cx="6015355" cy="713105"/>
          </a:xfrm>
          <a:custGeom>
            <a:avLst/>
            <a:gdLst/>
            <a:ahLst/>
            <a:cxnLst/>
            <a:rect l="l" t="t" r="r" b="b"/>
            <a:pathLst>
              <a:path w="6015355" h="713104">
                <a:moveTo>
                  <a:pt x="5216534" y="8625"/>
                </a:moveTo>
                <a:lnTo>
                  <a:pt x="5258039" y="6103"/>
                </a:lnTo>
                <a:lnTo>
                  <a:pt x="5300140" y="7352"/>
                </a:lnTo>
                <a:lnTo>
                  <a:pt x="5331811" y="9555"/>
                </a:lnTo>
                <a:lnTo>
                  <a:pt x="5458143" y="3097"/>
                </a:lnTo>
                <a:lnTo>
                  <a:pt x="5488957" y="278"/>
                </a:lnTo>
                <a:lnTo>
                  <a:pt x="5519877" y="0"/>
                </a:lnTo>
                <a:lnTo>
                  <a:pt x="5550727" y="1003"/>
                </a:lnTo>
                <a:lnTo>
                  <a:pt x="5613624" y="6726"/>
                </a:lnTo>
                <a:lnTo>
                  <a:pt x="5675605" y="18909"/>
                </a:lnTo>
                <a:lnTo>
                  <a:pt x="5729692" y="35640"/>
                </a:lnTo>
                <a:lnTo>
                  <a:pt x="5782010" y="56359"/>
                </a:lnTo>
                <a:lnTo>
                  <a:pt x="5831668" y="83698"/>
                </a:lnTo>
                <a:lnTo>
                  <a:pt x="5877430" y="116495"/>
                </a:lnTo>
                <a:lnTo>
                  <a:pt x="5910080" y="146665"/>
                </a:lnTo>
                <a:lnTo>
                  <a:pt x="5941235" y="176973"/>
                </a:lnTo>
                <a:lnTo>
                  <a:pt x="5971011" y="208682"/>
                </a:lnTo>
                <a:lnTo>
                  <a:pt x="5999409" y="241792"/>
                </a:lnTo>
                <a:lnTo>
                  <a:pt x="6006395" y="279412"/>
                </a:lnTo>
                <a:lnTo>
                  <a:pt x="6006853" y="285746"/>
                </a:lnTo>
                <a:lnTo>
                  <a:pt x="6009265" y="298279"/>
                </a:lnTo>
                <a:lnTo>
                  <a:pt x="6015056" y="330907"/>
                </a:lnTo>
                <a:lnTo>
                  <a:pt x="6013008" y="362977"/>
                </a:lnTo>
                <a:lnTo>
                  <a:pt x="6007109" y="394124"/>
                </a:lnTo>
                <a:lnTo>
                  <a:pt x="6001459" y="425248"/>
                </a:lnTo>
                <a:lnTo>
                  <a:pt x="5995855" y="451267"/>
                </a:lnTo>
                <a:lnTo>
                  <a:pt x="5986461" y="476357"/>
                </a:lnTo>
                <a:lnTo>
                  <a:pt x="5975199" y="501619"/>
                </a:lnTo>
                <a:lnTo>
                  <a:pt x="5963758" y="525621"/>
                </a:lnTo>
                <a:lnTo>
                  <a:pt x="5957704" y="540203"/>
                </a:lnTo>
                <a:lnTo>
                  <a:pt x="5935956" y="580452"/>
                </a:lnTo>
                <a:lnTo>
                  <a:pt x="5915305" y="609123"/>
                </a:lnTo>
                <a:lnTo>
                  <a:pt x="5904539" y="624137"/>
                </a:lnTo>
                <a:lnTo>
                  <a:pt x="5893657" y="637885"/>
                </a:lnTo>
                <a:lnTo>
                  <a:pt x="5883273" y="651588"/>
                </a:lnTo>
                <a:lnTo>
                  <a:pt x="5873503" y="666511"/>
                </a:lnTo>
                <a:lnTo>
                  <a:pt x="5863618" y="680168"/>
                </a:lnTo>
                <a:lnTo>
                  <a:pt x="5853119" y="692607"/>
                </a:lnTo>
                <a:lnTo>
                  <a:pt x="5845903" y="699643"/>
                </a:lnTo>
                <a:lnTo>
                  <a:pt x="5829497" y="711347"/>
                </a:lnTo>
                <a:lnTo>
                  <a:pt x="5828155" y="712745"/>
                </a:lnTo>
                <a:lnTo>
                  <a:pt x="5632662" y="712751"/>
                </a:lnTo>
                <a:lnTo>
                  <a:pt x="5665804" y="680414"/>
                </a:lnTo>
                <a:lnTo>
                  <a:pt x="5668893" y="677580"/>
                </a:lnTo>
                <a:lnTo>
                  <a:pt x="5673427" y="675890"/>
                </a:lnTo>
                <a:lnTo>
                  <a:pt x="5676517" y="673057"/>
                </a:lnTo>
                <a:lnTo>
                  <a:pt x="5694060" y="657423"/>
                </a:lnTo>
                <a:lnTo>
                  <a:pt x="5711301" y="640542"/>
                </a:lnTo>
                <a:lnTo>
                  <a:pt x="5728533" y="624937"/>
                </a:lnTo>
                <a:lnTo>
                  <a:pt x="5758379" y="595425"/>
                </a:lnTo>
                <a:lnTo>
                  <a:pt x="5770870" y="581529"/>
                </a:lnTo>
                <a:lnTo>
                  <a:pt x="5795771" y="556295"/>
                </a:lnTo>
                <a:lnTo>
                  <a:pt x="5849546" y="453176"/>
                </a:lnTo>
                <a:lnTo>
                  <a:pt x="5865472" y="413460"/>
                </a:lnTo>
                <a:lnTo>
                  <a:pt x="5880099" y="372587"/>
                </a:lnTo>
                <a:lnTo>
                  <a:pt x="5887607" y="324714"/>
                </a:lnTo>
                <a:lnTo>
                  <a:pt x="5880646" y="302395"/>
                </a:lnTo>
                <a:lnTo>
                  <a:pt x="5862352" y="281114"/>
                </a:lnTo>
                <a:lnTo>
                  <a:pt x="5842029" y="263844"/>
                </a:lnTo>
                <a:lnTo>
                  <a:pt x="5822150" y="245258"/>
                </a:lnTo>
                <a:lnTo>
                  <a:pt x="5777695" y="212341"/>
                </a:lnTo>
                <a:lnTo>
                  <a:pt x="5705216" y="170511"/>
                </a:lnTo>
                <a:lnTo>
                  <a:pt x="5667766" y="153533"/>
                </a:lnTo>
                <a:lnTo>
                  <a:pt x="5627915" y="141876"/>
                </a:lnTo>
                <a:lnTo>
                  <a:pt x="5583103" y="130672"/>
                </a:lnTo>
                <a:lnTo>
                  <a:pt x="5560960" y="127597"/>
                </a:lnTo>
                <a:lnTo>
                  <a:pt x="5512700" y="132013"/>
                </a:lnTo>
                <a:lnTo>
                  <a:pt x="5460982" y="126542"/>
                </a:lnTo>
                <a:lnTo>
                  <a:pt x="5435604" y="126314"/>
                </a:lnTo>
                <a:lnTo>
                  <a:pt x="5401103" y="126920"/>
                </a:lnTo>
                <a:lnTo>
                  <a:pt x="5366610" y="126250"/>
                </a:lnTo>
                <a:lnTo>
                  <a:pt x="5297964" y="129980"/>
                </a:lnTo>
                <a:lnTo>
                  <a:pt x="4205338" y="229953"/>
                </a:lnTo>
                <a:lnTo>
                  <a:pt x="4233190" y="219753"/>
                </a:lnTo>
                <a:lnTo>
                  <a:pt x="4237608" y="216798"/>
                </a:lnTo>
                <a:lnTo>
                  <a:pt x="4282546" y="212686"/>
                </a:lnTo>
                <a:lnTo>
                  <a:pt x="4315639" y="205832"/>
                </a:lnTo>
                <a:lnTo>
                  <a:pt x="4347885" y="195230"/>
                </a:lnTo>
                <a:lnTo>
                  <a:pt x="4379892" y="183374"/>
                </a:lnTo>
                <a:lnTo>
                  <a:pt x="4404650" y="177283"/>
                </a:lnTo>
                <a:lnTo>
                  <a:pt x="4430325" y="173659"/>
                </a:lnTo>
                <a:lnTo>
                  <a:pt x="4455510" y="168804"/>
                </a:lnTo>
                <a:lnTo>
                  <a:pt x="4478916" y="160286"/>
                </a:lnTo>
                <a:lnTo>
                  <a:pt x="4516659" y="145354"/>
                </a:lnTo>
                <a:lnTo>
                  <a:pt x="4555541" y="136696"/>
                </a:lnTo>
                <a:lnTo>
                  <a:pt x="4594779" y="130555"/>
                </a:lnTo>
                <a:lnTo>
                  <a:pt x="4674846" y="113026"/>
                </a:lnTo>
                <a:lnTo>
                  <a:pt x="4758321" y="97737"/>
                </a:lnTo>
                <a:lnTo>
                  <a:pt x="4798341" y="86423"/>
                </a:lnTo>
                <a:lnTo>
                  <a:pt x="4826219" y="76221"/>
                </a:lnTo>
                <a:lnTo>
                  <a:pt x="4854008" y="69852"/>
                </a:lnTo>
                <a:lnTo>
                  <a:pt x="4909754" y="59650"/>
                </a:lnTo>
                <a:lnTo>
                  <a:pt x="4965919" y="51961"/>
                </a:lnTo>
                <a:lnTo>
                  <a:pt x="5078267" y="34029"/>
                </a:lnTo>
                <a:lnTo>
                  <a:pt x="5134085" y="22546"/>
                </a:lnTo>
                <a:lnTo>
                  <a:pt x="5175376" y="14942"/>
                </a:lnTo>
                <a:lnTo>
                  <a:pt x="5216534" y="8625"/>
                </a:lnTo>
                <a:close/>
              </a:path>
              <a:path w="6015355" h="713104">
                <a:moveTo>
                  <a:pt x="151864" y="712925"/>
                </a:moveTo>
                <a:lnTo>
                  <a:pt x="5632662" y="712751"/>
                </a:lnTo>
                <a:lnTo>
                  <a:pt x="151759" y="713073"/>
                </a:lnTo>
                <a:lnTo>
                  <a:pt x="151864" y="712925"/>
                </a:lnTo>
                <a:close/>
              </a:path>
              <a:path w="6015355" h="713104">
                <a:moveTo>
                  <a:pt x="2784234" y="592086"/>
                </a:moveTo>
                <a:lnTo>
                  <a:pt x="3698328" y="508449"/>
                </a:lnTo>
                <a:lnTo>
                  <a:pt x="3694459" y="510078"/>
                </a:lnTo>
                <a:lnTo>
                  <a:pt x="3499440" y="538124"/>
                </a:lnTo>
                <a:lnTo>
                  <a:pt x="3483171" y="543439"/>
                </a:lnTo>
                <a:lnTo>
                  <a:pt x="3451114" y="556574"/>
                </a:lnTo>
                <a:lnTo>
                  <a:pt x="3435619" y="557992"/>
                </a:lnTo>
                <a:lnTo>
                  <a:pt x="3398605" y="557553"/>
                </a:lnTo>
                <a:lnTo>
                  <a:pt x="3307000" y="565935"/>
                </a:lnTo>
                <a:lnTo>
                  <a:pt x="3288364" y="566364"/>
                </a:lnTo>
                <a:lnTo>
                  <a:pt x="3244138" y="567860"/>
                </a:lnTo>
                <a:lnTo>
                  <a:pt x="2928955" y="596699"/>
                </a:lnTo>
                <a:lnTo>
                  <a:pt x="2900444" y="598032"/>
                </a:lnTo>
                <a:lnTo>
                  <a:pt x="2843191" y="598170"/>
                </a:lnTo>
                <a:lnTo>
                  <a:pt x="2810928" y="596020"/>
                </a:lnTo>
                <a:lnTo>
                  <a:pt x="2784234" y="592086"/>
                </a:lnTo>
                <a:close/>
              </a:path>
              <a:path w="6015355" h="713104">
                <a:moveTo>
                  <a:pt x="2928955" y="596699"/>
                </a:moveTo>
                <a:lnTo>
                  <a:pt x="3244138" y="567860"/>
                </a:lnTo>
                <a:lnTo>
                  <a:pt x="3199325" y="573236"/>
                </a:lnTo>
                <a:lnTo>
                  <a:pt x="3154371" y="581175"/>
                </a:lnTo>
                <a:lnTo>
                  <a:pt x="3109487" y="587832"/>
                </a:lnTo>
                <a:lnTo>
                  <a:pt x="3071627" y="591297"/>
                </a:lnTo>
                <a:lnTo>
                  <a:pt x="3033650" y="593496"/>
                </a:lnTo>
                <a:lnTo>
                  <a:pt x="2928955" y="596699"/>
                </a:lnTo>
                <a:close/>
              </a:path>
              <a:path w="6015355" h="713104">
                <a:moveTo>
                  <a:pt x="3307000" y="565935"/>
                </a:moveTo>
                <a:lnTo>
                  <a:pt x="3398605" y="557553"/>
                </a:lnTo>
                <a:lnTo>
                  <a:pt x="3362241" y="562156"/>
                </a:lnTo>
                <a:lnTo>
                  <a:pt x="3325636" y="565505"/>
                </a:lnTo>
                <a:lnTo>
                  <a:pt x="3307000" y="565935"/>
                </a:lnTo>
                <a:close/>
              </a:path>
              <a:path w="6015355" h="713104">
                <a:moveTo>
                  <a:pt x="4192585" y="234946"/>
                </a:moveTo>
                <a:lnTo>
                  <a:pt x="5174767" y="145078"/>
                </a:lnTo>
                <a:lnTo>
                  <a:pt x="5170349" y="148033"/>
                </a:lnTo>
                <a:lnTo>
                  <a:pt x="5165699" y="148459"/>
                </a:lnTo>
                <a:lnTo>
                  <a:pt x="5081901" y="171430"/>
                </a:lnTo>
                <a:lnTo>
                  <a:pt x="5053737" y="176557"/>
                </a:lnTo>
                <a:lnTo>
                  <a:pt x="5006047" y="186022"/>
                </a:lnTo>
                <a:lnTo>
                  <a:pt x="4958221" y="192949"/>
                </a:lnTo>
                <a:lnTo>
                  <a:pt x="4862832" y="209328"/>
                </a:lnTo>
                <a:lnTo>
                  <a:pt x="4815141" y="218793"/>
                </a:lnTo>
                <a:lnTo>
                  <a:pt x="4797065" y="222998"/>
                </a:lnTo>
                <a:lnTo>
                  <a:pt x="4779470" y="229709"/>
                </a:lnTo>
                <a:lnTo>
                  <a:pt x="4762007" y="235133"/>
                </a:lnTo>
                <a:lnTo>
                  <a:pt x="4744563" y="238004"/>
                </a:lnTo>
                <a:lnTo>
                  <a:pt x="4722778" y="239997"/>
                </a:lnTo>
                <a:lnTo>
                  <a:pt x="4701919" y="243181"/>
                </a:lnTo>
                <a:lnTo>
                  <a:pt x="4660353" y="254636"/>
                </a:lnTo>
                <a:lnTo>
                  <a:pt x="4613168" y="269156"/>
                </a:lnTo>
                <a:lnTo>
                  <a:pt x="4517187" y="293242"/>
                </a:lnTo>
                <a:lnTo>
                  <a:pt x="4468890" y="304037"/>
                </a:lnTo>
                <a:lnTo>
                  <a:pt x="4420835" y="316086"/>
                </a:lnTo>
                <a:lnTo>
                  <a:pt x="4379337" y="323709"/>
                </a:lnTo>
                <a:lnTo>
                  <a:pt x="4366284" y="327454"/>
                </a:lnTo>
                <a:lnTo>
                  <a:pt x="4319617" y="344477"/>
                </a:lnTo>
                <a:lnTo>
                  <a:pt x="4295608" y="351775"/>
                </a:lnTo>
                <a:lnTo>
                  <a:pt x="4270379" y="355358"/>
                </a:lnTo>
                <a:lnTo>
                  <a:pt x="4244386" y="361563"/>
                </a:lnTo>
                <a:lnTo>
                  <a:pt x="4218001" y="370353"/>
                </a:lnTo>
                <a:lnTo>
                  <a:pt x="4165090" y="390498"/>
                </a:lnTo>
                <a:lnTo>
                  <a:pt x="4131717" y="397378"/>
                </a:lnTo>
                <a:lnTo>
                  <a:pt x="4121166" y="400894"/>
                </a:lnTo>
                <a:lnTo>
                  <a:pt x="4088385" y="416646"/>
                </a:lnTo>
                <a:lnTo>
                  <a:pt x="4054884" y="428638"/>
                </a:lnTo>
                <a:lnTo>
                  <a:pt x="4020404" y="438170"/>
                </a:lnTo>
                <a:lnTo>
                  <a:pt x="3984572" y="445274"/>
                </a:lnTo>
                <a:lnTo>
                  <a:pt x="3954319" y="448042"/>
                </a:lnTo>
                <a:lnTo>
                  <a:pt x="3923995" y="452092"/>
                </a:lnTo>
                <a:lnTo>
                  <a:pt x="3894409" y="457350"/>
                </a:lnTo>
                <a:lnTo>
                  <a:pt x="3866719" y="467535"/>
                </a:lnTo>
                <a:lnTo>
                  <a:pt x="3826970" y="480099"/>
                </a:lnTo>
                <a:lnTo>
                  <a:pt x="3786011" y="487673"/>
                </a:lnTo>
                <a:lnTo>
                  <a:pt x="3745416" y="496489"/>
                </a:lnTo>
                <a:lnTo>
                  <a:pt x="3706646" y="511514"/>
                </a:lnTo>
                <a:lnTo>
                  <a:pt x="3703441" y="513082"/>
                </a:lnTo>
                <a:lnTo>
                  <a:pt x="3698328" y="508449"/>
                </a:lnTo>
                <a:lnTo>
                  <a:pt x="2784234" y="592086"/>
                </a:lnTo>
                <a:lnTo>
                  <a:pt x="2778933" y="591296"/>
                </a:lnTo>
                <a:lnTo>
                  <a:pt x="2772175" y="590639"/>
                </a:lnTo>
                <a:lnTo>
                  <a:pt x="2765734" y="586127"/>
                </a:lnTo>
                <a:lnTo>
                  <a:pt x="2758312" y="585531"/>
                </a:lnTo>
                <a:lnTo>
                  <a:pt x="2678872" y="590249"/>
                </a:lnTo>
                <a:lnTo>
                  <a:pt x="2659048" y="590788"/>
                </a:lnTo>
                <a:lnTo>
                  <a:pt x="3760937" y="489967"/>
                </a:lnTo>
                <a:lnTo>
                  <a:pt x="3762034" y="487316"/>
                </a:lnTo>
                <a:lnTo>
                  <a:pt x="3764027" y="487134"/>
                </a:lnTo>
                <a:lnTo>
                  <a:pt x="3763442" y="486231"/>
                </a:lnTo>
                <a:lnTo>
                  <a:pt x="3763911" y="485869"/>
                </a:lnTo>
                <a:lnTo>
                  <a:pt x="3761023" y="483583"/>
                </a:lnTo>
                <a:lnTo>
                  <a:pt x="3759030" y="483765"/>
                </a:lnTo>
                <a:lnTo>
                  <a:pt x="3757586" y="482622"/>
                </a:lnTo>
                <a:lnTo>
                  <a:pt x="2614398" y="587221"/>
                </a:lnTo>
                <a:lnTo>
                  <a:pt x="2599503" y="584758"/>
                </a:lnTo>
                <a:lnTo>
                  <a:pt x="2575810" y="579274"/>
                </a:lnTo>
                <a:lnTo>
                  <a:pt x="2551850" y="576365"/>
                </a:lnTo>
                <a:lnTo>
                  <a:pt x="2505624" y="571667"/>
                </a:lnTo>
                <a:lnTo>
                  <a:pt x="2459514" y="568235"/>
                </a:lnTo>
                <a:lnTo>
                  <a:pt x="2413421" y="562250"/>
                </a:lnTo>
                <a:lnTo>
                  <a:pt x="2367479" y="552425"/>
                </a:lnTo>
                <a:lnTo>
                  <a:pt x="2318245" y="540351"/>
                </a:lnTo>
                <a:lnTo>
                  <a:pt x="2283039" y="530819"/>
                </a:lnTo>
                <a:lnTo>
                  <a:pt x="3178820" y="448857"/>
                </a:lnTo>
                <a:lnTo>
                  <a:pt x="3205833" y="445110"/>
                </a:lnTo>
                <a:lnTo>
                  <a:pt x="3232606" y="440110"/>
                </a:lnTo>
                <a:lnTo>
                  <a:pt x="3360863" y="428375"/>
                </a:lnTo>
                <a:lnTo>
                  <a:pt x="3397217" y="423773"/>
                </a:lnTo>
                <a:lnTo>
                  <a:pt x="3424013" y="420046"/>
                </a:lnTo>
                <a:lnTo>
                  <a:pt x="3450755" y="415048"/>
                </a:lnTo>
                <a:lnTo>
                  <a:pt x="3477506" y="408775"/>
                </a:lnTo>
                <a:lnTo>
                  <a:pt x="3504559" y="403749"/>
                </a:lnTo>
                <a:lnTo>
                  <a:pt x="3659061" y="379410"/>
                </a:lnTo>
                <a:lnTo>
                  <a:pt x="3690482" y="372709"/>
                </a:lnTo>
                <a:lnTo>
                  <a:pt x="3721832" y="367290"/>
                </a:lnTo>
                <a:lnTo>
                  <a:pt x="3752826" y="359353"/>
                </a:lnTo>
                <a:lnTo>
                  <a:pt x="3805458" y="348161"/>
                </a:lnTo>
                <a:lnTo>
                  <a:pt x="3869614" y="330813"/>
                </a:lnTo>
                <a:lnTo>
                  <a:pt x="4054821" y="278158"/>
                </a:lnTo>
                <a:lnTo>
                  <a:pt x="4101478" y="266237"/>
                </a:lnTo>
                <a:lnTo>
                  <a:pt x="4168255" y="244824"/>
                </a:lnTo>
                <a:lnTo>
                  <a:pt x="4192585" y="234946"/>
                </a:lnTo>
                <a:close/>
              </a:path>
              <a:path w="6015355" h="713104">
                <a:moveTo>
                  <a:pt x="3757701" y="483887"/>
                </a:moveTo>
                <a:lnTo>
                  <a:pt x="3761023" y="483583"/>
                </a:lnTo>
                <a:lnTo>
                  <a:pt x="3762467" y="484726"/>
                </a:lnTo>
                <a:lnTo>
                  <a:pt x="3763442" y="486231"/>
                </a:lnTo>
                <a:lnTo>
                  <a:pt x="3762034" y="487316"/>
                </a:lnTo>
                <a:lnTo>
                  <a:pt x="3760937" y="489967"/>
                </a:lnTo>
                <a:lnTo>
                  <a:pt x="3759608" y="490089"/>
                </a:lnTo>
                <a:lnTo>
                  <a:pt x="3755276" y="486659"/>
                </a:lnTo>
                <a:lnTo>
                  <a:pt x="3757701" y="483887"/>
                </a:lnTo>
                <a:close/>
              </a:path>
              <a:path w="6015355" h="713104">
                <a:moveTo>
                  <a:pt x="2614398" y="587221"/>
                </a:moveTo>
                <a:lnTo>
                  <a:pt x="3757586" y="482622"/>
                </a:lnTo>
                <a:lnTo>
                  <a:pt x="3756489" y="485273"/>
                </a:lnTo>
                <a:lnTo>
                  <a:pt x="3755276" y="486659"/>
                </a:lnTo>
                <a:lnTo>
                  <a:pt x="3759608" y="490089"/>
                </a:lnTo>
                <a:lnTo>
                  <a:pt x="2659048" y="590788"/>
                </a:lnTo>
                <a:lnTo>
                  <a:pt x="2639223" y="591326"/>
                </a:lnTo>
                <a:lnTo>
                  <a:pt x="2614398" y="587221"/>
                </a:lnTo>
                <a:close/>
              </a:path>
              <a:path w="6015355" h="713104">
                <a:moveTo>
                  <a:pt x="3030986" y="450906"/>
                </a:moveTo>
                <a:lnTo>
                  <a:pt x="3062269" y="450594"/>
                </a:lnTo>
                <a:lnTo>
                  <a:pt x="3093651" y="454099"/>
                </a:lnTo>
                <a:lnTo>
                  <a:pt x="3124686" y="453810"/>
                </a:lnTo>
                <a:lnTo>
                  <a:pt x="2283039" y="530819"/>
                </a:lnTo>
                <a:lnTo>
                  <a:pt x="2279518" y="529866"/>
                </a:lnTo>
                <a:lnTo>
                  <a:pt x="2995712" y="464336"/>
                </a:lnTo>
                <a:lnTo>
                  <a:pt x="3000130" y="461381"/>
                </a:lnTo>
                <a:lnTo>
                  <a:pt x="3030986" y="450906"/>
                </a:lnTo>
                <a:close/>
              </a:path>
              <a:path w="6015355" h="713104">
                <a:moveTo>
                  <a:pt x="1395252" y="108304"/>
                </a:moveTo>
                <a:lnTo>
                  <a:pt x="1421182" y="109757"/>
                </a:lnTo>
                <a:lnTo>
                  <a:pt x="1447201" y="116304"/>
                </a:lnTo>
                <a:lnTo>
                  <a:pt x="1473185" y="119027"/>
                </a:lnTo>
                <a:lnTo>
                  <a:pt x="1514217" y="120374"/>
                </a:lnTo>
                <a:lnTo>
                  <a:pt x="1554529" y="126888"/>
                </a:lnTo>
                <a:lnTo>
                  <a:pt x="1594565" y="137253"/>
                </a:lnTo>
                <a:lnTo>
                  <a:pt x="1634655" y="148889"/>
                </a:lnTo>
                <a:lnTo>
                  <a:pt x="1772329" y="182203"/>
                </a:lnTo>
                <a:lnTo>
                  <a:pt x="1790791" y="188166"/>
                </a:lnTo>
                <a:lnTo>
                  <a:pt x="1799827" y="192440"/>
                </a:lnTo>
                <a:lnTo>
                  <a:pt x="1808489" y="196749"/>
                </a:lnTo>
                <a:lnTo>
                  <a:pt x="1834058" y="208438"/>
                </a:lnTo>
                <a:lnTo>
                  <a:pt x="1859324" y="218879"/>
                </a:lnTo>
                <a:lnTo>
                  <a:pt x="1909777" y="242319"/>
                </a:lnTo>
                <a:lnTo>
                  <a:pt x="1934960" y="252768"/>
                </a:lnTo>
                <a:lnTo>
                  <a:pt x="1960446" y="264465"/>
                </a:lnTo>
                <a:lnTo>
                  <a:pt x="2011497" y="285300"/>
                </a:lnTo>
                <a:lnTo>
                  <a:pt x="2035570" y="295850"/>
                </a:lnTo>
                <a:lnTo>
                  <a:pt x="2083600" y="315686"/>
                </a:lnTo>
                <a:lnTo>
                  <a:pt x="2107672" y="326237"/>
                </a:lnTo>
                <a:lnTo>
                  <a:pt x="2118121" y="331657"/>
                </a:lnTo>
                <a:lnTo>
                  <a:pt x="2128391" y="335819"/>
                </a:lnTo>
                <a:lnTo>
                  <a:pt x="2193190" y="360497"/>
                </a:lnTo>
                <a:lnTo>
                  <a:pt x="2280122" y="388252"/>
                </a:lnTo>
                <a:lnTo>
                  <a:pt x="2323472" y="400864"/>
                </a:lnTo>
                <a:lnTo>
                  <a:pt x="2368349" y="414612"/>
                </a:lnTo>
                <a:lnTo>
                  <a:pt x="2413493" y="425785"/>
                </a:lnTo>
                <a:lnTo>
                  <a:pt x="2455138" y="427076"/>
                </a:lnTo>
                <a:lnTo>
                  <a:pt x="2555297" y="440867"/>
                </a:lnTo>
                <a:lnTo>
                  <a:pt x="2588651" y="444192"/>
                </a:lnTo>
                <a:lnTo>
                  <a:pt x="2772096" y="458015"/>
                </a:lnTo>
                <a:lnTo>
                  <a:pt x="2784190" y="459459"/>
                </a:lnTo>
                <a:lnTo>
                  <a:pt x="2796338" y="462173"/>
                </a:lnTo>
                <a:lnTo>
                  <a:pt x="2820962" y="465021"/>
                </a:lnTo>
                <a:lnTo>
                  <a:pt x="2836116" y="464910"/>
                </a:lnTo>
                <a:lnTo>
                  <a:pt x="2880857" y="460816"/>
                </a:lnTo>
                <a:lnTo>
                  <a:pt x="2905881" y="459802"/>
                </a:lnTo>
                <a:lnTo>
                  <a:pt x="2931021" y="460052"/>
                </a:lnTo>
                <a:lnTo>
                  <a:pt x="2956276" y="461567"/>
                </a:lnTo>
                <a:lnTo>
                  <a:pt x="2981416" y="461818"/>
                </a:lnTo>
                <a:lnTo>
                  <a:pt x="2987394" y="461271"/>
                </a:lnTo>
                <a:lnTo>
                  <a:pt x="2995712" y="464336"/>
                </a:lnTo>
                <a:lnTo>
                  <a:pt x="2279518" y="529866"/>
                </a:lnTo>
                <a:lnTo>
                  <a:pt x="2268956" y="527006"/>
                </a:lnTo>
                <a:lnTo>
                  <a:pt x="2220922" y="512272"/>
                </a:lnTo>
                <a:lnTo>
                  <a:pt x="2174987" y="490968"/>
                </a:lnTo>
                <a:lnTo>
                  <a:pt x="2165225" y="486760"/>
                </a:lnTo>
                <a:lnTo>
                  <a:pt x="2159796" y="485982"/>
                </a:lnTo>
                <a:lnTo>
                  <a:pt x="2069777" y="463611"/>
                </a:lnTo>
                <a:lnTo>
                  <a:pt x="2041500" y="452170"/>
                </a:lnTo>
                <a:lnTo>
                  <a:pt x="1896182" y="381296"/>
                </a:lnTo>
                <a:lnTo>
                  <a:pt x="1846230" y="360361"/>
                </a:lnTo>
                <a:lnTo>
                  <a:pt x="1799683" y="342939"/>
                </a:lnTo>
                <a:lnTo>
                  <a:pt x="1753012" y="326805"/>
                </a:lnTo>
                <a:lnTo>
                  <a:pt x="1658666" y="297178"/>
                </a:lnTo>
                <a:lnTo>
                  <a:pt x="1610847" y="284974"/>
                </a:lnTo>
                <a:lnTo>
                  <a:pt x="1562388" y="274105"/>
                </a:lnTo>
                <a:lnTo>
                  <a:pt x="1514039" y="264500"/>
                </a:lnTo>
                <a:lnTo>
                  <a:pt x="1465574" y="253631"/>
                </a:lnTo>
                <a:lnTo>
                  <a:pt x="1416708" y="246624"/>
                </a:lnTo>
                <a:lnTo>
                  <a:pt x="1366927" y="246078"/>
                </a:lnTo>
                <a:lnTo>
                  <a:pt x="1350466" y="246309"/>
                </a:lnTo>
                <a:lnTo>
                  <a:pt x="1317079" y="241712"/>
                </a:lnTo>
                <a:lnTo>
                  <a:pt x="1300128" y="240712"/>
                </a:lnTo>
                <a:lnTo>
                  <a:pt x="1261152" y="240452"/>
                </a:lnTo>
                <a:lnTo>
                  <a:pt x="1222283" y="242733"/>
                </a:lnTo>
                <a:lnTo>
                  <a:pt x="1183681" y="242440"/>
                </a:lnTo>
                <a:lnTo>
                  <a:pt x="1120534" y="235464"/>
                </a:lnTo>
                <a:lnTo>
                  <a:pt x="1096371" y="236400"/>
                </a:lnTo>
                <a:lnTo>
                  <a:pt x="1008667" y="244425"/>
                </a:lnTo>
                <a:lnTo>
                  <a:pt x="965040" y="245866"/>
                </a:lnTo>
                <a:lnTo>
                  <a:pt x="953547" y="244367"/>
                </a:lnTo>
                <a:lnTo>
                  <a:pt x="940863" y="244252"/>
                </a:lnTo>
                <a:lnTo>
                  <a:pt x="927192" y="242952"/>
                </a:lnTo>
                <a:lnTo>
                  <a:pt x="913200" y="242957"/>
                </a:lnTo>
                <a:lnTo>
                  <a:pt x="397465" y="290146"/>
                </a:lnTo>
                <a:lnTo>
                  <a:pt x="411039" y="278701"/>
                </a:lnTo>
                <a:lnTo>
                  <a:pt x="447721" y="248564"/>
                </a:lnTo>
                <a:lnTo>
                  <a:pt x="486784" y="223309"/>
                </a:lnTo>
                <a:lnTo>
                  <a:pt x="528981" y="201594"/>
                </a:lnTo>
                <a:lnTo>
                  <a:pt x="1368324" y="122245"/>
                </a:lnTo>
                <a:lnTo>
                  <a:pt x="1369537" y="120859"/>
                </a:lnTo>
                <a:lnTo>
                  <a:pt x="1395252" y="108304"/>
                </a:lnTo>
                <a:close/>
              </a:path>
              <a:path w="6015355" h="713104">
                <a:moveTo>
                  <a:pt x="3244995" y="436426"/>
                </a:moveTo>
                <a:lnTo>
                  <a:pt x="3250973" y="435879"/>
                </a:lnTo>
                <a:lnTo>
                  <a:pt x="3287559" y="433806"/>
                </a:lnTo>
                <a:lnTo>
                  <a:pt x="3324153" y="430458"/>
                </a:lnTo>
                <a:lnTo>
                  <a:pt x="3360863" y="428375"/>
                </a:lnTo>
                <a:lnTo>
                  <a:pt x="3238584" y="439563"/>
                </a:lnTo>
                <a:lnTo>
                  <a:pt x="3244995" y="436426"/>
                </a:lnTo>
                <a:close/>
              </a:path>
              <a:path w="6015355" h="713104">
                <a:moveTo>
                  <a:pt x="397465" y="290146"/>
                </a:moveTo>
                <a:lnTo>
                  <a:pt x="913200" y="242957"/>
                </a:lnTo>
                <a:lnTo>
                  <a:pt x="901464" y="245306"/>
                </a:lnTo>
                <a:lnTo>
                  <a:pt x="829624" y="251879"/>
                </a:lnTo>
                <a:lnTo>
                  <a:pt x="787702" y="260816"/>
                </a:lnTo>
                <a:lnTo>
                  <a:pt x="746758" y="272215"/>
                </a:lnTo>
                <a:lnTo>
                  <a:pt x="666578" y="299956"/>
                </a:lnTo>
                <a:lnTo>
                  <a:pt x="592792" y="327112"/>
                </a:lnTo>
                <a:lnTo>
                  <a:pt x="557522" y="344367"/>
                </a:lnTo>
                <a:lnTo>
                  <a:pt x="524530" y="365240"/>
                </a:lnTo>
                <a:lnTo>
                  <a:pt x="510417" y="376734"/>
                </a:lnTo>
                <a:lnTo>
                  <a:pt x="496127" y="386969"/>
                </a:lnTo>
                <a:lnTo>
                  <a:pt x="482077" y="398457"/>
                </a:lnTo>
                <a:lnTo>
                  <a:pt x="442399" y="435245"/>
                </a:lnTo>
                <a:lnTo>
                  <a:pt x="416709" y="460551"/>
                </a:lnTo>
                <a:lnTo>
                  <a:pt x="390521" y="485903"/>
                </a:lnTo>
                <a:lnTo>
                  <a:pt x="362856" y="508839"/>
                </a:lnTo>
                <a:lnTo>
                  <a:pt x="320808" y="542018"/>
                </a:lnTo>
                <a:lnTo>
                  <a:pt x="280120" y="576348"/>
                </a:lnTo>
                <a:lnTo>
                  <a:pt x="240794" y="611829"/>
                </a:lnTo>
                <a:lnTo>
                  <a:pt x="202944" y="649726"/>
                </a:lnTo>
                <a:lnTo>
                  <a:pt x="172231" y="684418"/>
                </a:lnTo>
                <a:lnTo>
                  <a:pt x="151864" y="712925"/>
                </a:lnTo>
                <a:lnTo>
                  <a:pt x="0" y="712930"/>
                </a:lnTo>
                <a:lnTo>
                  <a:pt x="3049" y="705000"/>
                </a:lnTo>
                <a:lnTo>
                  <a:pt x="17257" y="678193"/>
                </a:lnTo>
                <a:lnTo>
                  <a:pt x="30967" y="651433"/>
                </a:lnTo>
                <a:lnTo>
                  <a:pt x="52926" y="613715"/>
                </a:lnTo>
                <a:lnTo>
                  <a:pt x="80578" y="580578"/>
                </a:lnTo>
                <a:lnTo>
                  <a:pt x="111816" y="550938"/>
                </a:lnTo>
                <a:lnTo>
                  <a:pt x="144298" y="521185"/>
                </a:lnTo>
                <a:lnTo>
                  <a:pt x="184120" y="483108"/>
                </a:lnTo>
                <a:lnTo>
                  <a:pt x="222954" y="443846"/>
                </a:lnTo>
                <a:lnTo>
                  <a:pt x="262402" y="405803"/>
                </a:lnTo>
                <a:lnTo>
                  <a:pt x="303834" y="368855"/>
                </a:lnTo>
                <a:lnTo>
                  <a:pt x="340078" y="340032"/>
                </a:lnTo>
                <a:lnTo>
                  <a:pt x="375408" y="308743"/>
                </a:lnTo>
                <a:lnTo>
                  <a:pt x="397465" y="290146"/>
                </a:lnTo>
                <a:close/>
              </a:path>
              <a:path w="6015355" h="713104">
                <a:moveTo>
                  <a:pt x="4205338" y="229953"/>
                </a:moveTo>
                <a:lnTo>
                  <a:pt x="5297964" y="129980"/>
                </a:lnTo>
                <a:lnTo>
                  <a:pt x="5268505" y="136502"/>
                </a:lnTo>
                <a:lnTo>
                  <a:pt x="5239276" y="145553"/>
                </a:lnTo>
                <a:lnTo>
                  <a:pt x="5209452" y="150832"/>
                </a:lnTo>
                <a:lnTo>
                  <a:pt x="5178203" y="146039"/>
                </a:lnTo>
                <a:lnTo>
                  <a:pt x="5174767" y="145078"/>
                </a:lnTo>
                <a:lnTo>
                  <a:pt x="4192585" y="234946"/>
                </a:lnTo>
                <a:lnTo>
                  <a:pt x="4200696" y="231653"/>
                </a:lnTo>
                <a:lnTo>
                  <a:pt x="4205338" y="229953"/>
                </a:lnTo>
                <a:close/>
              </a:path>
              <a:path w="6015355" h="713104">
                <a:moveTo>
                  <a:pt x="4242806" y="215047"/>
                </a:moveTo>
                <a:lnTo>
                  <a:pt x="4248120" y="214561"/>
                </a:lnTo>
                <a:lnTo>
                  <a:pt x="4282546" y="212686"/>
                </a:lnTo>
                <a:lnTo>
                  <a:pt x="4237608" y="216798"/>
                </a:lnTo>
                <a:lnTo>
                  <a:pt x="4242806" y="215047"/>
                </a:lnTo>
                <a:close/>
              </a:path>
              <a:path w="6015355" h="713104">
                <a:moveTo>
                  <a:pt x="1008667" y="244425"/>
                </a:moveTo>
                <a:lnTo>
                  <a:pt x="1072698" y="238566"/>
                </a:lnTo>
                <a:lnTo>
                  <a:pt x="1049194" y="243267"/>
                </a:lnTo>
                <a:lnTo>
                  <a:pt x="1036574" y="244422"/>
                </a:lnTo>
                <a:lnTo>
                  <a:pt x="1030480" y="243704"/>
                </a:lnTo>
                <a:lnTo>
                  <a:pt x="1008667" y="244425"/>
                </a:lnTo>
                <a:close/>
              </a:path>
              <a:path w="6015355" h="713104">
                <a:moveTo>
                  <a:pt x="838695" y="251049"/>
                </a:moveTo>
                <a:lnTo>
                  <a:pt x="889736" y="246379"/>
                </a:lnTo>
                <a:lnTo>
                  <a:pt x="866388" y="251066"/>
                </a:lnTo>
                <a:lnTo>
                  <a:pt x="857317" y="251896"/>
                </a:lnTo>
                <a:lnTo>
                  <a:pt x="838695" y="251049"/>
                </a:lnTo>
                <a:close/>
              </a:path>
              <a:path w="6015355" h="713104">
                <a:moveTo>
                  <a:pt x="997163" y="98817"/>
                </a:moveTo>
                <a:lnTo>
                  <a:pt x="1013073" y="97361"/>
                </a:lnTo>
                <a:lnTo>
                  <a:pt x="1203154" y="105475"/>
                </a:lnTo>
                <a:lnTo>
                  <a:pt x="1250551" y="108791"/>
                </a:lnTo>
                <a:lnTo>
                  <a:pt x="1267324" y="108531"/>
                </a:lnTo>
                <a:lnTo>
                  <a:pt x="1301386" y="105415"/>
                </a:lnTo>
                <a:lnTo>
                  <a:pt x="1318649" y="106386"/>
                </a:lnTo>
                <a:lnTo>
                  <a:pt x="1328729" y="108014"/>
                </a:lnTo>
                <a:lnTo>
                  <a:pt x="1348624" y="113846"/>
                </a:lnTo>
                <a:lnTo>
                  <a:pt x="1358562" y="118037"/>
                </a:lnTo>
                <a:lnTo>
                  <a:pt x="1361999" y="118998"/>
                </a:lnTo>
                <a:lnTo>
                  <a:pt x="1368324" y="122245"/>
                </a:lnTo>
                <a:lnTo>
                  <a:pt x="537349" y="198278"/>
                </a:lnTo>
                <a:lnTo>
                  <a:pt x="562450" y="188329"/>
                </a:lnTo>
                <a:lnTo>
                  <a:pt x="596159" y="176318"/>
                </a:lnTo>
                <a:lnTo>
                  <a:pt x="630232" y="165548"/>
                </a:lnTo>
                <a:lnTo>
                  <a:pt x="664795" y="156009"/>
                </a:lnTo>
                <a:lnTo>
                  <a:pt x="732868" y="133202"/>
                </a:lnTo>
                <a:lnTo>
                  <a:pt x="767069" y="124971"/>
                </a:lnTo>
                <a:lnTo>
                  <a:pt x="800985" y="121868"/>
                </a:lnTo>
                <a:lnTo>
                  <a:pt x="838813" y="117132"/>
                </a:lnTo>
                <a:lnTo>
                  <a:pt x="965690" y="105523"/>
                </a:lnTo>
                <a:lnTo>
                  <a:pt x="981173" y="102831"/>
                </a:lnTo>
                <a:lnTo>
                  <a:pt x="997163" y="98817"/>
                </a:lnTo>
                <a:close/>
              </a:path>
              <a:path w="6015355" h="713104">
                <a:moveTo>
                  <a:pt x="912894" y="101426"/>
                </a:moveTo>
                <a:lnTo>
                  <a:pt x="951416" y="104278"/>
                </a:lnTo>
                <a:lnTo>
                  <a:pt x="965690" y="105523"/>
                </a:lnTo>
                <a:lnTo>
                  <a:pt x="838813" y="117132"/>
                </a:lnTo>
                <a:lnTo>
                  <a:pt x="875680" y="107382"/>
                </a:lnTo>
                <a:lnTo>
                  <a:pt x="912894" y="101426"/>
                </a:lnTo>
                <a:close/>
              </a:path>
            </a:pathLst>
          </a:custGeom>
          <a:solidFill>
            <a:srgbClr val="DD5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7055B7CB-0C3D-425F-A61B-DA8A2436FE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124855" cy="4148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799" y="0"/>
            <a:ext cx="2165283" cy="189535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011B8CC-5FC2-473D-8026-20A70E267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0" y="-110021"/>
            <a:ext cx="11353800" cy="105070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86641-8E0B-42C0-A882-618C65147051}"/>
              </a:ext>
            </a:extLst>
          </p:cNvPr>
          <p:cNvSpPr txBox="1"/>
          <p:nvPr/>
        </p:nvSpPr>
        <p:spPr>
          <a:xfrm>
            <a:off x="3145650" y="3314700"/>
            <a:ext cx="106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accent6"/>
                </a:solidFill>
              </a:rPr>
              <a:t>Functions / Classes Used in making of the Project</a:t>
            </a:r>
            <a:endParaRPr lang="en-IN" sz="7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9988" y="7974318"/>
            <a:ext cx="1847915" cy="2316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161087-B610-405E-A22F-8279C8FA327C}"/>
              </a:ext>
            </a:extLst>
          </p:cNvPr>
          <p:cNvSpPr txBox="1"/>
          <p:nvPr/>
        </p:nvSpPr>
        <p:spPr>
          <a:xfrm>
            <a:off x="609600" y="1070263"/>
            <a:ext cx="594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>
                <a:solidFill>
                  <a:schemeClr val="accent2"/>
                </a:solidFill>
              </a:rPr>
              <a:t>Class decoration (printing heading)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decor () 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3D4A7-8DE0-4CCC-A0A7-1EF39746E686}"/>
              </a:ext>
            </a:extLst>
          </p:cNvPr>
          <p:cNvSpPr txBox="1"/>
          <p:nvPr/>
        </p:nvSpPr>
        <p:spPr>
          <a:xfrm>
            <a:off x="609600" y="2424545"/>
            <a:ext cx="601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2. Class </a:t>
            </a:r>
            <a:r>
              <a:rPr lang="en-US" sz="2500" dirty="0" err="1">
                <a:solidFill>
                  <a:schemeClr val="accent2"/>
                </a:solidFill>
              </a:rPr>
              <a:t>afterchoosing</a:t>
            </a:r>
            <a:r>
              <a:rPr lang="en-US" sz="2500" dirty="0">
                <a:solidFill>
                  <a:schemeClr val="accent2"/>
                </a:solidFill>
              </a:rPr>
              <a:t> (printing subheadings)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decor 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3A5586-B828-4ADB-8979-5EB214F76C4D}"/>
              </a:ext>
            </a:extLst>
          </p:cNvPr>
          <p:cNvSpPr txBox="1"/>
          <p:nvPr/>
        </p:nvSpPr>
        <p:spPr>
          <a:xfrm>
            <a:off x="609600" y="3778827"/>
            <a:ext cx="571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3. Class </a:t>
            </a:r>
            <a:r>
              <a:rPr lang="en-US" sz="2500" dirty="0" err="1">
                <a:solidFill>
                  <a:schemeClr val="accent2"/>
                </a:solidFill>
              </a:rPr>
              <a:t>mainmenu</a:t>
            </a:r>
            <a:r>
              <a:rPr lang="en-US" sz="2500" dirty="0">
                <a:solidFill>
                  <a:schemeClr val="accent2"/>
                </a:solidFill>
              </a:rPr>
              <a:t> (printing </a:t>
            </a:r>
            <a:r>
              <a:rPr lang="en-US" sz="2500" dirty="0" err="1">
                <a:solidFill>
                  <a:schemeClr val="accent2"/>
                </a:solidFill>
              </a:rPr>
              <a:t>mainmenu</a:t>
            </a:r>
            <a:r>
              <a:rPr lang="en-US" sz="2500" dirty="0">
                <a:solidFill>
                  <a:schemeClr val="accent2"/>
                </a:solidFill>
              </a:rPr>
              <a:t>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 Function menu 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ABE96-E257-4834-9AB5-CF3AD18837FC}"/>
              </a:ext>
            </a:extLst>
          </p:cNvPr>
          <p:cNvSpPr txBox="1"/>
          <p:nvPr/>
        </p:nvSpPr>
        <p:spPr>
          <a:xfrm>
            <a:off x="533400" y="6963611"/>
            <a:ext cx="5638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5. Class Inside (for residents of IIITM)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entry () 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b. Function </a:t>
            </a:r>
            <a:r>
              <a:rPr lang="en-US" sz="2500" dirty="0" err="1">
                <a:solidFill>
                  <a:schemeClr val="accent2"/>
                </a:solidFill>
              </a:rPr>
              <a:t>file_entry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c. Function </a:t>
            </a:r>
            <a:r>
              <a:rPr lang="en-US" sz="2500" dirty="0" err="1">
                <a:solidFill>
                  <a:schemeClr val="accent2"/>
                </a:solidFill>
              </a:rPr>
              <a:t>file_modify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d. Function </a:t>
            </a:r>
            <a:r>
              <a:rPr lang="en-US" sz="2500" dirty="0" err="1">
                <a:solidFill>
                  <a:schemeClr val="accent2"/>
                </a:solidFill>
              </a:rPr>
              <a:t>file_display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e. Function </a:t>
            </a:r>
            <a:r>
              <a:rPr lang="en-US" sz="2500" dirty="0" err="1">
                <a:solidFill>
                  <a:schemeClr val="accent2"/>
                </a:solidFill>
              </a:rPr>
              <a:t>file_delete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2E6DA-6DBD-4FE9-A926-24E271059B59}"/>
              </a:ext>
            </a:extLst>
          </p:cNvPr>
          <p:cNvSpPr/>
          <p:nvPr/>
        </p:nvSpPr>
        <p:spPr>
          <a:xfrm>
            <a:off x="8757807" y="1070262"/>
            <a:ext cx="6248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6. Class Outside (for non residents of IIITM)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entry () 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b. Function </a:t>
            </a:r>
            <a:r>
              <a:rPr lang="en-US" sz="2500" dirty="0" err="1">
                <a:solidFill>
                  <a:schemeClr val="accent2"/>
                </a:solidFill>
              </a:rPr>
              <a:t>file_entry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c. Function </a:t>
            </a:r>
            <a:r>
              <a:rPr lang="en-US" sz="2500" dirty="0" err="1">
                <a:solidFill>
                  <a:schemeClr val="accent2"/>
                </a:solidFill>
              </a:rPr>
              <a:t>file_modify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d. Function </a:t>
            </a:r>
            <a:r>
              <a:rPr lang="en-US" sz="2500" dirty="0" err="1">
                <a:solidFill>
                  <a:schemeClr val="accent2"/>
                </a:solidFill>
              </a:rPr>
              <a:t>file_display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e. Function </a:t>
            </a:r>
            <a:r>
              <a:rPr lang="en-US" sz="2500" dirty="0" err="1">
                <a:solidFill>
                  <a:schemeClr val="accent2"/>
                </a:solidFill>
              </a:rPr>
              <a:t>file_delete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CA09D-A630-4194-8420-CA567E959534}"/>
              </a:ext>
            </a:extLst>
          </p:cNvPr>
          <p:cNvSpPr txBox="1"/>
          <p:nvPr/>
        </p:nvSpPr>
        <p:spPr>
          <a:xfrm>
            <a:off x="533400" y="5360668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4. Class </a:t>
            </a:r>
            <a:r>
              <a:rPr lang="en-US" sz="2500" dirty="0" err="1">
                <a:solidFill>
                  <a:schemeClr val="accent2"/>
                </a:solidFill>
              </a:rPr>
              <a:t>Displaydetails</a:t>
            </a:r>
            <a:r>
              <a:rPr lang="en-US" sz="2500" dirty="0">
                <a:solidFill>
                  <a:schemeClr val="accent2"/>
                </a:solidFill>
              </a:rPr>
              <a:t> (for displaying details)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display 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007BC-0810-4253-99D7-E05FFF85506F}"/>
              </a:ext>
            </a:extLst>
          </p:cNvPr>
          <p:cNvSpPr txBox="1"/>
          <p:nvPr/>
        </p:nvSpPr>
        <p:spPr>
          <a:xfrm>
            <a:off x="8743952" y="3827152"/>
            <a:ext cx="6019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7. Class Admin (Functions of admin)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</a:t>
            </a:r>
            <a:r>
              <a:rPr lang="en-US" sz="2500" dirty="0" err="1">
                <a:solidFill>
                  <a:schemeClr val="accent2"/>
                </a:solidFill>
              </a:rPr>
              <a:t>Adminchecker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b. Function </a:t>
            </a:r>
            <a:r>
              <a:rPr lang="en-US" sz="2500" dirty="0" err="1">
                <a:solidFill>
                  <a:schemeClr val="accent2"/>
                </a:solidFill>
              </a:rPr>
              <a:t>Adminfunctions</a:t>
            </a:r>
            <a:r>
              <a:rPr lang="en-US" sz="2500" dirty="0">
                <a:solidFill>
                  <a:schemeClr val="accent2"/>
                </a:solidFill>
              </a:rPr>
              <a:t>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2F782-A1FD-4F88-A2EB-D4C08CF8777B}"/>
              </a:ext>
            </a:extLst>
          </p:cNvPr>
          <p:cNvSpPr txBox="1"/>
          <p:nvPr/>
        </p:nvSpPr>
        <p:spPr>
          <a:xfrm>
            <a:off x="8743952" y="5429880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8. Class </a:t>
            </a:r>
            <a:r>
              <a:rPr lang="en-US" sz="2500" dirty="0" err="1">
                <a:solidFill>
                  <a:schemeClr val="accent2"/>
                </a:solidFill>
              </a:rPr>
              <a:t>Mainmenuadmin</a:t>
            </a:r>
            <a:r>
              <a:rPr lang="en-US" sz="2500" dirty="0">
                <a:solidFill>
                  <a:schemeClr val="accent2"/>
                </a:solidFill>
              </a:rPr>
              <a:t> (</a:t>
            </a:r>
            <a:r>
              <a:rPr lang="en-US" sz="2500" dirty="0" err="1">
                <a:solidFill>
                  <a:schemeClr val="accent2"/>
                </a:solidFill>
              </a:rPr>
              <a:t>Mainmenu</a:t>
            </a:r>
            <a:r>
              <a:rPr lang="en-US" sz="2500" dirty="0">
                <a:solidFill>
                  <a:schemeClr val="accent2"/>
                </a:solidFill>
              </a:rPr>
              <a:t> of Admin)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menu 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5B067-FA93-4E24-9DB2-4B6B57331F9D}"/>
              </a:ext>
            </a:extLst>
          </p:cNvPr>
          <p:cNvSpPr txBox="1"/>
          <p:nvPr/>
        </p:nvSpPr>
        <p:spPr>
          <a:xfrm>
            <a:off x="8743952" y="6819099"/>
            <a:ext cx="7296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9. Class </a:t>
            </a:r>
            <a:r>
              <a:rPr lang="en-US" sz="2500" dirty="0" err="1">
                <a:solidFill>
                  <a:schemeClr val="accent2"/>
                </a:solidFill>
              </a:rPr>
              <a:t>Detailchecker</a:t>
            </a:r>
            <a:r>
              <a:rPr lang="en-US" sz="2500" dirty="0">
                <a:solidFill>
                  <a:schemeClr val="accent2"/>
                </a:solidFill>
              </a:rPr>
              <a:t> (check details is correct or not)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	a. Function check()</a:t>
            </a:r>
            <a:endParaRPr lang="en-IN" sz="25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09965D-684D-45CE-ABC9-F0AFAA5B7B12}"/>
              </a:ext>
            </a:extLst>
          </p:cNvPr>
          <p:cNvSpPr txBox="1"/>
          <p:nvPr/>
        </p:nvSpPr>
        <p:spPr>
          <a:xfrm>
            <a:off x="8743952" y="8163939"/>
            <a:ext cx="674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Finally int main() most important function of the program</a:t>
            </a:r>
            <a:endParaRPr lang="en-IN" sz="3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D471391-8EDD-4516-ACB5-4E165524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72" y="1137284"/>
            <a:ext cx="6861128" cy="2101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3962400" y="476081"/>
            <a:ext cx="538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Decoration</a:t>
            </a:r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D323D-5118-4413-B936-0D638929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11" y="3917264"/>
            <a:ext cx="6882475" cy="1948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EFBCD4-D1E5-4455-A424-A7C1367685E4}"/>
              </a:ext>
            </a:extLst>
          </p:cNvPr>
          <p:cNvSpPr txBox="1"/>
          <p:nvPr/>
        </p:nvSpPr>
        <p:spPr>
          <a:xfrm>
            <a:off x="9314722" y="3377455"/>
            <a:ext cx="495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</a:t>
            </a:r>
            <a:r>
              <a:rPr lang="en-US" sz="2500" dirty="0" err="1">
                <a:solidFill>
                  <a:schemeClr val="accent6"/>
                </a:solidFill>
              </a:rPr>
              <a:t>Afterchoosing</a:t>
            </a:r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4AA4E-8984-4DE1-9636-CB94ABB19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872" y="6429756"/>
            <a:ext cx="6861128" cy="3601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23A26-2F9F-4390-B00B-DF189CED773A}"/>
              </a:ext>
            </a:extLst>
          </p:cNvPr>
          <p:cNvSpPr txBox="1"/>
          <p:nvPr/>
        </p:nvSpPr>
        <p:spPr>
          <a:xfrm>
            <a:off x="3962400" y="5792839"/>
            <a:ext cx="426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</a:rPr>
              <a:t>Class </a:t>
            </a:r>
            <a:r>
              <a:rPr lang="en-US" sz="2500" dirty="0" err="1">
                <a:solidFill>
                  <a:schemeClr val="accent6"/>
                </a:solidFill>
              </a:rPr>
              <a:t>Mainmenu</a:t>
            </a:r>
            <a:endParaRPr lang="en-IN" sz="2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4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7099131" y="676136"/>
            <a:ext cx="2691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Class Inside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9372600" y="63627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47DF1-174F-431B-AD74-3D81BD87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30" y="1485900"/>
            <a:ext cx="12650965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4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93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7722" y="829021"/>
            <a:ext cx="4030347" cy="8472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88" y="0"/>
            <a:ext cx="2691765" cy="1906905"/>
            <a:chOff x="-188" y="0"/>
            <a:chExt cx="2691765" cy="1906905"/>
          </a:xfrm>
        </p:grpSpPr>
        <p:sp>
          <p:nvSpPr>
            <p:cNvPr id="5" name="object 5"/>
            <p:cNvSpPr/>
            <p:nvPr/>
          </p:nvSpPr>
          <p:spPr>
            <a:xfrm>
              <a:off x="-188" y="0"/>
              <a:ext cx="2691765" cy="1137285"/>
            </a:xfrm>
            <a:custGeom>
              <a:avLst/>
              <a:gdLst/>
              <a:ahLst/>
              <a:cxnLst/>
              <a:rect l="l" t="t" r="r" b="b"/>
              <a:pathLst>
                <a:path w="2691765" h="1137285">
                  <a:moveTo>
                    <a:pt x="101" y="1137161"/>
                  </a:moveTo>
                  <a:lnTo>
                    <a:pt x="0" y="480805"/>
                  </a:lnTo>
                  <a:lnTo>
                    <a:pt x="23116" y="465373"/>
                  </a:lnTo>
                  <a:lnTo>
                    <a:pt x="53542" y="445750"/>
                  </a:lnTo>
                  <a:lnTo>
                    <a:pt x="84375" y="427339"/>
                  </a:lnTo>
                  <a:lnTo>
                    <a:pt x="115209" y="407627"/>
                  </a:lnTo>
                  <a:lnTo>
                    <a:pt x="147260" y="391550"/>
                  </a:lnTo>
                  <a:lnTo>
                    <a:pt x="177590" y="379746"/>
                  </a:lnTo>
                  <a:lnTo>
                    <a:pt x="208868" y="369036"/>
                  </a:lnTo>
                  <a:lnTo>
                    <a:pt x="272371" y="350010"/>
                  </a:lnTo>
                  <a:lnTo>
                    <a:pt x="328347" y="330023"/>
                  </a:lnTo>
                  <a:lnTo>
                    <a:pt x="377916" y="319229"/>
                  </a:lnTo>
                  <a:lnTo>
                    <a:pt x="407430" y="308903"/>
                  </a:lnTo>
                  <a:lnTo>
                    <a:pt x="436942" y="301177"/>
                  </a:lnTo>
                  <a:lnTo>
                    <a:pt x="466314" y="297381"/>
                  </a:lnTo>
                  <a:lnTo>
                    <a:pt x="505735" y="295296"/>
                  </a:lnTo>
                  <a:lnTo>
                    <a:pt x="545091" y="290626"/>
                  </a:lnTo>
                  <a:lnTo>
                    <a:pt x="584578" y="289826"/>
                  </a:lnTo>
                  <a:lnTo>
                    <a:pt x="624126" y="298111"/>
                  </a:lnTo>
                  <a:lnTo>
                    <a:pt x="642750" y="304454"/>
                  </a:lnTo>
                  <a:lnTo>
                    <a:pt x="662735" y="306601"/>
                  </a:lnTo>
                  <a:lnTo>
                    <a:pt x="684618" y="309635"/>
                  </a:lnTo>
                  <a:lnTo>
                    <a:pt x="707586" y="312432"/>
                  </a:lnTo>
                  <a:lnTo>
                    <a:pt x="737667" y="305882"/>
                  </a:lnTo>
                  <a:lnTo>
                    <a:pt x="746557" y="307845"/>
                  </a:lnTo>
                  <a:lnTo>
                    <a:pt x="762120" y="312255"/>
                  </a:lnTo>
                  <a:lnTo>
                    <a:pt x="806572" y="322072"/>
                  </a:lnTo>
                  <a:lnTo>
                    <a:pt x="821073" y="325414"/>
                  </a:lnTo>
                  <a:lnTo>
                    <a:pt x="862132" y="337269"/>
                  </a:lnTo>
                  <a:lnTo>
                    <a:pt x="902989" y="347869"/>
                  </a:lnTo>
                  <a:lnTo>
                    <a:pt x="943166" y="359917"/>
                  </a:lnTo>
                  <a:lnTo>
                    <a:pt x="981916" y="374875"/>
                  </a:lnTo>
                  <a:lnTo>
                    <a:pt x="1013599" y="391372"/>
                  </a:lnTo>
                  <a:lnTo>
                    <a:pt x="1044194" y="412005"/>
                  </a:lnTo>
                  <a:lnTo>
                    <a:pt x="1074246" y="432756"/>
                  </a:lnTo>
                  <a:lnTo>
                    <a:pt x="1104841" y="452089"/>
                  </a:lnTo>
                  <a:lnTo>
                    <a:pt x="1125281" y="463235"/>
                  </a:lnTo>
                  <a:lnTo>
                    <a:pt x="1167523" y="480032"/>
                  </a:lnTo>
                  <a:lnTo>
                    <a:pt x="1188100" y="489849"/>
                  </a:lnTo>
                  <a:lnTo>
                    <a:pt x="1235993" y="508015"/>
                  </a:lnTo>
                  <a:lnTo>
                    <a:pt x="1284844" y="515575"/>
                  </a:lnTo>
                  <a:lnTo>
                    <a:pt x="1334247" y="513916"/>
                  </a:lnTo>
                  <a:lnTo>
                    <a:pt x="1384332" y="506909"/>
                  </a:lnTo>
                  <a:lnTo>
                    <a:pt x="1408753" y="504191"/>
                  </a:lnTo>
                  <a:lnTo>
                    <a:pt x="1433443" y="502714"/>
                  </a:lnTo>
                  <a:lnTo>
                    <a:pt x="1458404" y="502478"/>
                  </a:lnTo>
                  <a:lnTo>
                    <a:pt x="1483095" y="501001"/>
                  </a:lnTo>
                  <a:lnTo>
                    <a:pt x="1518993" y="494484"/>
                  </a:lnTo>
                  <a:lnTo>
                    <a:pt x="2247793" y="335789"/>
                  </a:lnTo>
                  <a:lnTo>
                    <a:pt x="2247547" y="337011"/>
                  </a:lnTo>
                  <a:lnTo>
                    <a:pt x="2247340" y="337188"/>
                  </a:lnTo>
                  <a:lnTo>
                    <a:pt x="2245694" y="345345"/>
                  </a:lnTo>
                  <a:lnTo>
                    <a:pt x="2249200" y="354406"/>
                  </a:lnTo>
                  <a:lnTo>
                    <a:pt x="2242795" y="362873"/>
                  </a:lnTo>
                  <a:lnTo>
                    <a:pt x="2242174" y="364308"/>
                  </a:lnTo>
                  <a:lnTo>
                    <a:pt x="2241618" y="364429"/>
                  </a:lnTo>
                  <a:lnTo>
                    <a:pt x="2228840" y="389813"/>
                  </a:lnTo>
                  <a:lnTo>
                    <a:pt x="2184675" y="430118"/>
                  </a:lnTo>
                  <a:lnTo>
                    <a:pt x="2183752" y="438118"/>
                  </a:lnTo>
                  <a:lnTo>
                    <a:pt x="2183444" y="442084"/>
                  </a:lnTo>
                  <a:lnTo>
                    <a:pt x="367168" y="837574"/>
                  </a:lnTo>
                  <a:lnTo>
                    <a:pt x="326097" y="851716"/>
                  </a:lnTo>
                  <a:lnTo>
                    <a:pt x="287192" y="870585"/>
                  </a:lnTo>
                  <a:lnTo>
                    <a:pt x="253622" y="890893"/>
                  </a:lnTo>
                  <a:lnTo>
                    <a:pt x="237954" y="903403"/>
                  </a:lnTo>
                  <a:lnTo>
                    <a:pt x="222491" y="914568"/>
                  </a:lnTo>
                  <a:lnTo>
                    <a:pt x="215555" y="921278"/>
                  </a:lnTo>
                  <a:lnTo>
                    <a:pt x="208553" y="926702"/>
                  </a:lnTo>
                  <a:lnTo>
                    <a:pt x="195428" y="939958"/>
                  </a:lnTo>
                  <a:lnTo>
                    <a:pt x="158774" y="970035"/>
                  </a:lnTo>
                  <a:lnTo>
                    <a:pt x="140125" y="992292"/>
                  </a:lnTo>
                  <a:lnTo>
                    <a:pt x="121397" y="1000270"/>
                  </a:lnTo>
                  <a:lnTo>
                    <a:pt x="61925" y="1062610"/>
                  </a:lnTo>
                  <a:lnTo>
                    <a:pt x="33171" y="1094867"/>
                  </a:lnTo>
                  <a:lnTo>
                    <a:pt x="5977" y="1128083"/>
                  </a:lnTo>
                  <a:lnTo>
                    <a:pt x="101" y="1137161"/>
                  </a:lnTo>
                  <a:close/>
                </a:path>
                <a:path w="2691765" h="1137285">
                  <a:moveTo>
                    <a:pt x="2401386" y="152873"/>
                  </a:moveTo>
                  <a:lnTo>
                    <a:pt x="1850425" y="272843"/>
                  </a:lnTo>
                  <a:lnTo>
                    <a:pt x="1857350" y="266134"/>
                  </a:lnTo>
                  <a:lnTo>
                    <a:pt x="1861019" y="258838"/>
                  </a:lnTo>
                  <a:lnTo>
                    <a:pt x="1860622" y="247227"/>
                  </a:lnTo>
                  <a:lnTo>
                    <a:pt x="1860396" y="247276"/>
                  </a:lnTo>
                  <a:lnTo>
                    <a:pt x="1860352" y="245986"/>
                  </a:lnTo>
                  <a:lnTo>
                    <a:pt x="1909587" y="204071"/>
                  </a:lnTo>
                  <a:lnTo>
                    <a:pt x="1953129" y="156897"/>
                  </a:lnTo>
                  <a:lnTo>
                    <a:pt x="1976833" y="120541"/>
                  </a:lnTo>
                  <a:lnTo>
                    <a:pt x="1998233" y="82088"/>
                  </a:lnTo>
                  <a:lnTo>
                    <a:pt x="2019090" y="43752"/>
                  </a:lnTo>
                  <a:lnTo>
                    <a:pt x="2040625" y="5269"/>
                  </a:lnTo>
                  <a:lnTo>
                    <a:pt x="2044024" y="630"/>
                  </a:lnTo>
                  <a:lnTo>
                    <a:pt x="2691583" y="0"/>
                  </a:lnTo>
                  <a:lnTo>
                    <a:pt x="2688428" y="687"/>
                  </a:lnTo>
                  <a:lnTo>
                    <a:pt x="2654278" y="12022"/>
                  </a:lnTo>
                  <a:lnTo>
                    <a:pt x="2584084" y="28606"/>
                  </a:lnTo>
                  <a:lnTo>
                    <a:pt x="2512481" y="53296"/>
                  </a:lnTo>
                  <a:lnTo>
                    <a:pt x="2481257" y="79591"/>
                  </a:lnTo>
                  <a:lnTo>
                    <a:pt x="2479173" y="83944"/>
                  </a:lnTo>
                  <a:lnTo>
                    <a:pt x="2477514" y="85605"/>
                  </a:lnTo>
                  <a:lnTo>
                    <a:pt x="2453189" y="90902"/>
                  </a:lnTo>
                  <a:lnTo>
                    <a:pt x="2442261" y="99780"/>
                  </a:lnTo>
                  <a:lnTo>
                    <a:pt x="2434856" y="113091"/>
                  </a:lnTo>
                  <a:lnTo>
                    <a:pt x="2427044" y="126489"/>
                  </a:lnTo>
                  <a:lnTo>
                    <a:pt x="2409574" y="144591"/>
                  </a:lnTo>
                  <a:lnTo>
                    <a:pt x="2401386" y="152873"/>
                  </a:lnTo>
                  <a:close/>
                </a:path>
                <a:path w="2691765" h="1137285">
                  <a:moveTo>
                    <a:pt x="737667" y="305882"/>
                  </a:moveTo>
                  <a:lnTo>
                    <a:pt x="707586" y="312432"/>
                  </a:lnTo>
                  <a:lnTo>
                    <a:pt x="718412" y="304876"/>
                  </a:lnTo>
                  <a:lnTo>
                    <a:pt x="731740" y="304573"/>
                  </a:lnTo>
                  <a:lnTo>
                    <a:pt x="737667" y="305882"/>
                  </a:lnTo>
                  <a:close/>
                </a:path>
                <a:path w="2691765" h="1137285">
                  <a:moveTo>
                    <a:pt x="2474195" y="88927"/>
                  </a:moveTo>
                  <a:lnTo>
                    <a:pt x="2471300" y="89558"/>
                  </a:lnTo>
                  <a:lnTo>
                    <a:pt x="2453189" y="90902"/>
                  </a:lnTo>
                  <a:lnTo>
                    <a:pt x="2477514" y="85605"/>
                  </a:lnTo>
                  <a:lnTo>
                    <a:pt x="2474195" y="88927"/>
                  </a:lnTo>
                  <a:close/>
                </a:path>
                <a:path w="2691765" h="1137285">
                  <a:moveTo>
                    <a:pt x="1850155" y="271602"/>
                  </a:moveTo>
                  <a:lnTo>
                    <a:pt x="1840345" y="273738"/>
                  </a:lnTo>
                  <a:lnTo>
                    <a:pt x="1843986" y="267746"/>
                  </a:lnTo>
                  <a:lnTo>
                    <a:pt x="1845149" y="257095"/>
                  </a:lnTo>
                  <a:lnTo>
                    <a:pt x="1849021" y="249753"/>
                  </a:lnTo>
                  <a:lnTo>
                    <a:pt x="1860396" y="247276"/>
                  </a:lnTo>
                  <a:lnTo>
                    <a:pt x="1860749" y="257597"/>
                  </a:lnTo>
                  <a:lnTo>
                    <a:pt x="1857349" y="266137"/>
                  </a:lnTo>
                  <a:lnTo>
                    <a:pt x="1850155" y="271602"/>
                  </a:lnTo>
                  <a:close/>
                </a:path>
                <a:path w="2691765" h="1137285">
                  <a:moveTo>
                    <a:pt x="2380428" y="173033"/>
                  </a:moveTo>
                  <a:lnTo>
                    <a:pt x="1835441" y="291703"/>
                  </a:lnTo>
                  <a:lnTo>
                    <a:pt x="1832102" y="283331"/>
                  </a:lnTo>
                  <a:lnTo>
                    <a:pt x="1839165" y="273995"/>
                  </a:lnTo>
                  <a:lnTo>
                    <a:pt x="1840345" y="273738"/>
                  </a:lnTo>
                  <a:lnTo>
                    <a:pt x="1839435" y="275236"/>
                  </a:lnTo>
                  <a:lnTo>
                    <a:pt x="2401386" y="152873"/>
                  </a:lnTo>
                  <a:lnTo>
                    <a:pt x="2391561" y="162811"/>
                  </a:lnTo>
                  <a:lnTo>
                    <a:pt x="2380428" y="173033"/>
                  </a:lnTo>
                  <a:close/>
                </a:path>
                <a:path w="2691765" h="1137285">
                  <a:moveTo>
                    <a:pt x="1835441" y="291703"/>
                  </a:moveTo>
                  <a:lnTo>
                    <a:pt x="1820611" y="289733"/>
                  </a:lnTo>
                  <a:lnTo>
                    <a:pt x="1824953" y="288788"/>
                  </a:lnTo>
                  <a:lnTo>
                    <a:pt x="1828754" y="285360"/>
                  </a:lnTo>
                  <a:lnTo>
                    <a:pt x="1832102" y="283331"/>
                  </a:lnTo>
                  <a:lnTo>
                    <a:pt x="1835441" y="291703"/>
                  </a:lnTo>
                  <a:close/>
                </a:path>
                <a:path w="2691765" h="1137285">
                  <a:moveTo>
                    <a:pt x="1820611" y="289733"/>
                  </a:moveTo>
                  <a:close/>
                </a:path>
                <a:path w="2691765" h="1137285">
                  <a:moveTo>
                    <a:pt x="1812738" y="301583"/>
                  </a:moveTo>
                  <a:lnTo>
                    <a:pt x="1813279" y="297828"/>
                  </a:lnTo>
                  <a:lnTo>
                    <a:pt x="1820611" y="289733"/>
                  </a:lnTo>
                  <a:lnTo>
                    <a:pt x="1835441" y="291703"/>
                  </a:lnTo>
                  <a:lnTo>
                    <a:pt x="2380428" y="173033"/>
                  </a:lnTo>
                  <a:lnTo>
                    <a:pt x="2374861" y="178145"/>
                  </a:lnTo>
                  <a:lnTo>
                    <a:pt x="1814543" y="300153"/>
                  </a:lnTo>
                  <a:lnTo>
                    <a:pt x="1812738" y="301583"/>
                  </a:lnTo>
                  <a:close/>
                </a:path>
                <a:path w="2691765" h="1137285">
                  <a:moveTo>
                    <a:pt x="2353073" y="199786"/>
                  </a:moveTo>
                  <a:lnTo>
                    <a:pt x="1802893" y="319586"/>
                  </a:lnTo>
                  <a:lnTo>
                    <a:pt x="1809465" y="315556"/>
                  </a:lnTo>
                  <a:lnTo>
                    <a:pt x="1812919" y="308305"/>
                  </a:lnTo>
                  <a:lnTo>
                    <a:pt x="1814543" y="300153"/>
                  </a:lnTo>
                  <a:lnTo>
                    <a:pt x="2374861" y="178145"/>
                  </a:lnTo>
                  <a:lnTo>
                    <a:pt x="2373006" y="179848"/>
                  </a:lnTo>
                  <a:lnTo>
                    <a:pt x="2353073" y="199786"/>
                  </a:lnTo>
                  <a:close/>
                </a:path>
                <a:path w="2691765" h="1137285">
                  <a:moveTo>
                    <a:pt x="1801899" y="318503"/>
                  </a:moveTo>
                  <a:lnTo>
                    <a:pt x="1792936" y="317270"/>
                  </a:lnTo>
                  <a:lnTo>
                    <a:pt x="1812738" y="301583"/>
                  </a:lnTo>
                  <a:lnTo>
                    <a:pt x="1811925" y="307221"/>
                  </a:lnTo>
                  <a:lnTo>
                    <a:pt x="1808471" y="314472"/>
                  </a:lnTo>
                  <a:lnTo>
                    <a:pt x="1801899" y="318503"/>
                  </a:lnTo>
                  <a:close/>
                </a:path>
                <a:path w="2691765" h="1137285">
                  <a:moveTo>
                    <a:pt x="2247793" y="335789"/>
                  </a:moveTo>
                  <a:lnTo>
                    <a:pt x="1518993" y="494484"/>
                  </a:lnTo>
                  <a:lnTo>
                    <a:pt x="1553469" y="484377"/>
                  </a:lnTo>
                  <a:lnTo>
                    <a:pt x="1585645" y="468273"/>
                  </a:lnTo>
                  <a:lnTo>
                    <a:pt x="1614911" y="445003"/>
                  </a:lnTo>
                  <a:lnTo>
                    <a:pt x="1624584" y="436398"/>
                  </a:lnTo>
                  <a:lnTo>
                    <a:pt x="1658888" y="417231"/>
                  </a:lnTo>
                  <a:lnTo>
                    <a:pt x="1679768" y="403586"/>
                  </a:lnTo>
                  <a:lnTo>
                    <a:pt x="1700783" y="391211"/>
                  </a:lnTo>
                  <a:lnTo>
                    <a:pt x="1721256" y="377655"/>
                  </a:lnTo>
                  <a:lnTo>
                    <a:pt x="1754062" y="352315"/>
                  </a:lnTo>
                  <a:lnTo>
                    <a:pt x="1790924" y="316993"/>
                  </a:lnTo>
                  <a:lnTo>
                    <a:pt x="1792936" y="317270"/>
                  </a:lnTo>
                  <a:lnTo>
                    <a:pt x="1791918" y="318077"/>
                  </a:lnTo>
                  <a:lnTo>
                    <a:pt x="1802893" y="319586"/>
                  </a:lnTo>
                  <a:lnTo>
                    <a:pt x="2353073" y="199786"/>
                  </a:lnTo>
                  <a:lnTo>
                    <a:pt x="2326695" y="226326"/>
                  </a:lnTo>
                  <a:lnTo>
                    <a:pt x="2301853" y="257730"/>
                  </a:lnTo>
                  <a:lnTo>
                    <a:pt x="2280402" y="290996"/>
                  </a:lnTo>
                  <a:lnTo>
                    <a:pt x="2263085" y="327261"/>
                  </a:lnTo>
                  <a:lnTo>
                    <a:pt x="2253914" y="330557"/>
                  </a:lnTo>
                  <a:lnTo>
                    <a:pt x="2247793" y="335789"/>
                  </a:lnTo>
                  <a:close/>
                </a:path>
                <a:path w="2691765" h="1137285">
                  <a:moveTo>
                    <a:pt x="2249404" y="354935"/>
                  </a:moveTo>
                  <a:lnTo>
                    <a:pt x="2249200" y="354406"/>
                  </a:lnTo>
                  <a:lnTo>
                    <a:pt x="2249858" y="353536"/>
                  </a:lnTo>
                  <a:lnTo>
                    <a:pt x="2246147" y="343946"/>
                  </a:lnTo>
                  <a:lnTo>
                    <a:pt x="2247547" y="337011"/>
                  </a:lnTo>
                  <a:lnTo>
                    <a:pt x="2253460" y="331956"/>
                  </a:lnTo>
                  <a:lnTo>
                    <a:pt x="2262631" y="328659"/>
                  </a:lnTo>
                  <a:lnTo>
                    <a:pt x="2259222" y="335900"/>
                  </a:lnTo>
                  <a:lnTo>
                    <a:pt x="2255746" y="341856"/>
                  </a:lnTo>
                  <a:lnTo>
                    <a:pt x="2252676" y="349023"/>
                  </a:lnTo>
                  <a:lnTo>
                    <a:pt x="2249404" y="354935"/>
                  </a:lnTo>
                  <a:close/>
                </a:path>
                <a:path w="2691765" h="1137285">
                  <a:moveTo>
                    <a:pt x="2228840" y="389813"/>
                  </a:moveTo>
                  <a:lnTo>
                    <a:pt x="2241618" y="364429"/>
                  </a:lnTo>
                  <a:lnTo>
                    <a:pt x="2235276" y="377508"/>
                  </a:lnTo>
                  <a:lnTo>
                    <a:pt x="2232071" y="384704"/>
                  </a:lnTo>
                  <a:lnTo>
                    <a:pt x="2229062" y="389610"/>
                  </a:lnTo>
                  <a:lnTo>
                    <a:pt x="2228840" y="389813"/>
                  </a:lnTo>
                  <a:close/>
                </a:path>
                <a:path w="2691765" h="1137285">
                  <a:moveTo>
                    <a:pt x="2229062" y="389610"/>
                  </a:moveTo>
                  <a:lnTo>
                    <a:pt x="2232071" y="384704"/>
                  </a:lnTo>
                  <a:lnTo>
                    <a:pt x="2235276" y="377508"/>
                  </a:lnTo>
                  <a:lnTo>
                    <a:pt x="2241618" y="364429"/>
                  </a:lnTo>
                  <a:lnTo>
                    <a:pt x="2242174" y="364308"/>
                  </a:lnTo>
                  <a:lnTo>
                    <a:pt x="2239691" y="370047"/>
                  </a:lnTo>
                  <a:lnTo>
                    <a:pt x="2236182" y="376011"/>
                  </a:lnTo>
                  <a:lnTo>
                    <a:pt x="2232942" y="383215"/>
                  </a:lnTo>
                  <a:lnTo>
                    <a:pt x="2229568" y="389149"/>
                  </a:lnTo>
                  <a:lnTo>
                    <a:pt x="2229062" y="389610"/>
                  </a:lnTo>
                  <a:close/>
                </a:path>
                <a:path w="2691765" h="1137285">
                  <a:moveTo>
                    <a:pt x="2228391" y="390705"/>
                  </a:moveTo>
                  <a:lnTo>
                    <a:pt x="2228840" y="389813"/>
                  </a:lnTo>
                  <a:lnTo>
                    <a:pt x="2229062" y="389610"/>
                  </a:lnTo>
                  <a:lnTo>
                    <a:pt x="2228391" y="390705"/>
                  </a:lnTo>
                  <a:close/>
                </a:path>
                <a:path w="2691765" h="1137285">
                  <a:moveTo>
                    <a:pt x="1315830" y="1062525"/>
                  </a:moveTo>
                  <a:lnTo>
                    <a:pt x="1295207" y="1067016"/>
                  </a:lnTo>
                  <a:lnTo>
                    <a:pt x="1230904" y="1069320"/>
                  </a:lnTo>
                  <a:lnTo>
                    <a:pt x="1216902" y="1064570"/>
                  </a:lnTo>
                  <a:lnTo>
                    <a:pt x="1189438" y="1057553"/>
                  </a:lnTo>
                  <a:lnTo>
                    <a:pt x="1175299" y="1054133"/>
                  </a:lnTo>
                  <a:lnTo>
                    <a:pt x="1167805" y="1053165"/>
                  </a:lnTo>
                  <a:lnTo>
                    <a:pt x="1153357" y="1053711"/>
                  </a:lnTo>
                  <a:lnTo>
                    <a:pt x="1145996" y="1055314"/>
                  </a:lnTo>
                  <a:lnTo>
                    <a:pt x="1137139" y="1049444"/>
                  </a:lnTo>
                  <a:lnTo>
                    <a:pt x="1023380" y="1024824"/>
                  </a:lnTo>
                  <a:lnTo>
                    <a:pt x="977236" y="1010176"/>
                  </a:lnTo>
                  <a:lnTo>
                    <a:pt x="947497" y="994556"/>
                  </a:lnTo>
                  <a:lnTo>
                    <a:pt x="932626" y="987396"/>
                  </a:lnTo>
                  <a:lnTo>
                    <a:pt x="836626" y="938113"/>
                  </a:lnTo>
                  <a:lnTo>
                    <a:pt x="804173" y="923084"/>
                  </a:lnTo>
                  <a:lnTo>
                    <a:pt x="768689" y="908714"/>
                  </a:lnTo>
                  <a:lnTo>
                    <a:pt x="732661" y="895763"/>
                  </a:lnTo>
                  <a:lnTo>
                    <a:pt x="697449" y="881334"/>
                  </a:lnTo>
                  <a:lnTo>
                    <a:pt x="637260" y="847649"/>
                  </a:lnTo>
                  <a:lnTo>
                    <a:pt x="580503" y="830113"/>
                  </a:lnTo>
                  <a:lnTo>
                    <a:pt x="531755" y="821232"/>
                  </a:lnTo>
                  <a:lnTo>
                    <a:pt x="511249" y="820498"/>
                  </a:lnTo>
                  <a:lnTo>
                    <a:pt x="490470" y="821123"/>
                  </a:lnTo>
                  <a:lnTo>
                    <a:pt x="470098" y="822960"/>
                  </a:lnTo>
                  <a:lnTo>
                    <a:pt x="444197" y="824700"/>
                  </a:lnTo>
                  <a:lnTo>
                    <a:pt x="367168" y="837574"/>
                  </a:lnTo>
                  <a:lnTo>
                    <a:pt x="2183444" y="442084"/>
                  </a:lnTo>
                  <a:lnTo>
                    <a:pt x="2183032" y="447373"/>
                  </a:lnTo>
                  <a:lnTo>
                    <a:pt x="2181363" y="455535"/>
                  </a:lnTo>
                  <a:lnTo>
                    <a:pt x="2178135" y="462737"/>
                  </a:lnTo>
                  <a:lnTo>
                    <a:pt x="2165007" y="478593"/>
                  </a:lnTo>
                  <a:lnTo>
                    <a:pt x="2150794" y="494685"/>
                  </a:lnTo>
                  <a:lnTo>
                    <a:pt x="2137396" y="510600"/>
                  </a:lnTo>
                  <a:lnTo>
                    <a:pt x="2127251" y="528406"/>
                  </a:lnTo>
                  <a:lnTo>
                    <a:pt x="2107392" y="562625"/>
                  </a:lnTo>
                  <a:lnTo>
                    <a:pt x="2082788" y="593978"/>
                  </a:lnTo>
                  <a:lnTo>
                    <a:pt x="2055745" y="621962"/>
                  </a:lnTo>
                  <a:lnTo>
                    <a:pt x="2029651" y="651040"/>
                  </a:lnTo>
                  <a:lnTo>
                    <a:pt x="2007881" y="673977"/>
                  </a:lnTo>
                  <a:lnTo>
                    <a:pt x="1982857" y="693723"/>
                  </a:lnTo>
                  <a:lnTo>
                    <a:pt x="1956749" y="713705"/>
                  </a:lnTo>
                  <a:lnTo>
                    <a:pt x="1930641" y="732388"/>
                  </a:lnTo>
                  <a:lnTo>
                    <a:pt x="1828621" y="816991"/>
                  </a:lnTo>
                  <a:lnTo>
                    <a:pt x="1794254" y="843971"/>
                  </a:lnTo>
                  <a:lnTo>
                    <a:pt x="1760410" y="866937"/>
                  </a:lnTo>
                  <a:lnTo>
                    <a:pt x="1742879" y="877253"/>
                  </a:lnTo>
                  <a:lnTo>
                    <a:pt x="1724670" y="886417"/>
                  </a:lnTo>
                  <a:lnTo>
                    <a:pt x="1675481" y="915325"/>
                  </a:lnTo>
                  <a:lnTo>
                    <a:pt x="1626765" y="945429"/>
                  </a:lnTo>
                  <a:lnTo>
                    <a:pt x="1577374" y="973081"/>
                  </a:lnTo>
                  <a:lnTo>
                    <a:pt x="1526696" y="997113"/>
                  </a:lnTo>
                  <a:lnTo>
                    <a:pt x="1475570" y="1017344"/>
                  </a:lnTo>
                  <a:lnTo>
                    <a:pt x="1423023" y="1033985"/>
                  </a:lnTo>
                  <a:lnTo>
                    <a:pt x="1315830" y="1062525"/>
                  </a:lnTo>
                  <a:close/>
                </a:path>
                <a:path w="2691765" h="1137285">
                  <a:moveTo>
                    <a:pt x="172848" y="970870"/>
                  </a:moveTo>
                  <a:lnTo>
                    <a:pt x="159315" y="972517"/>
                  </a:lnTo>
                  <a:lnTo>
                    <a:pt x="195968" y="942440"/>
                  </a:lnTo>
                  <a:lnTo>
                    <a:pt x="192598" y="957471"/>
                  </a:lnTo>
                  <a:lnTo>
                    <a:pt x="184281" y="965781"/>
                  </a:lnTo>
                  <a:lnTo>
                    <a:pt x="172848" y="970870"/>
                  </a:lnTo>
                  <a:close/>
                </a:path>
                <a:path w="2691765" h="1137285">
                  <a:moveTo>
                    <a:pt x="1206796" y="1077169"/>
                  </a:moveTo>
                  <a:lnTo>
                    <a:pt x="1185771" y="1075248"/>
                  </a:lnTo>
                  <a:lnTo>
                    <a:pt x="1165295" y="1066709"/>
                  </a:lnTo>
                  <a:lnTo>
                    <a:pt x="1144820" y="1056870"/>
                  </a:lnTo>
                  <a:lnTo>
                    <a:pt x="1152450" y="1056508"/>
                  </a:lnTo>
                  <a:lnTo>
                    <a:pt x="1159472" y="1054979"/>
                  </a:lnTo>
                  <a:lnTo>
                    <a:pt x="1215725" y="1066126"/>
                  </a:lnTo>
                  <a:lnTo>
                    <a:pt x="1229727" y="1070876"/>
                  </a:lnTo>
                  <a:lnTo>
                    <a:pt x="1206796" y="1077169"/>
                  </a:lnTo>
                  <a:close/>
                </a:path>
              </a:pathLst>
            </a:custGeom>
            <a:solidFill>
              <a:srgbClr val="DD5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447800" cy="1906270"/>
            </a:xfrm>
            <a:custGeom>
              <a:avLst/>
              <a:gdLst/>
              <a:ahLst/>
              <a:cxnLst/>
              <a:rect l="l" t="t" r="r" b="b"/>
              <a:pathLst>
                <a:path w="1447800" h="1906270">
                  <a:moveTo>
                    <a:pt x="1417076" y="900766"/>
                  </a:moveTo>
                  <a:lnTo>
                    <a:pt x="1429415" y="946247"/>
                  </a:lnTo>
                  <a:lnTo>
                    <a:pt x="1437161" y="992812"/>
                  </a:lnTo>
                  <a:lnTo>
                    <a:pt x="1441809" y="1039889"/>
                  </a:lnTo>
                  <a:lnTo>
                    <a:pt x="1444960" y="1089381"/>
                  </a:lnTo>
                  <a:lnTo>
                    <a:pt x="1446856" y="1138951"/>
                  </a:lnTo>
                  <a:lnTo>
                    <a:pt x="1447502" y="1188565"/>
                  </a:lnTo>
                  <a:lnTo>
                    <a:pt x="1446901" y="1238191"/>
                  </a:lnTo>
                  <a:lnTo>
                    <a:pt x="1445055" y="1287794"/>
                  </a:lnTo>
                  <a:lnTo>
                    <a:pt x="1441969" y="1337343"/>
                  </a:lnTo>
                  <a:lnTo>
                    <a:pt x="1437645" y="1386803"/>
                  </a:lnTo>
                  <a:lnTo>
                    <a:pt x="1432086" y="1436142"/>
                  </a:lnTo>
                  <a:lnTo>
                    <a:pt x="1424251" y="1488596"/>
                  </a:lnTo>
                  <a:lnTo>
                    <a:pt x="1413924" y="1540646"/>
                  </a:lnTo>
                  <a:lnTo>
                    <a:pt x="1401609" y="1592247"/>
                  </a:lnTo>
                  <a:lnTo>
                    <a:pt x="1387809" y="1643356"/>
                  </a:lnTo>
                  <a:lnTo>
                    <a:pt x="1365618" y="1683498"/>
                  </a:lnTo>
                  <a:lnTo>
                    <a:pt x="1351893" y="1702870"/>
                  </a:lnTo>
                  <a:lnTo>
                    <a:pt x="1340812" y="1723169"/>
                  </a:lnTo>
                  <a:lnTo>
                    <a:pt x="1315891" y="1787289"/>
                  </a:lnTo>
                  <a:lnTo>
                    <a:pt x="1266271" y="1834721"/>
                  </a:lnTo>
                  <a:lnTo>
                    <a:pt x="1263739" y="1835464"/>
                  </a:lnTo>
                  <a:lnTo>
                    <a:pt x="1263348" y="1841631"/>
                  </a:lnTo>
                  <a:lnTo>
                    <a:pt x="1262362" y="1845771"/>
                  </a:lnTo>
                  <a:lnTo>
                    <a:pt x="1249828" y="1881567"/>
                  </a:lnTo>
                  <a:lnTo>
                    <a:pt x="1229731" y="1901424"/>
                  </a:lnTo>
                  <a:lnTo>
                    <a:pt x="1201366" y="1905757"/>
                  </a:lnTo>
                  <a:lnTo>
                    <a:pt x="1164030" y="1894976"/>
                  </a:lnTo>
                  <a:lnTo>
                    <a:pt x="1139214" y="1884598"/>
                  </a:lnTo>
                  <a:lnTo>
                    <a:pt x="1114300" y="1874764"/>
                  </a:lnTo>
                  <a:lnTo>
                    <a:pt x="1089615" y="1864657"/>
                  </a:lnTo>
                  <a:lnTo>
                    <a:pt x="1065487" y="1853458"/>
                  </a:lnTo>
                  <a:lnTo>
                    <a:pt x="1021289" y="1830936"/>
                  </a:lnTo>
                  <a:lnTo>
                    <a:pt x="845029" y="1739142"/>
                  </a:lnTo>
                  <a:lnTo>
                    <a:pt x="800712" y="1716654"/>
                  </a:lnTo>
                  <a:lnTo>
                    <a:pt x="756141" y="1694705"/>
                  </a:lnTo>
                  <a:lnTo>
                    <a:pt x="711239" y="1673472"/>
                  </a:lnTo>
                  <a:lnTo>
                    <a:pt x="665137" y="1650655"/>
                  </a:lnTo>
                  <a:lnTo>
                    <a:pt x="620289" y="1625961"/>
                  </a:lnTo>
                  <a:lnTo>
                    <a:pt x="576443" y="1599761"/>
                  </a:lnTo>
                  <a:lnTo>
                    <a:pt x="533348" y="1572425"/>
                  </a:lnTo>
                  <a:lnTo>
                    <a:pt x="490749" y="1544324"/>
                  </a:lnTo>
                  <a:lnTo>
                    <a:pt x="406037" y="1487311"/>
                  </a:lnTo>
                  <a:lnTo>
                    <a:pt x="330052" y="1436843"/>
                  </a:lnTo>
                  <a:lnTo>
                    <a:pt x="296962" y="1414260"/>
                  </a:lnTo>
                  <a:lnTo>
                    <a:pt x="263699" y="1392140"/>
                  </a:lnTo>
                  <a:lnTo>
                    <a:pt x="229813" y="1371234"/>
                  </a:lnTo>
                  <a:lnTo>
                    <a:pt x="199250" y="1348882"/>
                  </a:lnTo>
                  <a:lnTo>
                    <a:pt x="171078" y="1323609"/>
                  </a:lnTo>
                  <a:lnTo>
                    <a:pt x="141622" y="1299229"/>
                  </a:lnTo>
                  <a:lnTo>
                    <a:pt x="107203" y="1279555"/>
                  </a:lnTo>
                  <a:lnTo>
                    <a:pt x="66244" y="1259297"/>
                  </a:lnTo>
                  <a:lnTo>
                    <a:pt x="27198" y="1234662"/>
                  </a:lnTo>
                  <a:lnTo>
                    <a:pt x="0" y="1215500"/>
                  </a:lnTo>
                  <a:lnTo>
                    <a:pt x="0" y="1059063"/>
                  </a:lnTo>
                  <a:lnTo>
                    <a:pt x="53713" y="1091574"/>
                  </a:lnTo>
                  <a:lnTo>
                    <a:pt x="93573" y="1116839"/>
                  </a:lnTo>
                  <a:lnTo>
                    <a:pt x="511773" y="1393974"/>
                  </a:lnTo>
                  <a:lnTo>
                    <a:pt x="553343" y="1420892"/>
                  </a:lnTo>
                  <a:lnTo>
                    <a:pt x="679118" y="1500225"/>
                  </a:lnTo>
                  <a:lnTo>
                    <a:pt x="710894" y="1518010"/>
                  </a:lnTo>
                  <a:lnTo>
                    <a:pt x="743316" y="1534831"/>
                  </a:lnTo>
                  <a:lnTo>
                    <a:pt x="774279" y="1553009"/>
                  </a:lnTo>
                  <a:lnTo>
                    <a:pt x="801679" y="1574863"/>
                  </a:lnTo>
                  <a:lnTo>
                    <a:pt x="829484" y="1596073"/>
                  </a:lnTo>
                  <a:lnTo>
                    <a:pt x="859702" y="1611624"/>
                  </a:lnTo>
                  <a:lnTo>
                    <a:pt x="890575" y="1625539"/>
                  </a:lnTo>
                  <a:lnTo>
                    <a:pt x="920343" y="1641840"/>
                  </a:lnTo>
                  <a:lnTo>
                    <a:pt x="965575" y="1668323"/>
                  </a:lnTo>
                  <a:lnTo>
                    <a:pt x="1013141" y="1691241"/>
                  </a:lnTo>
                  <a:lnTo>
                    <a:pt x="1062105" y="1712086"/>
                  </a:lnTo>
                  <a:lnTo>
                    <a:pt x="1111532" y="1732346"/>
                  </a:lnTo>
                  <a:lnTo>
                    <a:pt x="1160485" y="1753511"/>
                  </a:lnTo>
                  <a:lnTo>
                    <a:pt x="1177879" y="1759335"/>
                  </a:lnTo>
                  <a:lnTo>
                    <a:pt x="1191782" y="1758704"/>
                  </a:lnTo>
                  <a:lnTo>
                    <a:pt x="1203198" y="1750653"/>
                  </a:lnTo>
                  <a:lnTo>
                    <a:pt x="1213133" y="1734215"/>
                  </a:lnTo>
                  <a:lnTo>
                    <a:pt x="1233737" y="1695130"/>
                  </a:lnTo>
                  <a:lnTo>
                    <a:pt x="1256719" y="1657013"/>
                  </a:lnTo>
                  <a:lnTo>
                    <a:pt x="1278554" y="1618529"/>
                  </a:lnTo>
                  <a:lnTo>
                    <a:pt x="1295719" y="1578344"/>
                  </a:lnTo>
                  <a:lnTo>
                    <a:pt x="1304688" y="1535122"/>
                  </a:lnTo>
                  <a:lnTo>
                    <a:pt x="1301939" y="1487528"/>
                  </a:lnTo>
                  <a:lnTo>
                    <a:pt x="1301196" y="1484995"/>
                  </a:lnTo>
                  <a:lnTo>
                    <a:pt x="1304653" y="1481780"/>
                  </a:lnTo>
                  <a:lnTo>
                    <a:pt x="1304923" y="1478949"/>
                  </a:lnTo>
                  <a:lnTo>
                    <a:pt x="1322107" y="1351890"/>
                  </a:lnTo>
                  <a:lnTo>
                    <a:pt x="1327282" y="1309527"/>
                  </a:lnTo>
                  <a:lnTo>
                    <a:pt x="1328442" y="1294555"/>
                  </a:lnTo>
                  <a:lnTo>
                    <a:pt x="1329044" y="1279437"/>
                  </a:lnTo>
                  <a:lnTo>
                    <a:pt x="1329020" y="1264296"/>
                  </a:lnTo>
                  <a:lnTo>
                    <a:pt x="1328303" y="1249255"/>
                  </a:lnTo>
                  <a:lnTo>
                    <a:pt x="1325732" y="1225052"/>
                  </a:lnTo>
                  <a:lnTo>
                    <a:pt x="1322257" y="1200753"/>
                  </a:lnTo>
                  <a:lnTo>
                    <a:pt x="1320457" y="1176891"/>
                  </a:lnTo>
                  <a:lnTo>
                    <a:pt x="1322912" y="1153999"/>
                  </a:lnTo>
                  <a:lnTo>
                    <a:pt x="1329743" y="1097447"/>
                  </a:lnTo>
                  <a:lnTo>
                    <a:pt x="1323928" y="1043315"/>
                  </a:lnTo>
                  <a:lnTo>
                    <a:pt x="1166662" y="505625"/>
                  </a:lnTo>
                  <a:lnTo>
                    <a:pt x="1197530" y="540850"/>
                  </a:lnTo>
                  <a:lnTo>
                    <a:pt x="1229250" y="583528"/>
                  </a:lnTo>
                  <a:lnTo>
                    <a:pt x="1270149" y="659303"/>
                  </a:lnTo>
                  <a:lnTo>
                    <a:pt x="1289298" y="684557"/>
                  </a:lnTo>
                  <a:lnTo>
                    <a:pt x="1310666" y="708232"/>
                  </a:lnTo>
                  <a:lnTo>
                    <a:pt x="1332741" y="731855"/>
                  </a:lnTo>
                  <a:lnTo>
                    <a:pt x="1344684" y="750652"/>
                  </a:lnTo>
                  <a:lnTo>
                    <a:pt x="1353224" y="772613"/>
                  </a:lnTo>
                  <a:lnTo>
                    <a:pt x="1361496" y="795067"/>
                  </a:lnTo>
                  <a:lnTo>
                    <a:pt x="1372634" y="815338"/>
                  </a:lnTo>
                  <a:lnTo>
                    <a:pt x="1398648" y="856939"/>
                  </a:lnTo>
                  <a:lnTo>
                    <a:pt x="1417076" y="900766"/>
                  </a:lnTo>
                  <a:close/>
                </a:path>
                <a:path w="1447800" h="1906270">
                  <a:moveTo>
                    <a:pt x="1166662" y="505625"/>
                  </a:moveTo>
                  <a:lnTo>
                    <a:pt x="1309141" y="991299"/>
                  </a:lnTo>
                  <a:lnTo>
                    <a:pt x="1289058" y="941095"/>
                  </a:lnTo>
                  <a:lnTo>
                    <a:pt x="1265541" y="892044"/>
                  </a:lnTo>
                  <a:lnTo>
                    <a:pt x="1238643" y="843779"/>
                  </a:lnTo>
                  <a:lnTo>
                    <a:pt x="1209333" y="796428"/>
                  </a:lnTo>
                  <a:lnTo>
                    <a:pt x="1124013" y="669290"/>
                  </a:lnTo>
                  <a:lnTo>
                    <a:pt x="1095027" y="630035"/>
                  </a:lnTo>
                  <a:lnTo>
                    <a:pt x="1063358" y="592888"/>
                  </a:lnTo>
                  <a:lnTo>
                    <a:pt x="1027848" y="558848"/>
                  </a:lnTo>
                  <a:lnTo>
                    <a:pt x="1016105" y="548968"/>
                  </a:lnTo>
                  <a:lnTo>
                    <a:pt x="1004801" y="538649"/>
                  </a:lnTo>
                  <a:lnTo>
                    <a:pt x="994050" y="527755"/>
                  </a:lnTo>
                  <a:lnTo>
                    <a:pt x="983967" y="516150"/>
                  </a:lnTo>
                  <a:lnTo>
                    <a:pt x="967319" y="490927"/>
                  </a:lnTo>
                  <a:lnTo>
                    <a:pt x="951917" y="465029"/>
                  </a:lnTo>
                  <a:lnTo>
                    <a:pt x="933588" y="440402"/>
                  </a:lnTo>
                  <a:lnTo>
                    <a:pt x="908158" y="418994"/>
                  </a:lnTo>
                  <a:lnTo>
                    <a:pt x="869890" y="392594"/>
                  </a:lnTo>
                  <a:lnTo>
                    <a:pt x="833230" y="363663"/>
                  </a:lnTo>
                  <a:lnTo>
                    <a:pt x="797530" y="333236"/>
                  </a:lnTo>
                  <a:lnTo>
                    <a:pt x="762143" y="302347"/>
                  </a:lnTo>
                  <a:lnTo>
                    <a:pt x="726423" y="272031"/>
                  </a:lnTo>
                  <a:lnTo>
                    <a:pt x="714591" y="261583"/>
                  </a:lnTo>
                  <a:lnTo>
                    <a:pt x="702907" y="250938"/>
                  </a:lnTo>
                  <a:lnTo>
                    <a:pt x="690983" y="240878"/>
                  </a:lnTo>
                  <a:lnTo>
                    <a:pt x="540277" y="152222"/>
                  </a:lnTo>
                  <a:lnTo>
                    <a:pt x="493908" y="126149"/>
                  </a:lnTo>
                  <a:lnTo>
                    <a:pt x="447182" y="100730"/>
                  </a:lnTo>
                  <a:lnTo>
                    <a:pt x="399978" y="76186"/>
                  </a:lnTo>
                  <a:lnTo>
                    <a:pt x="356362" y="55779"/>
                  </a:lnTo>
                  <a:lnTo>
                    <a:pt x="311717" y="37841"/>
                  </a:lnTo>
                  <a:lnTo>
                    <a:pt x="266166" y="22438"/>
                  </a:lnTo>
                  <a:lnTo>
                    <a:pt x="219831" y="9638"/>
                  </a:lnTo>
                  <a:lnTo>
                    <a:pt x="173874" y="1232"/>
                  </a:lnTo>
                  <a:lnTo>
                    <a:pt x="162239" y="0"/>
                  </a:lnTo>
                  <a:lnTo>
                    <a:pt x="556553" y="0"/>
                  </a:lnTo>
                  <a:lnTo>
                    <a:pt x="593441" y="19522"/>
                  </a:lnTo>
                  <a:lnTo>
                    <a:pt x="636190" y="43204"/>
                  </a:lnTo>
                  <a:lnTo>
                    <a:pt x="681749" y="69586"/>
                  </a:lnTo>
                  <a:lnTo>
                    <a:pt x="726682" y="97076"/>
                  </a:lnTo>
                  <a:lnTo>
                    <a:pt x="770966" y="125680"/>
                  </a:lnTo>
                  <a:lnTo>
                    <a:pt x="814575" y="155407"/>
                  </a:lnTo>
                  <a:lnTo>
                    <a:pt x="857486" y="186264"/>
                  </a:lnTo>
                  <a:lnTo>
                    <a:pt x="891431" y="213728"/>
                  </a:lnTo>
                  <a:lnTo>
                    <a:pt x="923368" y="243484"/>
                  </a:lnTo>
                  <a:lnTo>
                    <a:pt x="984934" y="305685"/>
                  </a:lnTo>
                  <a:lnTo>
                    <a:pt x="1041828" y="360866"/>
                  </a:lnTo>
                  <a:lnTo>
                    <a:pt x="1068916" y="389448"/>
                  </a:lnTo>
                  <a:lnTo>
                    <a:pt x="1126678" y="461101"/>
                  </a:lnTo>
                  <a:lnTo>
                    <a:pt x="1162396" y="500757"/>
                  </a:lnTo>
                  <a:lnTo>
                    <a:pt x="1166662" y="505625"/>
                  </a:lnTo>
                  <a:close/>
                </a:path>
              </a:pathLst>
            </a:custGeom>
            <a:solidFill>
              <a:srgbClr val="E8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1A62A2-3A3F-42C2-BC38-E8B2F2FE8EA8}"/>
              </a:ext>
            </a:extLst>
          </p:cNvPr>
          <p:cNvSpPr txBox="1"/>
          <p:nvPr/>
        </p:nvSpPr>
        <p:spPr>
          <a:xfrm>
            <a:off x="7099131" y="676136"/>
            <a:ext cx="2691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Class Outside</a:t>
            </a:r>
            <a:endParaRPr lang="en-IN" sz="3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777A3-98FD-4289-981A-A86E3C54D825}"/>
              </a:ext>
            </a:extLst>
          </p:cNvPr>
          <p:cNvSpPr txBox="1"/>
          <p:nvPr/>
        </p:nvSpPr>
        <p:spPr>
          <a:xfrm>
            <a:off x="9372600" y="63627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56CBD-8208-4EC6-BA69-501F9CD7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31231"/>
            <a:ext cx="12689071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8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355</Words>
  <Application>Microsoft Office PowerPoint</Application>
  <PresentationFormat>Custom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Black</vt:lpstr>
      <vt:lpstr>Calibri</vt:lpstr>
      <vt:lpstr>Lucida Sans Unicode</vt:lpstr>
      <vt:lpstr>Verdana</vt:lpstr>
      <vt:lpstr>Office Theme</vt:lpstr>
      <vt:lpstr>PowerPoint Presentation</vt:lpstr>
      <vt:lpstr>Introduction</vt:lpstr>
      <vt:lpstr>What We'll Need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DEVENDER</dc:creator>
  <cp:lastModifiedBy>Ansh Singh imt_013</cp:lastModifiedBy>
  <cp:revision>23</cp:revision>
  <dcterms:created xsi:type="dcterms:W3CDTF">2021-06-24T12:48:43Z</dcterms:created>
  <dcterms:modified xsi:type="dcterms:W3CDTF">2021-06-25T13:21:20Z</dcterms:modified>
</cp:coreProperties>
</file>