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14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8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3866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990243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4554498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3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</a:rPr>
              <a:t>Name :-   ANSH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3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</a:rPr>
              <a:t>Reg. No :- 12213152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3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</a:rPr>
              <a:t>Subject:- CSES003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3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</a:rPr>
              <a:t>Section:- 9SK02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3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</a:rPr>
              <a:t>Roll No :- 18</a:t>
            </a:r>
            <a:endParaRPr lang="en-US" sz="3600" dirty="0"/>
          </a:p>
        </p:txBody>
      </p:sp>
      <p:sp>
        <p:nvSpPr>
          <p:cNvPr id="8" name="Shape 4"/>
          <p:cNvSpPr/>
          <p:nvPr/>
        </p:nvSpPr>
        <p:spPr>
          <a:xfrm>
            <a:off x="6350437" y="6825853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057" y="6833473"/>
            <a:ext cx="379690" cy="3796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868716" y="6807398"/>
            <a:ext cx="2354461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Ansh Mishra</a:t>
            </a: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035254"/>
            <a:ext cx="4869180" cy="41590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990243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 to Sudoku Solver Visualization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4554498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Dive into the captivating world of Sudoku puzzles and explore a visually engaging solution. This presentation will guide you through the fundamentals of Sudoku, the algorithms that solve them, and innovative techniques to visualize the solving process.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6350437" y="6825853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057" y="6833473"/>
            <a:ext cx="379690" cy="3796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868716" y="6807398"/>
            <a:ext cx="2354461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Ansh Mishra</a:t>
            </a:r>
            <a:endParaRPr lang="en-US" sz="2430" dirty="0"/>
          </a:p>
        </p:txBody>
      </p:sp>
    </p:spTree>
    <p:extLst>
      <p:ext uri="{BB962C8B-B14F-4D97-AF65-F5344CB8AC3E}">
        <p14:creationId xmlns:p14="http://schemas.microsoft.com/office/powerpoint/2010/main" val="15697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669488"/>
            <a:ext cx="4869061" cy="689050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697111"/>
            <a:ext cx="7358539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Overview of Sudoku Puzzle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6350437" y="2116574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571774" y="2209086"/>
            <a:ext cx="11263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5"/>
          <p:cNvSpPr/>
          <p:nvPr/>
        </p:nvSpPr>
        <p:spPr>
          <a:xfrm>
            <a:off x="7152680" y="211657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Objective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7152680" y="2650450"/>
            <a:ext cx="661368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Fill a 9x9 grid with digits so that each column, each row, and each of the nine 3x3 subgrids contains all the digits from 1 to 9.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6350437" y="4360069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534388" y="4452580"/>
            <a:ext cx="18740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916" dirty="0"/>
          </a:p>
        </p:txBody>
      </p:sp>
      <p:sp>
        <p:nvSpPr>
          <p:cNvPr id="13" name="Text 9"/>
          <p:cNvSpPr/>
          <p:nvPr/>
        </p:nvSpPr>
        <p:spPr>
          <a:xfrm>
            <a:off x="7152680" y="436006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Rules</a:t>
            </a:r>
            <a:endParaRPr lang="en-US" sz="2430" dirty="0"/>
          </a:p>
        </p:txBody>
      </p:sp>
      <p:sp>
        <p:nvSpPr>
          <p:cNvPr id="14" name="Text 10"/>
          <p:cNvSpPr/>
          <p:nvPr/>
        </p:nvSpPr>
        <p:spPr>
          <a:xfrm>
            <a:off x="7152680" y="4893945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Each digit can appear only once in each row, column, and 3x3 subgrid.</a:t>
            </a:r>
            <a:endParaRPr lang="en-US" sz="1944" dirty="0"/>
          </a:p>
        </p:txBody>
      </p:sp>
      <p:sp>
        <p:nvSpPr>
          <p:cNvPr id="15" name="Shape 11"/>
          <p:cNvSpPr/>
          <p:nvPr/>
        </p:nvSpPr>
        <p:spPr>
          <a:xfrm>
            <a:off x="6350437" y="6208514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532959" y="6301026"/>
            <a:ext cx="19038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916" dirty="0"/>
          </a:p>
        </p:txBody>
      </p:sp>
      <p:sp>
        <p:nvSpPr>
          <p:cNvPr id="17" name="Text 13"/>
          <p:cNvSpPr/>
          <p:nvPr/>
        </p:nvSpPr>
        <p:spPr>
          <a:xfrm>
            <a:off x="7152680" y="620851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Difficulty Levels</a:t>
            </a:r>
            <a:endParaRPr lang="en-US" sz="2430" dirty="0"/>
          </a:p>
        </p:txBody>
      </p:sp>
      <p:sp>
        <p:nvSpPr>
          <p:cNvPr id="18" name="Text 14"/>
          <p:cNvSpPr/>
          <p:nvPr/>
        </p:nvSpPr>
        <p:spPr>
          <a:xfrm>
            <a:off x="7152680" y="6742390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Sudoku puzzles range from easy to fiendishly difficult, challenging players to think logically and strategically.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05489"/>
            <a:ext cx="732960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Sudoku Solving Algorithms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Brute Force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Systematically tries all possible combinations until the solution is found. Effective for easy puzzles but becomes impractical for more complex ones.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15218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Constraint Propagation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Applies logical reasoning to eliminate possible values in each cell, gradually narrowing down the solution.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Backtracking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Explores all possible solutions, backtracking when a dead end is reached. Guarantees finding the solution if it exists.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839" y="1610439"/>
            <a:ext cx="5008721" cy="50087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68893" y="694611"/>
            <a:ext cx="5218152" cy="5972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03"/>
              </a:lnSpc>
              <a:buNone/>
            </a:pPr>
            <a:r>
              <a:rPr lang="en-US" sz="3763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Visualization Techniques</a:t>
            </a:r>
            <a:endParaRPr lang="en-US" sz="3763" dirty="0"/>
          </a:p>
        </p:txBody>
      </p:sp>
      <p:sp>
        <p:nvSpPr>
          <p:cNvPr id="7" name="Shape 3"/>
          <p:cNvSpPr/>
          <p:nvPr/>
        </p:nvSpPr>
        <p:spPr>
          <a:xfrm>
            <a:off x="668893" y="1578531"/>
            <a:ext cx="7806214" cy="1422202"/>
          </a:xfrm>
          <a:prstGeom prst="roundRect">
            <a:avLst>
              <a:gd name="adj" fmla="val 604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867608" y="1777246"/>
            <a:ext cx="2389227" cy="298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en-US" sz="18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Grid Highlighting</a:t>
            </a:r>
            <a:endParaRPr lang="en-US" sz="1881" dirty="0"/>
          </a:p>
        </p:txBody>
      </p:sp>
      <p:sp>
        <p:nvSpPr>
          <p:cNvPr id="9" name="Text 5"/>
          <p:cNvSpPr/>
          <p:nvPr/>
        </p:nvSpPr>
        <p:spPr>
          <a:xfrm>
            <a:off x="867608" y="2190512"/>
            <a:ext cx="7408783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8"/>
              </a:lnSpc>
              <a:buNone/>
            </a:pPr>
            <a:r>
              <a:rPr lang="en-US" sz="150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Emphasize the current cell, row, column, or 3x3 subgrid being processed to aid understanding.</a:t>
            </a:r>
            <a:endParaRPr lang="en-US" sz="1505" dirty="0"/>
          </a:p>
        </p:txBody>
      </p:sp>
      <p:sp>
        <p:nvSpPr>
          <p:cNvPr id="10" name="Shape 6"/>
          <p:cNvSpPr/>
          <p:nvPr/>
        </p:nvSpPr>
        <p:spPr>
          <a:xfrm>
            <a:off x="668893" y="3191828"/>
            <a:ext cx="7806214" cy="1422202"/>
          </a:xfrm>
          <a:prstGeom prst="roundRect">
            <a:avLst>
              <a:gd name="adj" fmla="val 604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867608" y="3390543"/>
            <a:ext cx="2389227" cy="298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en-US" sz="18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Value Trails</a:t>
            </a:r>
            <a:endParaRPr lang="en-US" sz="1881" dirty="0"/>
          </a:p>
        </p:txBody>
      </p:sp>
      <p:sp>
        <p:nvSpPr>
          <p:cNvPr id="12" name="Text 8"/>
          <p:cNvSpPr/>
          <p:nvPr/>
        </p:nvSpPr>
        <p:spPr>
          <a:xfrm>
            <a:off x="867608" y="3803809"/>
            <a:ext cx="7408783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8"/>
              </a:lnSpc>
              <a:buNone/>
            </a:pPr>
            <a:r>
              <a:rPr lang="en-US" sz="150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Trace the path of each value as the algorithm explores and eliminates possibilities.</a:t>
            </a:r>
            <a:endParaRPr lang="en-US" sz="1505" dirty="0"/>
          </a:p>
        </p:txBody>
      </p:sp>
      <p:sp>
        <p:nvSpPr>
          <p:cNvPr id="13" name="Shape 9"/>
          <p:cNvSpPr/>
          <p:nvPr/>
        </p:nvSpPr>
        <p:spPr>
          <a:xfrm>
            <a:off x="668893" y="4805124"/>
            <a:ext cx="7806214" cy="1422202"/>
          </a:xfrm>
          <a:prstGeom prst="roundRect">
            <a:avLst>
              <a:gd name="adj" fmla="val 604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867608" y="5003840"/>
            <a:ext cx="2389227" cy="298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en-US" sz="18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Progress Indicators</a:t>
            </a:r>
            <a:endParaRPr lang="en-US" sz="1881" dirty="0"/>
          </a:p>
        </p:txBody>
      </p:sp>
      <p:sp>
        <p:nvSpPr>
          <p:cNvPr id="15" name="Text 11"/>
          <p:cNvSpPr/>
          <p:nvPr/>
        </p:nvSpPr>
        <p:spPr>
          <a:xfrm>
            <a:off x="867608" y="5417106"/>
            <a:ext cx="7408783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8"/>
              </a:lnSpc>
              <a:buNone/>
            </a:pPr>
            <a:r>
              <a:rPr lang="en-US" sz="150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Visualize the solver's progress, such as the number of filled cells or the solving time.</a:t>
            </a:r>
            <a:endParaRPr lang="en-US" sz="1505" dirty="0"/>
          </a:p>
        </p:txBody>
      </p:sp>
      <p:sp>
        <p:nvSpPr>
          <p:cNvPr id="16" name="Shape 12"/>
          <p:cNvSpPr/>
          <p:nvPr/>
        </p:nvSpPr>
        <p:spPr>
          <a:xfrm>
            <a:off x="668893" y="6418421"/>
            <a:ext cx="7806214" cy="1116449"/>
          </a:xfrm>
          <a:prstGeom prst="roundRect">
            <a:avLst>
              <a:gd name="adj" fmla="val 770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867608" y="6617137"/>
            <a:ext cx="2488287" cy="298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en-US" sz="18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Algorithmic Animations</a:t>
            </a:r>
            <a:endParaRPr lang="en-US" sz="1881" dirty="0"/>
          </a:p>
        </p:txBody>
      </p:sp>
      <p:sp>
        <p:nvSpPr>
          <p:cNvPr id="18" name="Text 14"/>
          <p:cNvSpPr/>
          <p:nvPr/>
        </p:nvSpPr>
        <p:spPr>
          <a:xfrm>
            <a:off x="867608" y="7030403"/>
            <a:ext cx="7408783" cy="305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8"/>
              </a:lnSpc>
              <a:buNone/>
            </a:pPr>
            <a:r>
              <a:rPr lang="en-US" sz="150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Dynamically showcase the step-by-step execution of the solving algorithm.</a:t>
            </a:r>
            <a:endParaRPr lang="en-US" sz="150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915" y="1654731"/>
            <a:ext cx="4936450" cy="49200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69977" y="957143"/>
            <a:ext cx="6527602" cy="6873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13"/>
              </a:lnSpc>
              <a:buNone/>
            </a:pPr>
            <a:r>
              <a:rPr lang="en-US" sz="4331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Step-by-Step Walkthrough</a:t>
            </a:r>
            <a:endParaRPr lang="en-US" sz="4331" dirty="0"/>
          </a:p>
        </p:txBody>
      </p:sp>
      <p:sp>
        <p:nvSpPr>
          <p:cNvPr id="7" name="Shape 3"/>
          <p:cNvSpPr/>
          <p:nvPr/>
        </p:nvSpPr>
        <p:spPr>
          <a:xfrm>
            <a:off x="1077992" y="1974413"/>
            <a:ext cx="43934" cy="5297924"/>
          </a:xfrm>
          <a:prstGeom prst="roundRect">
            <a:avLst>
              <a:gd name="adj" fmla="val 225337"/>
            </a:avLst>
          </a:prstGeom>
          <a:solidFill>
            <a:srgbClr val="C5D2CF"/>
          </a:solidFill>
          <a:ln/>
        </p:spPr>
      </p:sp>
      <p:sp>
        <p:nvSpPr>
          <p:cNvPr id="8" name="Shape 4"/>
          <p:cNvSpPr/>
          <p:nvPr/>
        </p:nvSpPr>
        <p:spPr>
          <a:xfrm>
            <a:off x="1347371" y="2447270"/>
            <a:ext cx="769977" cy="43934"/>
          </a:xfrm>
          <a:prstGeom prst="roundRect">
            <a:avLst>
              <a:gd name="adj" fmla="val 225337"/>
            </a:avLst>
          </a:prstGeom>
          <a:solidFill>
            <a:srgbClr val="C5D2CF"/>
          </a:solidFill>
          <a:ln/>
        </p:spPr>
      </p:sp>
      <p:sp>
        <p:nvSpPr>
          <p:cNvPr id="9" name="Shape 5"/>
          <p:cNvSpPr/>
          <p:nvPr/>
        </p:nvSpPr>
        <p:spPr>
          <a:xfrm>
            <a:off x="852428" y="2221825"/>
            <a:ext cx="494943" cy="494943"/>
          </a:xfrm>
          <a:prstGeom prst="roundRect">
            <a:avLst>
              <a:gd name="adj" fmla="val 2000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049715" y="2304217"/>
            <a:ext cx="100370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8"/>
              </a:lnSpc>
              <a:buNone/>
            </a:pPr>
            <a:r>
              <a:rPr lang="en-US" sz="2598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598" dirty="0"/>
          </a:p>
        </p:txBody>
      </p:sp>
      <p:sp>
        <p:nvSpPr>
          <p:cNvPr id="11" name="Text 7"/>
          <p:cNvSpPr/>
          <p:nvPr/>
        </p:nvSpPr>
        <p:spPr>
          <a:xfrm>
            <a:off x="2309813" y="2194322"/>
            <a:ext cx="2749987" cy="343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216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Initial State</a:t>
            </a:r>
            <a:endParaRPr lang="en-US" sz="2165" dirty="0"/>
          </a:p>
        </p:txBody>
      </p:sp>
      <p:sp>
        <p:nvSpPr>
          <p:cNvPr id="12" name="Text 8"/>
          <p:cNvSpPr/>
          <p:nvPr/>
        </p:nvSpPr>
        <p:spPr>
          <a:xfrm>
            <a:off x="2309813" y="2669977"/>
            <a:ext cx="6064210" cy="7038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en-US" sz="173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partially filled Sudoku grid is presented, with the solver ready to begin the process.</a:t>
            </a:r>
            <a:endParaRPr lang="en-US" sz="1732" dirty="0"/>
          </a:p>
        </p:txBody>
      </p:sp>
      <p:sp>
        <p:nvSpPr>
          <p:cNvPr id="13" name="Shape 9"/>
          <p:cNvSpPr/>
          <p:nvPr/>
        </p:nvSpPr>
        <p:spPr>
          <a:xfrm>
            <a:off x="1347371" y="4286548"/>
            <a:ext cx="769977" cy="43934"/>
          </a:xfrm>
          <a:prstGeom prst="roundRect">
            <a:avLst>
              <a:gd name="adj" fmla="val 225337"/>
            </a:avLst>
          </a:prstGeom>
          <a:solidFill>
            <a:srgbClr val="C5D2CF"/>
          </a:solidFill>
          <a:ln/>
        </p:spPr>
      </p:sp>
      <p:sp>
        <p:nvSpPr>
          <p:cNvPr id="14" name="Shape 10"/>
          <p:cNvSpPr/>
          <p:nvPr/>
        </p:nvSpPr>
        <p:spPr>
          <a:xfrm>
            <a:off x="852428" y="4061103"/>
            <a:ext cx="494943" cy="494943"/>
          </a:xfrm>
          <a:prstGeom prst="roundRect">
            <a:avLst>
              <a:gd name="adj" fmla="val 2000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1016377" y="4143494"/>
            <a:ext cx="16704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8"/>
              </a:lnSpc>
              <a:buNone/>
            </a:pPr>
            <a:r>
              <a:rPr lang="en-US" sz="2598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598" dirty="0"/>
          </a:p>
        </p:txBody>
      </p:sp>
      <p:sp>
        <p:nvSpPr>
          <p:cNvPr id="16" name="Text 12"/>
          <p:cNvSpPr/>
          <p:nvPr/>
        </p:nvSpPr>
        <p:spPr>
          <a:xfrm>
            <a:off x="2309813" y="4033599"/>
            <a:ext cx="2749987" cy="343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216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Logical Reasoning</a:t>
            </a:r>
            <a:endParaRPr lang="en-US" sz="2165" dirty="0"/>
          </a:p>
        </p:txBody>
      </p:sp>
      <p:sp>
        <p:nvSpPr>
          <p:cNvPr id="17" name="Text 13"/>
          <p:cNvSpPr/>
          <p:nvPr/>
        </p:nvSpPr>
        <p:spPr>
          <a:xfrm>
            <a:off x="2309813" y="4509254"/>
            <a:ext cx="6064210" cy="7038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en-US" sz="173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solver applies constraint propagation, eliminating possible values and filling in logical deductions.</a:t>
            </a:r>
            <a:endParaRPr lang="en-US" sz="1732" dirty="0"/>
          </a:p>
        </p:txBody>
      </p:sp>
      <p:sp>
        <p:nvSpPr>
          <p:cNvPr id="18" name="Shape 14"/>
          <p:cNvSpPr/>
          <p:nvPr/>
        </p:nvSpPr>
        <p:spPr>
          <a:xfrm>
            <a:off x="1347371" y="6125825"/>
            <a:ext cx="769977" cy="43934"/>
          </a:xfrm>
          <a:prstGeom prst="roundRect">
            <a:avLst>
              <a:gd name="adj" fmla="val 225337"/>
            </a:avLst>
          </a:prstGeom>
          <a:solidFill>
            <a:srgbClr val="C5D2CF"/>
          </a:solidFill>
          <a:ln/>
        </p:spPr>
      </p:sp>
      <p:sp>
        <p:nvSpPr>
          <p:cNvPr id="19" name="Shape 15"/>
          <p:cNvSpPr/>
          <p:nvPr/>
        </p:nvSpPr>
        <p:spPr>
          <a:xfrm>
            <a:off x="852428" y="5900380"/>
            <a:ext cx="494943" cy="494943"/>
          </a:xfrm>
          <a:prstGeom prst="roundRect">
            <a:avLst>
              <a:gd name="adj" fmla="val 2000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1015067" y="5982772"/>
            <a:ext cx="169664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8"/>
              </a:lnSpc>
              <a:buNone/>
            </a:pPr>
            <a:r>
              <a:rPr lang="en-US" sz="2598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598" dirty="0"/>
          </a:p>
        </p:txBody>
      </p:sp>
      <p:sp>
        <p:nvSpPr>
          <p:cNvPr id="21" name="Text 17"/>
          <p:cNvSpPr/>
          <p:nvPr/>
        </p:nvSpPr>
        <p:spPr>
          <a:xfrm>
            <a:off x="2309813" y="5872877"/>
            <a:ext cx="2749987" cy="343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216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Backtracking</a:t>
            </a:r>
            <a:endParaRPr lang="en-US" sz="2165" dirty="0"/>
          </a:p>
        </p:txBody>
      </p:sp>
      <p:sp>
        <p:nvSpPr>
          <p:cNvPr id="22" name="Text 18"/>
          <p:cNvSpPr/>
          <p:nvPr/>
        </p:nvSpPr>
        <p:spPr>
          <a:xfrm>
            <a:off x="2309813" y="6348532"/>
            <a:ext cx="6064210" cy="7038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en-US" sz="173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When a dead end is reached, the solver backtracks and explores alternative possibilities.</a:t>
            </a:r>
            <a:endParaRPr lang="en-US" sz="1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5107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85493" y="3478292"/>
            <a:ext cx="9708118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9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Backtracking Algorithm Demonstration</a:t>
            </a:r>
            <a:endParaRPr lang="en-US" sz="449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493" y="4533067"/>
            <a:ext cx="4153138" cy="91225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13498" y="5787390"/>
            <a:ext cx="2851071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Explore</a:t>
            </a:r>
            <a:endParaRPr lang="en-US" sz="2245" dirty="0"/>
          </a:p>
        </p:txBody>
      </p:sp>
      <p:sp>
        <p:nvSpPr>
          <p:cNvPr id="8" name="Text 4"/>
          <p:cNvSpPr/>
          <p:nvPr/>
        </p:nvSpPr>
        <p:spPr>
          <a:xfrm>
            <a:off x="1313498" y="6280547"/>
            <a:ext cx="3697129" cy="729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74"/>
              </a:lnSpc>
              <a:buNone/>
            </a:pPr>
            <a:r>
              <a:rPr lang="en-US" sz="1796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solver tries a potential value in an empty cell.</a:t>
            </a:r>
            <a:endParaRPr lang="en-US" sz="1796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631" y="4533067"/>
            <a:ext cx="4153138" cy="91225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66636" y="5787390"/>
            <a:ext cx="2851071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Validate</a:t>
            </a:r>
            <a:endParaRPr lang="en-US" sz="2245" dirty="0"/>
          </a:p>
        </p:txBody>
      </p:sp>
      <p:sp>
        <p:nvSpPr>
          <p:cNvPr id="11" name="Text 6"/>
          <p:cNvSpPr/>
          <p:nvPr/>
        </p:nvSpPr>
        <p:spPr>
          <a:xfrm>
            <a:off x="5466636" y="6280547"/>
            <a:ext cx="3697129" cy="729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74"/>
              </a:lnSpc>
              <a:buNone/>
            </a:pPr>
            <a:r>
              <a:rPr lang="en-US" sz="1796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algorithm checks if the value is valid based on the rules.</a:t>
            </a:r>
            <a:endParaRPr lang="en-US" sz="1796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1769" y="4533067"/>
            <a:ext cx="4153138" cy="91225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619774" y="5787390"/>
            <a:ext cx="2851071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Backtrack</a:t>
            </a:r>
            <a:endParaRPr lang="en-US" sz="2245" dirty="0"/>
          </a:p>
        </p:txBody>
      </p:sp>
      <p:sp>
        <p:nvSpPr>
          <p:cNvPr id="14" name="Text 8"/>
          <p:cNvSpPr/>
          <p:nvPr/>
        </p:nvSpPr>
        <p:spPr>
          <a:xfrm>
            <a:off x="9619774" y="6280547"/>
            <a:ext cx="3697129" cy="10947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74"/>
              </a:lnSpc>
              <a:buNone/>
            </a:pPr>
            <a:r>
              <a:rPr lang="en-US" sz="1796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If the value is not valid, the solver backtracks and tries a different value.</a:t>
            </a:r>
            <a:endParaRPr lang="en-US" sz="179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529" y="2441019"/>
            <a:ext cx="5021342" cy="334756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51153" y="1100018"/>
            <a:ext cx="5654278" cy="5813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79"/>
              </a:lnSpc>
              <a:buNone/>
            </a:pPr>
            <a:r>
              <a:rPr lang="en-US" sz="3663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Optimization and Efficiency</a:t>
            </a:r>
            <a:endParaRPr lang="en-US" sz="3663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53" y="1960483"/>
            <a:ext cx="465058" cy="46505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51153" y="2611517"/>
            <a:ext cx="232576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89"/>
              </a:lnSpc>
              <a:buNone/>
            </a:pPr>
            <a:r>
              <a:rPr lang="en-US" sz="183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Fast Execution</a:t>
            </a:r>
            <a:endParaRPr lang="en-US" sz="1831" dirty="0"/>
          </a:p>
        </p:txBody>
      </p:sp>
      <p:sp>
        <p:nvSpPr>
          <p:cNvPr id="9" name="Text 4"/>
          <p:cNvSpPr/>
          <p:nvPr/>
        </p:nvSpPr>
        <p:spPr>
          <a:xfrm>
            <a:off x="651153" y="3013710"/>
            <a:ext cx="7841694" cy="297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4"/>
              </a:lnSpc>
              <a:buNone/>
            </a:pPr>
            <a:r>
              <a:rPr lang="en-US" sz="146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Optimized algorithms and data structures ensure rapid solving times.</a:t>
            </a:r>
            <a:endParaRPr lang="en-US" sz="1465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153" y="3869531"/>
            <a:ext cx="465058" cy="46505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51153" y="4520565"/>
            <a:ext cx="232576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89"/>
              </a:lnSpc>
              <a:buNone/>
            </a:pPr>
            <a:r>
              <a:rPr lang="en-US" sz="183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Memory Efficiency</a:t>
            </a:r>
            <a:endParaRPr lang="en-US" sz="1831" dirty="0"/>
          </a:p>
        </p:txBody>
      </p:sp>
      <p:sp>
        <p:nvSpPr>
          <p:cNvPr id="12" name="Text 6"/>
          <p:cNvSpPr/>
          <p:nvPr/>
        </p:nvSpPr>
        <p:spPr>
          <a:xfrm>
            <a:off x="651153" y="4922758"/>
            <a:ext cx="7841694" cy="297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4"/>
              </a:lnSpc>
              <a:buNone/>
            </a:pPr>
            <a:r>
              <a:rPr lang="en-US" sz="146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Careful memory management to minimize resource consumption.</a:t>
            </a:r>
            <a:endParaRPr lang="en-US" sz="1465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153" y="5778579"/>
            <a:ext cx="465058" cy="46505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51153" y="6429613"/>
            <a:ext cx="232576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89"/>
              </a:lnSpc>
              <a:buNone/>
            </a:pPr>
            <a:r>
              <a:rPr lang="en-US" sz="183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Scalability</a:t>
            </a:r>
            <a:endParaRPr lang="en-US" sz="1831" dirty="0"/>
          </a:p>
        </p:txBody>
      </p:sp>
      <p:sp>
        <p:nvSpPr>
          <p:cNvPr id="15" name="Text 8"/>
          <p:cNvSpPr/>
          <p:nvPr/>
        </p:nvSpPr>
        <p:spPr>
          <a:xfrm>
            <a:off x="651153" y="6831806"/>
            <a:ext cx="7841694" cy="297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4"/>
              </a:lnSpc>
              <a:buNone/>
            </a:pPr>
            <a:r>
              <a:rPr lang="en-US" sz="146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Ability to handle puzzles of increasing complexity and size.</a:t>
            </a:r>
            <a:endParaRPr lang="en-US" sz="146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28" y="948452"/>
            <a:ext cx="4893826" cy="633269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15908" y="653296"/>
            <a:ext cx="7484983" cy="14813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832"/>
              </a:lnSpc>
              <a:buNone/>
            </a:pPr>
            <a:r>
              <a:rPr lang="en-US" sz="4666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 and Future Enhancements</a:t>
            </a:r>
            <a:endParaRPr lang="en-US" sz="4666" dirty="0"/>
          </a:p>
        </p:txBody>
      </p:sp>
      <p:sp>
        <p:nvSpPr>
          <p:cNvPr id="7" name="Shape 3"/>
          <p:cNvSpPr/>
          <p:nvPr/>
        </p:nvSpPr>
        <p:spPr>
          <a:xfrm>
            <a:off x="6315908" y="2756654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528435" y="2845475"/>
            <a:ext cx="108109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799" dirty="0"/>
          </a:p>
        </p:txBody>
      </p:sp>
      <p:sp>
        <p:nvSpPr>
          <p:cNvPr id="9" name="Text 5"/>
          <p:cNvSpPr/>
          <p:nvPr/>
        </p:nvSpPr>
        <p:spPr>
          <a:xfrm>
            <a:off x="7086005" y="2756654"/>
            <a:ext cx="29626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Recap</a:t>
            </a:r>
            <a:endParaRPr lang="en-US" sz="2333" dirty="0"/>
          </a:p>
        </p:txBody>
      </p:sp>
      <p:sp>
        <p:nvSpPr>
          <p:cNvPr id="10" name="Text 6"/>
          <p:cNvSpPr/>
          <p:nvPr/>
        </p:nvSpPr>
        <p:spPr>
          <a:xfrm>
            <a:off x="7086005" y="3269099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Explored the fundamentals of Sudoku puzzles and various solving algorithms.</a:t>
            </a:r>
            <a:endParaRPr lang="en-US" sz="1866" dirty="0"/>
          </a:p>
        </p:txBody>
      </p:sp>
      <p:sp>
        <p:nvSpPr>
          <p:cNvPr id="11" name="Shape 7"/>
          <p:cNvSpPr/>
          <p:nvPr/>
        </p:nvSpPr>
        <p:spPr>
          <a:xfrm>
            <a:off x="6315908" y="4531043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492478" y="4619863"/>
            <a:ext cx="179903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799" dirty="0"/>
          </a:p>
        </p:txBody>
      </p:sp>
      <p:sp>
        <p:nvSpPr>
          <p:cNvPr id="13" name="Text 9"/>
          <p:cNvSpPr/>
          <p:nvPr/>
        </p:nvSpPr>
        <p:spPr>
          <a:xfrm>
            <a:off x="7086005" y="4531043"/>
            <a:ext cx="29626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Visualization Insights</a:t>
            </a:r>
            <a:endParaRPr lang="en-US" sz="2333" dirty="0"/>
          </a:p>
        </p:txBody>
      </p:sp>
      <p:sp>
        <p:nvSpPr>
          <p:cNvPr id="14" name="Text 10"/>
          <p:cNvSpPr/>
          <p:nvPr/>
        </p:nvSpPr>
        <p:spPr>
          <a:xfrm>
            <a:off x="7086005" y="5043488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Learned how to effectively visualize the solving process for better understanding.</a:t>
            </a:r>
            <a:endParaRPr lang="en-US" sz="1866" dirty="0"/>
          </a:p>
        </p:txBody>
      </p:sp>
      <p:sp>
        <p:nvSpPr>
          <p:cNvPr id="15" name="Shape 11"/>
          <p:cNvSpPr/>
          <p:nvPr/>
        </p:nvSpPr>
        <p:spPr>
          <a:xfrm>
            <a:off x="6315908" y="6305431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491049" y="6394252"/>
            <a:ext cx="182761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799" dirty="0"/>
          </a:p>
        </p:txBody>
      </p:sp>
      <p:sp>
        <p:nvSpPr>
          <p:cNvPr id="17" name="Text 13"/>
          <p:cNvSpPr/>
          <p:nvPr/>
        </p:nvSpPr>
        <p:spPr>
          <a:xfrm>
            <a:off x="7086005" y="6305431"/>
            <a:ext cx="29626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Future Potential</a:t>
            </a:r>
            <a:endParaRPr lang="en-US" sz="2333" dirty="0"/>
          </a:p>
        </p:txBody>
      </p:sp>
      <p:sp>
        <p:nvSpPr>
          <p:cNvPr id="18" name="Text 14"/>
          <p:cNvSpPr/>
          <p:nvPr/>
        </p:nvSpPr>
        <p:spPr>
          <a:xfrm>
            <a:off x="7086005" y="6817876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Discussed opportunities for further optimization, integration with AI, and broader applications.</a:t>
            </a:r>
            <a:endParaRPr lang="en-US" sz="186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480</Words>
  <Application>Microsoft Office PowerPoint</Application>
  <PresentationFormat>Custom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Kanit</vt:lpstr>
      <vt:lpstr>Martel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919335295770</cp:lastModifiedBy>
  <cp:revision>3</cp:revision>
  <dcterms:created xsi:type="dcterms:W3CDTF">2024-07-11T07:27:35Z</dcterms:created>
  <dcterms:modified xsi:type="dcterms:W3CDTF">2024-07-11T07:50:37Z</dcterms:modified>
</cp:coreProperties>
</file>