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52272" y="697991"/>
          <a:ext cx="5969635" cy="2020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9605"/>
                <a:gridCol w="655320"/>
                <a:gridCol w="655955"/>
                <a:gridCol w="656590"/>
                <a:gridCol w="654050"/>
                <a:gridCol w="655954"/>
                <a:gridCol w="1310639"/>
                <a:gridCol w="655320"/>
              </a:tblGrid>
              <a:tr h="177800">
                <a:tc>
                  <a:txBody>
                    <a:bodyPr/>
                    <a:lstStyle/>
                    <a:p>
                      <a:pPr marL="17780">
                        <a:lnSpc>
                          <a:spcPts val="1265"/>
                        </a:lnSpc>
                      </a:pPr>
                      <a:r>
                        <a:rPr dirty="0" sz="1100" spc="-2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2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Science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English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History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8895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Computer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Attendence\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Section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A6C0E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91B0D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D1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5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785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DAD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E7EC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85A9D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0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DFE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AFB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91B0D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7A7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05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3515">
                <a:tc>
                  <a:txBody>
                    <a:bodyPr/>
                    <a:lstStyle/>
                    <a:p>
                      <a:pPr marL="17780">
                        <a:lnSpc>
                          <a:spcPts val="130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91B0D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7AA0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85A9D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1F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05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B0C6E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7A7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E7ECF8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DAD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AB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7A7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AFB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D1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1F5F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5A89C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CCC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5A89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CCC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CCC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58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AFB1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785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F9AC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F9AC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D1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10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84785">
                <a:tc>
                  <a:txBody>
                    <a:bodyPr/>
                    <a:lstStyle/>
                    <a:p>
                      <a:pPr marL="17780">
                        <a:lnSpc>
                          <a:spcPts val="130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Student10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1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F9AC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F9AC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7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7F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0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85A9D5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305"/>
                        </a:lnSpc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B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52272" y="697991"/>
          <a:ext cx="5365750" cy="2007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653415"/>
                <a:gridCol w="655320"/>
                <a:gridCol w="654685"/>
                <a:gridCol w="655954"/>
                <a:gridCol w="653414"/>
                <a:gridCol w="1362075"/>
              </a:tblGrid>
              <a:tr h="177800">
                <a:tc>
                  <a:txBody>
                    <a:bodyPr/>
                    <a:lstStyle/>
                    <a:p>
                      <a:pPr marL="1778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25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25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265"/>
                        </a:lnSpc>
                      </a:pPr>
                      <a:r>
                        <a:rPr dirty="0" sz="1100" spc="-25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marL="24130">
                        <a:lnSpc>
                          <a:spcPts val="1265"/>
                        </a:lnSpc>
                      </a:pPr>
                      <a:r>
                        <a:rPr dirty="0" sz="1100" spc="-10">
                          <a:solidFill>
                            <a:srgbClr val="9C6400"/>
                          </a:solidFill>
                          <a:latin typeface="Calibri"/>
                          <a:cs typeface="Calibri"/>
                        </a:rPr>
                        <a:t>VLOOKUP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FEB9C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Female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380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692C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63.33333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BAB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C4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5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6F8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366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C96C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AEB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CE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Female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332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7DA2D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66.4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CAC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696B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marL="17780">
                        <a:lnSpc>
                          <a:spcPts val="130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403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5A89C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0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80.6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0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0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0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F8F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0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AF0F4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Female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359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6F9AC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59.83333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AAAC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81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31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solidFill>
                      <a:srgbClr val="FBFBFF"/>
                    </a:solidFill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17780">
                        <a:lnSpc>
                          <a:spcPts val="130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22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Female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84150">
                <a:tc>
                  <a:txBody>
                    <a:bodyPr/>
                    <a:lstStyle/>
                    <a:p>
                      <a:pPr marL="17780">
                        <a:lnSpc>
                          <a:spcPts val="122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925">
                <a:tc>
                  <a:txBody>
                    <a:bodyPr/>
                    <a:lstStyle/>
                    <a:p>
                      <a:pPr marL="17780">
                        <a:lnSpc>
                          <a:spcPts val="118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Female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 descr=""/>
          <p:cNvGrpSpPr/>
          <p:nvPr/>
        </p:nvGrpSpPr>
        <p:grpSpPr>
          <a:xfrm>
            <a:off x="6583489" y="681037"/>
            <a:ext cx="22225" cy="2664460"/>
            <a:chOff x="6583489" y="681037"/>
            <a:chExt cx="22225" cy="26644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8252" y="685800"/>
              <a:ext cx="12192" cy="265480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588252" y="685800"/>
              <a:ext cx="12700" cy="2654935"/>
            </a:xfrm>
            <a:custGeom>
              <a:avLst/>
              <a:gdLst/>
              <a:ahLst/>
              <a:cxnLst/>
              <a:rect l="l" t="t" r="r" b="b"/>
              <a:pathLst>
                <a:path w="12700" h="2654935">
                  <a:moveTo>
                    <a:pt x="12192" y="0"/>
                  </a:moveTo>
                  <a:lnTo>
                    <a:pt x="0" y="0"/>
                  </a:lnTo>
                  <a:lnTo>
                    <a:pt x="0" y="2654807"/>
                  </a:lnTo>
                  <a:lnTo>
                    <a:pt x="12192" y="2654807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6562153" y="3447097"/>
            <a:ext cx="43180" cy="2664460"/>
            <a:chOff x="6562153" y="3447097"/>
            <a:chExt cx="43180" cy="266446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6916" y="3451859"/>
              <a:ext cx="33527" cy="265480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566916" y="3451859"/>
              <a:ext cx="33655" cy="2654935"/>
            </a:xfrm>
            <a:custGeom>
              <a:avLst/>
              <a:gdLst/>
              <a:ahLst/>
              <a:cxnLst/>
              <a:rect l="l" t="t" r="r" b="b"/>
              <a:pathLst>
                <a:path w="33654" h="2654935">
                  <a:moveTo>
                    <a:pt x="33527" y="0"/>
                  </a:moveTo>
                  <a:lnTo>
                    <a:pt x="0" y="0"/>
                  </a:lnTo>
                  <a:lnTo>
                    <a:pt x="0" y="2654808"/>
                  </a:lnTo>
                  <a:lnTo>
                    <a:pt x="33527" y="2654808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40080" y="685800"/>
            <a:ext cx="4914900" cy="2654935"/>
            <a:chOff x="640080" y="685800"/>
            <a:chExt cx="4914900" cy="26549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" y="685800"/>
              <a:ext cx="4914900" cy="265480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160" y="943356"/>
              <a:ext cx="1933193" cy="239725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5440" y="1944624"/>
              <a:ext cx="1363218" cy="13959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3708" y="1874558"/>
              <a:ext cx="1506601" cy="108911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6755" y="1191780"/>
              <a:ext cx="1503299" cy="126566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24227" y="952500"/>
              <a:ext cx="1153109" cy="15081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311781" y="1218945"/>
              <a:ext cx="1409700" cy="1982470"/>
            </a:xfrm>
            <a:custGeom>
              <a:avLst/>
              <a:gdLst/>
              <a:ahLst/>
              <a:cxnLst/>
              <a:rect l="l" t="t" r="r" b="b"/>
              <a:pathLst>
                <a:path w="1409700" h="1982470">
                  <a:moveTo>
                    <a:pt x="418719" y="0"/>
                  </a:moveTo>
                  <a:lnTo>
                    <a:pt x="418719" y="990980"/>
                  </a:lnTo>
                  <a:lnTo>
                    <a:pt x="0" y="1889125"/>
                  </a:lnTo>
                  <a:lnTo>
                    <a:pt x="44149" y="1908430"/>
                  </a:lnTo>
                  <a:lnTo>
                    <a:pt x="89082" y="1925528"/>
                  </a:lnTo>
                  <a:lnTo>
                    <a:pt x="134718" y="1940400"/>
                  </a:lnTo>
                  <a:lnTo>
                    <a:pt x="180975" y="1953029"/>
                  </a:lnTo>
                  <a:lnTo>
                    <a:pt x="227771" y="1963400"/>
                  </a:lnTo>
                  <a:lnTo>
                    <a:pt x="275025" y="1971496"/>
                  </a:lnTo>
                  <a:lnTo>
                    <a:pt x="322655" y="1977299"/>
                  </a:lnTo>
                  <a:lnTo>
                    <a:pt x="370580" y="1980793"/>
                  </a:lnTo>
                  <a:lnTo>
                    <a:pt x="418719" y="1981961"/>
                  </a:lnTo>
                  <a:lnTo>
                    <a:pt x="466738" y="1980819"/>
                  </a:lnTo>
                  <a:lnTo>
                    <a:pt x="514167" y="1977424"/>
                  </a:lnTo>
                  <a:lnTo>
                    <a:pt x="560954" y="1971831"/>
                  </a:lnTo>
                  <a:lnTo>
                    <a:pt x="607046" y="1964090"/>
                  </a:lnTo>
                  <a:lnTo>
                    <a:pt x="652393" y="1954254"/>
                  </a:lnTo>
                  <a:lnTo>
                    <a:pt x="696941" y="1942375"/>
                  </a:lnTo>
                  <a:lnTo>
                    <a:pt x="740640" y="1928504"/>
                  </a:lnTo>
                  <a:lnTo>
                    <a:pt x="783437" y="1912693"/>
                  </a:lnTo>
                  <a:lnTo>
                    <a:pt x="825280" y="1894995"/>
                  </a:lnTo>
                  <a:lnTo>
                    <a:pt x="866118" y="1875461"/>
                  </a:lnTo>
                  <a:lnTo>
                    <a:pt x="905899" y="1854143"/>
                  </a:lnTo>
                  <a:lnTo>
                    <a:pt x="944570" y="1831094"/>
                  </a:lnTo>
                  <a:lnTo>
                    <a:pt x="982080" y="1806365"/>
                  </a:lnTo>
                  <a:lnTo>
                    <a:pt x="1018378" y="1780007"/>
                  </a:lnTo>
                  <a:lnTo>
                    <a:pt x="1053410" y="1752074"/>
                  </a:lnTo>
                  <a:lnTo>
                    <a:pt x="1087126" y="1722617"/>
                  </a:lnTo>
                  <a:lnTo>
                    <a:pt x="1119473" y="1691687"/>
                  </a:lnTo>
                  <a:lnTo>
                    <a:pt x="1150399" y="1659337"/>
                  </a:lnTo>
                  <a:lnTo>
                    <a:pt x="1179853" y="1625620"/>
                  </a:lnTo>
                  <a:lnTo>
                    <a:pt x="1207783" y="1590585"/>
                  </a:lnTo>
                  <a:lnTo>
                    <a:pt x="1234137" y="1554287"/>
                  </a:lnTo>
                  <a:lnTo>
                    <a:pt x="1258863" y="1516776"/>
                  </a:lnTo>
                  <a:lnTo>
                    <a:pt x="1281908" y="1478104"/>
                  </a:lnTo>
                  <a:lnTo>
                    <a:pt x="1303222" y="1438324"/>
                  </a:lnTo>
                  <a:lnTo>
                    <a:pt x="1322753" y="1397488"/>
                  </a:lnTo>
                  <a:lnTo>
                    <a:pt x="1340447" y="1355646"/>
                  </a:lnTo>
                  <a:lnTo>
                    <a:pt x="1356255" y="1312852"/>
                  </a:lnTo>
                  <a:lnTo>
                    <a:pt x="1370123" y="1269158"/>
                  </a:lnTo>
                  <a:lnTo>
                    <a:pt x="1381999" y="1224614"/>
                  </a:lnTo>
                  <a:lnTo>
                    <a:pt x="1391833" y="1179273"/>
                  </a:lnTo>
                  <a:lnTo>
                    <a:pt x="1399572" y="1133188"/>
                  </a:lnTo>
                  <a:lnTo>
                    <a:pt x="1405164" y="1086409"/>
                  </a:lnTo>
                  <a:lnTo>
                    <a:pt x="1408557" y="1038989"/>
                  </a:lnTo>
                  <a:lnTo>
                    <a:pt x="1409699" y="990980"/>
                  </a:lnTo>
                  <a:lnTo>
                    <a:pt x="1408557" y="942961"/>
                  </a:lnTo>
                  <a:lnTo>
                    <a:pt x="1405164" y="895532"/>
                  </a:lnTo>
                  <a:lnTo>
                    <a:pt x="1399572" y="848745"/>
                  </a:lnTo>
                  <a:lnTo>
                    <a:pt x="1391833" y="802653"/>
                  </a:lnTo>
                  <a:lnTo>
                    <a:pt x="1381999" y="757306"/>
                  </a:lnTo>
                  <a:lnTo>
                    <a:pt x="1370123" y="712758"/>
                  </a:lnTo>
                  <a:lnTo>
                    <a:pt x="1356255" y="669059"/>
                  </a:lnTo>
                  <a:lnTo>
                    <a:pt x="1340447" y="626262"/>
                  </a:lnTo>
                  <a:lnTo>
                    <a:pt x="1322753" y="584419"/>
                  </a:lnTo>
                  <a:lnTo>
                    <a:pt x="1303222" y="543581"/>
                  </a:lnTo>
                  <a:lnTo>
                    <a:pt x="1281908" y="503800"/>
                  </a:lnTo>
                  <a:lnTo>
                    <a:pt x="1258863" y="465129"/>
                  </a:lnTo>
                  <a:lnTo>
                    <a:pt x="1234137" y="427619"/>
                  </a:lnTo>
                  <a:lnTo>
                    <a:pt x="1207783" y="391321"/>
                  </a:lnTo>
                  <a:lnTo>
                    <a:pt x="1179853" y="356289"/>
                  </a:lnTo>
                  <a:lnTo>
                    <a:pt x="1150399" y="322573"/>
                  </a:lnTo>
                  <a:lnTo>
                    <a:pt x="1119473" y="290226"/>
                  </a:lnTo>
                  <a:lnTo>
                    <a:pt x="1087126" y="259300"/>
                  </a:lnTo>
                  <a:lnTo>
                    <a:pt x="1053410" y="229846"/>
                  </a:lnTo>
                  <a:lnTo>
                    <a:pt x="1018378" y="201916"/>
                  </a:lnTo>
                  <a:lnTo>
                    <a:pt x="982080" y="175562"/>
                  </a:lnTo>
                  <a:lnTo>
                    <a:pt x="944570" y="150836"/>
                  </a:lnTo>
                  <a:lnTo>
                    <a:pt x="905899" y="127791"/>
                  </a:lnTo>
                  <a:lnTo>
                    <a:pt x="866118" y="106477"/>
                  </a:lnTo>
                  <a:lnTo>
                    <a:pt x="825280" y="86946"/>
                  </a:lnTo>
                  <a:lnTo>
                    <a:pt x="783437" y="69252"/>
                  </a:lnTo>
                  <a:lnTo>
                    <a:pt x="740640" y="53444"/>
                  </a:lnTo>
                  <a:lnTo>
                    <a:pt x="696941" y="39576"/>
                  </a:lnTo>
                  <a:lnTo>
                    <a:pt x="652393" y="27700"/>
                  </a:lnTo>
                  <a:lnTo>
                    <a:pt x="607046" y="17866"/>
                  </a:lnTo>
                  <a:lnTo>
                    <a:pt x="560954" y="10127"/>
                  </a:lnTo>
                  <a:lnTo>
                    <a:pt x="514167" y="4535"/>
                  </a:lnTo>
                  <a:lnTo>
                    <a:pt x="466738" y="1142"/>
                  </a:lnTo>
                  <a:lnTo>
                    <a:pt x="41871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79600" y="2209927"/>
              <a:ext cx="850900" cy="898525"/>
            </a:xfrm>
            <a:custGeom>
              <a:avLst/>
              <a:gdLst/>
              <a:ahLst/>
              <a:cxnLst/>
              <a:rect l="l" t="t" r="r" b="b"/>
              <a:pathLst>
                <a:path w="850900" h="898525">
                  <a:moveTo>
                    <a:pt x="850900" y="0"/>
                  </a:moveTo>
                  <a:lnTo>
                    <a:pt x="0" y="508000"/>
                  </a:lnTo>
                  <a:lnTo>
                    <a:pt x="26439" y="549878"/>
                  </a:lnTo>
                  <a:lnTo>
                    <a:pt x="54846" y="590257"/>
                  </a:lnTo>
                  <a:lnTo>
                    <a:pt x="85155" y="629074"/>
                  </a:lnTo>
                  <a:lnTo>
                    <a:pt x="117296" y="666270"/>
                  </a:lnTo>
                  <a:lnTo>
                    <a:pt x="151200" y="701783"/>
                  </a:lnTo>
                  <a:lnTo>
                    <a:pt x="186801" y="735552"/>
                  </a:lnTo>
                  <a:lnTo>
                    <a:pt x="224028" y="767517"/>
                  </a:lnTo>
                  <a:lnTo>
                    <a:pt x="262814" y="797616"/>
                  </a:lnTo>
                  <a:lnTo>
                    <a:pt x="303091" y="825789"/>
                  </a:lnTo>
                  <a:lnTo>
                    <a:pt x="344790" y="851975"/>
                  </a:lnTo>
                  <a:lnTo>
                    <a:pt x="387842" y="876114"/>
                  </a:lnTo>
                  <a:lnTo>
                    <a:pt x="432181" y="898144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39748" y="2136902"/>
              <a:ext cx="991235" cy="581025"/>
            </a:xfrm>
            <a:custGeom>
              <a:avLst/>
              <a:gdLst/>
              <a:ahLst/>
              <a:cxnLst/>
              <a:rect l="l" t="t" r="r" b="b"/>
              <a:pathLst>
                <a:path w="991235" h="581025">
                  <a:moveTo>
                    <a:pt x="2437" y="0"/>
                  </a:moveTo>
                  <a:lnTo>
                    <a:pt x="0" y="50776"/>
                  </a:lnTo>
                  <a:lnTo>
                    <a:pt x="163" y="101441"/>
                  </a:lnTo>
                  <a:lnTo>
                    <a:pt x="2906" y="151899"/>
                  </a:lnTo>
                  <a:lnTo>
                    <a:pt x="8204" y="202057"/>
                  </a:lnTo>
                  <a:lnTo>
                    <a:pt x="16036" y="251817"/>
                  </a:lnTo>
                  <a:lnTo>
                    <a:pt x="26377" y="301085"/>
                  </a:lnTo>
                  <a:lnTo>
                    <a:pt x="39205" y="349765"/>
                  </a:lnTo>
                  <a:lnTo>
                    <a:pt x="54498" y="397764"/>
                  </a:lnTo>
                  <a:lnTo>
                    <a:pt x="72232" y="444984"/>
                  </a:lnTo>
                  <a:lnTo>
                    <a:pt x="92384" y="491331"/>
                  </a:lnTo>
                  <a:lnTo>
                    <a:pt x="114932" y="536709"/>
                  </a:lnTo>
                  <a:lnTo>
                    <a:pt x="139851" y="581025"/>
                  </a:lnTo>
                  <a:lnTo>
                    <a:pt x="990751" y="73025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42186" y="1455927"/>
              <a:ext cx="988694" cy="754380"/>
            </a:xfrm>
            <a:custGeom>
              <a:avLst/>
              <a:gdLst/>
              <a:ahLst/>
              <a:cxnLst/>
              <a:rect l="l" t="t" r="r" b="b"/>
              <a:pathLst>
                <a:path w="988694" h="754380">
                  <a:moveTo>
                    <a:pt x="345313" y="0"/>
                  </a:moveTo>
                  <a:lnTo>
                    <a:pt x="308456" y="33042"/>
                  </a:lnTo>
                  <a:lnTo>
                    <a:pt x="273447" y="67728"/>
                  </a:lnTo>
                  <a:lnTo>
                    <a:pt x="240326" y="103978"/>
                  </a:lnTo>
                  <a:lnTo>
                    <a:pt x="209133" y="141710"/>
                  </a:lnTo>
                  <a:lnTo>
                    <a:pt x="179909" y="180844"/>
                  </a:lnTo>
                  <a:lnTo>
                    <a:pt x="152695" y="221302"/>
                  </a:lnTo>
                  <a:lnTo>
                    <a:pt x="127531" y="263001"/>
                  </a:lnTo>
                  <a:lnTo>
                    <a:pt x="104457" y="305863"/>
                  </a:lnTo>
                  <a:lnTo>
                    <a:pt x="83515" y="349807"/>
                  </a:lnTo>
                  <a:lnTo>
                    <a:pt x="64744" y="394752"/>
                  </a:lnTo>
                  <a:lnTo>
                    <a:pt x="48186" y="440620"/>
                  </a:lnTo>
                  <a:lnTo>
                    <a:pt x="33881" y="487328"/>
                  </a:lnTo>
                  <a:lnTo>
                    <a:pt x="21869" y="534798"/>
                  </a:lnTo>
                  <a:lnTo>
                    <a:pt x="12191" y="582949"/>
                  </a:lnTo>
                  <a:lnTo>
                    <a:pt x="4888" y="631701"/>
                  </a:lnTo>
                  <a:lnTo>
                    <a:pt x="0" y="680974"/>
                  </a:lnTo>
                  <a:lnTo>
                    <a:pt x="988313" y="753999"/>
                  </a:lnTo>
                  <a:lnTo>
                    <a:pt x="34531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87499" y="1218945"/>
              <a:ext cx="643255" cy="991235"/>
            </a:xfrm>
            <a:custGeom>
              <a:avLst/>
              <a:gdLst/>
              <a:ahLst/>
              <a:cxnLst/>
              <a:rect l="l" t="t" r="r" b="b"/>
              <a:pathLst>
                <a:path w="643255" h="991235">
                  <a:moveTo>
                    <a:pt x="643001" y="0"/>
                  </a:moveTo>
                  <a:lnTo>
                    <a:pt x="592624" y="1279"/>
                  </a:lnTo>
                  <a:lnTo>
                    <a:pt x="542575" y="5096"/>
                  </a:lnTo>
                  <a:lnTo>
                    <a:pt x="492941" y="11417"/>
                  </a:lnTo>
                  <a:lnTo>
                    <a:pt x="443813" y="20211"/>
                  </a:lnTo>
                  <a:lnTo>
                    <a:pt x="395279" y="31445"/>
                  </a:lnTo>
                  <a:lnTo>
                    <a:pt x="347430" y="45086"/>
                  </a:lnTo>
                  <a:lnTo>
                    <a:pt x="300354" y="61102"/>
                  </a:lnTo>
                  <a:lnTo>
                    <a:pt x="254142" y="79461"/>
                  </a:lnTo>
                  <a:lnTo>
                    <a:pt x="208882" y="100129"/>
                  </a:lnTo>
                  <a:lnTo>
                    <a:pt x="164664" y="123075"/>
                  </a:lnTo>
                  <a:lnTo>
                    <a:pt x="121577" y="148265"/>
                  </a:lnTo>
                  <a:lnTo>
                    <a:pt x="79711" y="175668"/>
                  </a:lnTo>
                  <a:lnTo>
                    <a:pt x="39156" y="205251"/>
                  </a:lnTo>
                  <a:lnTo>
                    <a:pt x="0" y="236981"/>
                  </a:lnTo>
                  <a:lnTo>
                    <a:pt x="643001" y="990980"/>
                  </a:lnTo>
                  <a:lnTo>
                    <a:pt x="64300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8856" y="2194509"/>
              <a:ext cx="399275" cy="29418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5525" y="2220531"/>
              <a:ext cx="297561" cy="193103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3104388" y="2221229"/>
            <a:ext cx="233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57%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255520" y="2455113"/>
            <a:ext cx="335280" cy="294640"/>
            <a:chOff x="2255520" y="2455113"/>
            <a:chExt cx="335280" cy="294640"/>
          </a:xfrm>
        </p:grpSpPr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5520" y="2455113"/>
              <a:ext cx="335254" cy="29418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81936" y="2481135"/>
              <a:ext cx="233172" cy="19310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2320417" y="2481833"/>
            <a:ext cx="1689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9%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072639" y="1862302"/>
            <a:ext cx="440690" cy="634365"/>
            <a:chOff x="2072639" y="1862302"/>
            <a:chExt cx="440690" cy="634365"/>
          </a:xfrm>
        </p:grpSpPr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72639" y="2200630"/>
              <a:ext cx="400773" cy="29568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99563" y="2227389"/>
              <a:ext cx="297561" cy="19310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13787" y="1862302"/>
              <a:ext cx="399275" cy="29568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39822" y="1889315"/>
              <a:ext cx="297561" cy="193103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2138172" y="1889887"/>
            <a:ext cx="273050" cy="515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005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13%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10%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2383535" y="1621510"/>
            <a:ext cx="401320" cy="295910"/>
            <a:chOff x="2383535" y="1621510"/>
            <a:chExt cx="401320" cy="295910"/>
          </a:xfrm>
        </p:grpSpPr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83535" y="1621510"/>
              <a:ext cx="400773" cy="29568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10459" y="1648396"/>
              <a:ext cx="297561" cy="193103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2449067" y="1649094"/>
            <a:ext cx="233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solidFill>
                  <a:srgbClr val="FFFFFF"/>
                </a:solidFill>
                <a:latin typeface="Calibri"/>
                <a:cs typeface="Calibri"/>
              </a:rPr>
              <a:t>11%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602738" y="757808"/>
            <a:ext cx="1000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404040"/>
                </a:solidFill>
                <a:latin typeface="Calibri"/>
                <a:cs typeface="Calibri"/>
              </a:rPr>
              <a:t>Chart </a:t>
            </a:r>
            <a:r>
              <a:rPr dirty="0" sz="1800" spc="-10" b="1">
                <a:solidFill>
                  <a:srgbClr val="404040"/>
                </a:solidFill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820920" y="1674164"/>
            <a:ext cx="657860" cy="1071880"/>
            <a:chOff x="4820920" y="1674164"/>
            <a:chExt cx="657860" cy="1071880"/>
          </a:xfrm>
        </p:grpSpPr>
        <p:sp>
          <p:nvSpPr>
            <p:cNvPr id="33" name="object 33" descr=""/>
            <p:cNvSpPr/>
            <p:nvPr/>
          </p:nvSpPr>
          <p:spPr>
            <a:xfrm>
              <a:off x="4820920" y="1674164"/>
              <a:ext cx="657860" cy="1071880"/>
            </a:xfrm>
            <a:custGeom>
              <a:avLst/>
              <a:gdLst/>
              <a:ahLst/>
              <a:cxnLst/>
              <a:rect l="l" t="t" r="r" b="b"/>
              <a:pathLst>
                <a:path w="657860" h="1071880">
                  <a:moveTo>
                    <a:pt x="657821" y="0"/>
                  </a:moveTo>
                  <a:lnTo>
                    <a:pt x="0" y="0"/>
                  </a:lnTo>
                  <a:lnTo>
                    <a:pt x="0" y="1071575"/>
                  </a:lnTo>
                  <a:lnTo>
                    <a:pt x="657821" y="1071575"/>
                  </a:lnTo>
                  <a:lnTo>
                    <a:pt x="657821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880864" y="174989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880864" y="196414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880864" y="2178516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880864" y="2392765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880864" y="260714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4">
                  <a:moveTo>
                    <a:pt x="62779" y="0"/>
                  </a:moveTo>
                  <a:lnTo>
                    <a:pt x="0" y="0"/>
                  </a:lnTo>
                  <a:lnTo>
                    <a:pt x="0" y="62779"/>
                  </a:lnTo>
                  <a:lnTo>
                    <a:pt x="62779" y="62779"/>
                  </a:lnTo>
                  <a:lnTo>
                    <a:pt x="6277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820920" y="1674164"/>
            <a:ext cx="657860" cy="107188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49860">
              <a:lnSpc>
                <a:spcPct val="100000"/>
              </a:lnSpc>
              <a:spcBef>
                <a:spcPts val="195"/>
              </a:spcBef>
            </a:pPr>
            <a:r>
              <a:rPr dirty="0" sz="900" spc="-25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endParaRPr sz="900">
              <a:latin typeface="Calibri"/>
              <a:cs typeface="Calibri"/>
            </a:endParaRPr>
          </a:p>
          <a:p>
            <a:pPr marL="149860" marR="57150">
              <a:lnSpc>
                <a:spcPct val="156200"/>
              </a:lnSpc>
              <a:spcBef>
                <a:spcPts val="5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dirty="0" sz="900" spc="5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r>
              <a:rPr dirty="0" sz="900" spc="5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404040"/>
                </a:solidFill>
                <a:latin typeface="Calibri"/>
                <a:cs typeface="Calibri"/>
              </a:rPr>
              <a:t>MAX</a:t>
            </a:r>
            <a:endParaRPr sz="9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spcBef>
                <a:spcPts val="605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VLOOKUP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640080" y="685800"/>
            <a:ext cx="4914900" cy="2654935"/>
          </a:xfrm>
          <a:custGeom>
            <a:avLst/>
            <a:gdLst/>
            <a:ahLst/>
            <a:cxnLst/>
            <a:rect l="l" t="t" r="r" b="b"/>
            <a:pathLst>
              <a:path w="4914900" h="2654935">
                <a:moveTo>
                  <a:pt x="0" y="2654807"/>
                </a:moveTo>
                <a:lnTo>
                  <a:pt x="4914900" y="2654807"/>
                </a:lnTo>
                <a:lnTo>
                  <a:pt x="4914900" y="0"/>
                </a:lnTo>
                <a:lnTo>
                  <a:pt x="0" y="0"/>
                </a:lnTo>
                <a:lnTo>
                  <a:pt x="0" y="2654807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1" name="object 41" descr=""/>
          <p:cNvGrpSpPr/>
          <p:nvPr/>
        </p:nvGrpSpPr>
        <p:grpSpPr>
          <a:xfrm>
            <a:off x="640080" y="3451859"/>
            <a:ext cx="4903470" cy="2654935"/>
            <a:chOff x="640080" y="3451859"/>
            <a:chExt cx="4903470" cy="2654935"/>
          </a:xfrm>
        </p:grpSpPr>
        <p:pic>
          <p:nvPicPr>
            <p:cNvPr id="42" name="object 4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0080" y="3451859"/>
              <a:ext cx="4893564" cy="265480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72312" y="4317491"/>
              <a:ext cx="3854450" cy="1565910"/>
            </a:xfrm>
            <a:custGeom>
              <a:avLst/>
              <a:gdLst/>
              <a:ahLst/>
              <a:cxnLst/>
              <a:rect l="l" t="t" r="r" b="b"/>
              <a:pathLst>
                <a:path w="3854450" h="1565910">
                  <a:moveTo>
                    <a:pt x="163068" y="0"/>
                  </a:moveTo>
                  <a:lnTo>
                    <a:pt x="0" y="0"/>
                  </a:lnTo>
                  <a:lnTo>
                    <a:pt x="0" y="1565529"/>
                  </a:lnTo>
                  <a:lnTo>
                    <a:pt x="163068" y="1565529"/>
                  </a:lnTo>
                  <a:lnTo>
                    <a:pt x="163068" y="0"/>
                  </a:lnTo>
                  <a:close/>
                </a:path>
                <a:path w="3854450" h="1565910">
                  <a:moveTo>
                    <a:pt x="1086612" y="1304544"/>
                  </a:moveTo>
                  <a:lnTo>
                    <a:pt x="923544" y="1304544"/>
                  </a:lnTo>
                  <a:lnTo>
                    <a:pt x="923544" y="1565529"/>
                  </a:lnTo>
                  <a:lnTo>
                    <a:pt x="1086612" y="1565529"/>
                  </a:lnTo>
                  <a:lnTo>
                    <a:pt x="1086612" y="1304544"/>
                  </a:lnTo>
                  <a:close/>
                </a:path>
                <a:path w="3854450" h="1565910">
                  <a:moveTo>
                    <a:pt x="2008632" y="1298448"/>
                  </a:moveTo>
                  <a:lnTo>
                    <a:pt x="1845564" y="1298448"/>
                  </a:lnTo>
                  <a:lnTo>
                    <a:pt x="1845564" y="1565529"/>
                  </a:lnTo>
                  <a:lnTo>
                    <a:pt x="2008632" y="1565529"/>
                  </a:lnTo>
                  <a:lnTo>
                    <a:pt x="2008632" y="1298448"/>
                  </a:lnTo>
                  <a:close/>
                </a:path>
                <a:path w="3854450" h="1565910">
                  <a:moveTo>
                    <a:pt x="2932176" y="1219200"/>
                  </a:moveTo>
                  <a:lnTo>
                    <a:pt x="2769108" y="1219200"/>
                  </a:lnTo>
                  <a:lnTo>
                    <a:pt x="2769108" y="1565529"/>
                  </a:lnTo>
                  <a:lnTo>
                    <a:pt x="2932176" y="1565529"/>
                  </a:lnTo>
                  <a:lnTo>
                    <a:pt x="2932176" y="1219200"/>
                  </a:lnTo>
                  <a:close/>
                </a:path>
                <a:path w="3854450" h="1565910">
                  <a:moveTo>
                    <a:pt x="3854196" y="1257300"/>
                  </a:moveTo>
                  <a:lnTo>
                    <a:pt x="3691128" y="1257300"/>
                  </a:lnTo>
                  <a:lnTo>
                    <a:pt x="3691128" y="1565529"/>
                  </a:lnTo>
                  <a:lnTo>
                    <a:pt x="3854196" y="1565529"/>
                  </a:lnTo>
                  <a:lnTo>
                    <a:pt x="3854196" y="1257300"/>
                  </a:lnTo>
                  <a:close/>
                </a:path>
              </a:pathLst>
            </a:custGeom>
            <a:solidFill>
              <a:srgbClr val="5B9BD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72312" y="4317491"/>
              <a:ext cx="3854450" cy="1565910"/>
            </a:xfrm>
            <a:custGeom>
              <a:avLst/>
              <a:gdLst/>
              <a:ahLst/>
              <a:cxnLst/>
              <a:rect l="l" t="t" r="r" b="b"/>
              <a:pathLst>
                <a:path w="3854450" h="1565910">
                  <a:moveTo>
                    <a:pt x="0" y="0"/>
                  </a:moveTo>
                  <a:lnTo>
                    <a:pt x="163068" y="0"/>
                  </a:lnTo>
                  <a:lnTo>
                    <a:pt x="163068" y="1565529"/>
                  </a:lnTo>
                  <a:lnTo>
                    <a:pt x="0" y="1565529"/>
                  </a:lnTo>
                  <a:lnTo>
                    <a:pt x="0" y="0"/>
                  </a:lnTo>
                  <a:close/>
                </a:path>
                <a:path w="3854450" h="1565910">
                  <a:moveTo>
                    <a:pt x="923544" y="1304544"/>
                  </a:moveTo>
                  <a:lnTo>
                    <a:pt x="1086612" y="1304544"/>
                  </a:lnTo>
                  <a:lnTo>
                    <a:pt x="1086612" y="1565529"/>
                  </a:lnTo>
                  <a:lnTo>
                    <a:pt x="923544" y="1565529"/>
                  </a:lnTo>
                  <a:lnTo>
                    <a:pt x="923544" y="1304544"/>
                  </a:lnTo>
                  <a:close/>
                </a:path>
                <a:path w="3854450" h="1565910">
                  <a:moveTo>
                    <a:pt x="1845564" y="1298448"/>
                  </a:moveTo>
                  <a:lnTo>
                    <a:pt x="2008632" y="1298448"/>
                  </a:lnTo>
                  <a:lnTo>
                    <a:pt x="2008632" y="1565529"/>
                  </a:lnTo>
                  <a:lnTo>
                    <a:pt x="1845564" y="1565529"/>
                  </a:lnTo>
                  <a:lnTo>
                    <a:pt x="1845564" y="1298448"/>
                  </a:lnTo>
                  <a:close/>
                </a:path>
                <a:path w="3854450" h="1565910">
                  <a:moveTo>
                    <a:pt x="2769108" y="1219200"/>
                  </a:moveTo>
                  <a:lnTo>
                    <a:pt x="2932176" y="1219200"/>
                  </a:lnTo>
                  <a:lnTo>
                    <a:pt x="2932176" y="1565529"/>
                  </a:lnTo>
                  <a:lnTo>
                    <a:pt x="2769108" y="1565529"/>
                  </a:lnTo>
                  <a:lnTo>
                    <a:pt x="2769108" y="1219200"/>
                  </a:lnTo>
                  <a:close/>
                </a:path>
                <a:path w="3854450" h="1565910">
                  <a:moveTo>
                    <a:pt x="3691128" y="1257300"/>
                  </a:moveTo>
                  <a:lnTo>
                    <a:pt x="3854196" y="1257300"/>
                  </a:lnTo>
                  <a:lnTo>
                    <a:pt x="3854196" y="1565529"/>
                  </a:lnTo>
                  <a:lnTo>
                    <a:pt x="3691128" y="1565529"/>
                  </a:lnTo>
                  <a:lnTo>
                    <a:pt x="3691128" y="12573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135380" y="4375403"/>
              <a:ext cx="3855720" cy="1508125"/>
            </a:xfrm>
            <a:custGeom>
              <a:avLst/>
              <a:gdLst/>
              <a:ahLst/>
              <a:cxnLst/>
              <a:rect l="l" t="t" r="r" b="b"/>
              <a:pathLst>
                <a:path w="3855720" h="1508125">
                  <a:moveTo>
                    <a:pt x="163068" y="0"/>
                  </a:moveTo>
                  <a:lnTo>
                    <a:pt x="0" y="0"/>
                  </a:lnTo>
                  <a:lnTo>
                    <a:pt x="0" y="1507617"/>
                  </a:lnTo>
                  <a:lnTo>
                    <a:pt x="163068" y="1507617"/>
                  </a:lnTo>
                  <a:lnTo>
                    <a:pt x="163068" y="0"/>
                  </a:lnTo>
                  <a:close/>
                </a:path>
                <a:path w="3855720" h="1508125">
                  <a:moveTo>
                    <a:pt x="1086612" y="1255776"/>
                  </a:moveTo>
                  <a:lnTo>
                    <a:pt x="923544" y="1255776"/>
                  </a:lnTo>
                  <a:lnTo>
                    <a:pt x="923544" y="1507617"/>
                  </a:lnTo>
                  <a:lnTo>
                    <a:pt x="1086612" y="1507617"/>
                  </a:lnTo>
                  <a:lnTo>
                    <a:pt x="1086612" y="1255776"/>
                  </a:lnTo>
                  <a:close/>
                </a:path>
                <a:path w="3855720" h="1508125">
                  <a:moveTo>
                    <a:pt x="2008632" y="1231392"/>
                  </a:moveTo>
                  <a:lnTo>
                    <a:pt x="1845564" y="1231392"/>
                  </a:lnTo>
                  <a:lnTo>
                    <a:pt x="1845564" y="1507617"/>
                  </a:lnTo>
                  <a:lnTo>
                    <a:pt x="2008632" y="1507617"/>
                  </a:lnTo>
                  <a:lnTo>
                    <a:pt x="2008632" y="1231392"/>
                  </a:lnTo>
                  <a:close/>
                </a:path>
                <a:path w="3855720" h="1508125">
                  <a:moveTo>
                    <a:pt x="2932176" y="1194816"/>
                  </a:moveTo>
                  <a:lnTo>
                    <a:pt x="2769108" y="1194816"/>
                  </a:lnTo>
                  <a:lnTo>
                    <a:pt x="2769108" y="1507617"/>
                  </a:lnTo>
                  <a:lnTo>
                    <a:pt x="2932176" y="1507617"/>
                  </a:lnTo>
                  <a:lnTo>
                    <a:pt x="2932176" y="1194816"/>
                  </a:lnTo>
                  <a:close/>
                </a:path>
                <a:path w="3855720" h="1508125">
                  <a:moveTo>
                    <a:pt x="3855720" y="1194816"/>
                  </a:moveTo>
                  <a:lnTo>
                    <a:pt x="3691128" y="1194816"/>
                  </a:lnTo>
                  <a:lnTo>
                    <a:pt x="3691128" y="1507617"/>
                  </a:lnTo>
                  <a:lnTo>
                    <a:pt x="3855720" y="1507617"/>
                  </a:lnTo>
                  <a:lnTo>
                    <a:pt x="3855720" y="1194816"/>
                  </a:lnTo>
                  <a:close/>
                </a:path>
              </a:pathLst>
            </a:custGeom>
            <a:solidFill>
              <a:srgbClr val="EC7C30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135380" y="4375403"/>
              <a:ext cx="3855720" cy="1508125"/>
            </a:xfrm>
            <a:custGeom>
              <a:avLst/>
              <a:gdLst/>
              <a:ahLst/>
              <a:cxnLst/>
              <a:rect l="l" t="t" r="r" b="b"/>
              <a:pathLst>
                <a:path w="3855720" h="1508125">
                  <a:moveTo>
                    <a:pt x="0" y="0"/>
                  </a:moveTo>
                  <a:lnTo>
                    <a:pt x="163067" y="0"/>
                  </a:lnTo>
                  <a:lnTo>
                    <a:pt x="163067" y="1507617"/>
                  </a:lnTo>
                  <a:lnTo>
                    <a:pt x="0" y="1507617"/>
                  </a:lnTo>
                  <a:lnTo>
                    <a:pt x="0" y="0"/>
                  </a:lnTo>
                  <a:close/>
                </a:path>
                <a:path w="3855720" h="1508125">
                  <a:moveTo>
                    <a:pt x="923544" y="1255776"/>
                  </a:moveTo>
                  <a:lnTo>
                    <a:pt x="1086612" y="1255776"/>
                  </a:lnTo>
                  <a:lnTo>
                    <a:pt x="1086612" y="1507617"/>
                  </a:lnTo>
                  <a:lnTo>
                    <a:pt x="923544" y="1507617"/>
                  </a:lnTo>
                  <a:lnTo>
                    <a:pt x="923544" y="1255776"/>
                  </a:lnTo>
                  <a:close/>
                </a:path>
                <a:path w="3855720" h="1508125">
                  <a:moveTo>
                    <a:pt x="1845564" y="1231392"/>
                  </a:moveTo>
                  <a:lnTo>
                    <a:pt x="2008632" y="1231392"/>
                  </a:lnTo>
                  <a:lnTo>
                    <a:pt x="2008632" y="1507617"/>
                  </a:lnTo>
                  <a:lnTo>
                    <a:pt x="1845564" y="1507617"/>
                  </a:lnTo>
                  <a:lnTo>
                    <a:pt x="1845564" y="1231392"/>
                  </a:lnTo>
                  <a:close/>
                </a:path>
                <a:path w="3855720" h="1508125">
                  <a:moveTo>
                    <a:pt x="2769108" y="1194816"/>
                  </a:moveTo>
                  <a:lnTo>
                    <a:pt x="2932175" y="1194816"/>
                  </a:lnTo>
                  <a:lnTo>
                    <a:pt x="2932175" y="1507617"/>
                  </a:lnTo>
                  <a:lnTo>
                    <a:pt x="2769108" y="1507617"/>
                  </a:lnTo>
                  <a:lnTo>
                    <a:pt x="2769108" y="1194816"/>
                  </a:lnTo>
                  <a:close/>
                </a:path>
                <a:path w="3855720" h="1508125">
                  <a:moveTo>
                    <a:pt x="3691128" y="1194816"/>
                  </a:moveTo>
                  <a:lnTo>
                    <a:pt x="3855720" y="1194816"/>
                  </a:lnTo>
                  <a:lnTo>
                    <a:pt x="3855720" y="1507617"/>
                  </a:lnTo>
                  <a:lnTo>
                    <a:pt x="3691128" y="1507617"/>
                  </a:lnTo>
                  <a:lnTo>
                    <a:pt x="3691128" y="119481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98448" y="4515611"/>
              <a:ext cx="3855720" cy="1367790"/>
            </a:xfrm>
            <a:custGeom>
              <a:avLst/>
              <a:gdLst/>
              <a:ahLst/>
              <a:cxnLst/>
              <a:rect l="l" t="t" r="r" b="b"/>
              <a:pathLst>
                <a:path w="3855720" h="1367789">
                  <a:moveTo>
                    <a:pt x="163068" y="0"/>
                  </a:moveTo>
                  <a:lnTo>
                    <a:pt x="0" y="0"/>
                  </a:lnTo>
                  <a:lnTo>
                    <a:pt x="0" y="1367409"/>
                  </a:lnTo>
                  <a:lnTo>
                    <a:pt x="163068" y="1367409"/>
                  </a:lnTo>
                  <a:lnTo>
                    <a:pt x="163068" y="0"/>
                  </a:lnTo>
                  <a:close/>
                </a:path>
                <a:path w="3855720" h="1367789">
                  <a:moveTo>
                    <a:pt x="1086612" y="1094232"/>
                  </a:moveTo>
                  <a:lnTo>
                    <a:pt x="923544" y="1094232"/>
                  </a:lnTo>
                  <a:lnTo>
                    <a:pt x="923544" y="1367409"/>
                  </a:lnTo>
                  <a:lnTo>
                    <a:pt x="1086612" y="1367409"/>
                  </a:lnTo>
                  <a:lnTo>
                    <a:pt x="1086612" y="1094232"/>
                  </a:lnTo>
                  <a:close/>
                </a:path>
                <a:path w="3855720" h="1367789">
                  <a:moveTo>
                    <a:pt x="2010143" y="1173480"/>
                  </a:moveTo>
                  <a:lnTo>
                    <a:pt x="1845564" y="1173480"/>
                  </a:lnTo>
                  <a:lnTo>
                    <a:pt x="1845564" y="1367409"/>
                  </a:lnTo>
                  <a:lnTo>
                    <a:pt x="2010143" y="1367409"/>
                  </a:lnTo>
                  <a:lnTo>
                    <a:pt x="2010143" y="1173480"/>
                  </a:lnTo>
                  <a:close/>
                </a:path>
                <a:path w="3855720" h="1367789">
                  <a:moveTo>
                    <a:pt x="2932176" y="1021080"/>
                  </a:moveTo>
                  <a:lnTo>
                    <a:pt x="2769108" y="1021080"/>
                  </a:lnTo>
                  <a:lnTo>
                    <a:pt x="2769108" y="1367409"/>
                  </a:lnTo>
                  <a:lnTo>
                    <a:pt x="2932176" y="1367409"/>
                  </a:lnTo>
                  <a:lnTo>
                    <a:pt x="2932176" y="1021080"/>
                  </a:lnTo>
                  <a:close/>
                </a:path>
                <a:path w="3855720" h="1367789">
                  <a:moveTo>
                    <a:pt x="3855720" y="1173480"/>
                  </a:moveTo>
                  <a:lnTo>
                    <a:pt x="3692652" y="1173480"/>
                  </a:lnTo>
                  <a:lnTo>
                    <a:pt x="3692652" y="1367409"/>
                  </a:lnTo>
                  <a:lnTo>
                    <a:pt x="3855720" y="1367409"/>
                  </a:lnTo>
                  <a:lnTo>
                    <a:pt x="3855720" y="1173480"/>
                  </a:lnTo>
                  <a:close/>
                </a:path>
              </a:pathLst>
            </a:custGeom>
            <a:solidFill>
              <a:srgbClr val="A4A4A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98448" y="4515611"/>
              <a:ext cx="3855720" cy="1367790"/>
            </a:xfrm>
            <a:custGeom>
              <a:avLst/>
              <a:gdLst/>
              <a:ahLst/>
              <a:cxnLst/>
              <a:rect l="l" t="t" r="r" b="b"/>
              <a:pathLst>
                <a:path w="3855720" h="1367789">
                  <a:moveTo>
                    <a:pt x="0" y="0"/>
                  </a:moveTo>
                  <a:lnTo>
                    <a:pt x="163068" y="0"/>
                  </a:lnTo>
                  <a:lnTo>
                    <a:pt x="163068" y="1367409"/>
                  </a:lnTo>
                  <a:lnTo>
                    <a:pt x="0" y="1367409"/>
                  </a:lnTo>
                  <a:lnTo>
                    <a:pt x="0" y="0"/>
                  </a:lnTo>
                  <a:close/>
                </a:path>
                <a:path w="3855720" h="1367789">
                  <a:moveTo>
                    <a:pt x="923544" y="1094232"/>
                  </a:moveTo>
                  <a:lnTo>
                    <a:pt x="1086612" y="1094232"/>
                  </a:lnTo>
                  <a:lnTo>
                    <a:pt x="1086612" y="1367409"/>
                  </a:lnTo>
                  <a:lnTo>
                    <a:pt x="923544" y="1367409"/>
                  </a:lnTo>
                  <a:lnTo>
                    <a:pt x="923544" y="1094232"/>
                  </a:lnTo>
                  <a:close/>
                </a:path>
                <a:path w="3855720" h="1367789">
                  <a:moveTo>
                    <a:pt x="1845564" y="1173479"/>
                  </a:moveTo>
                  <a:lnTo>
                    <a:pt x="2010155" y="1173479"/>
                  </a:lnTo>
                  <a:lnTo>
                    <a:pt x="2010155" y="1367409"/>
                  </a:lnTo>
                  <a:lnTo>
                    <a:pt x="1845564" y="1367409"/>
                  </a:lnTo>
                  <a:lnTo>
                    <a:pt x="1845564" y="1173479"/>
                  </a:lnTo>
                  <a:close/>
                </a:path>
                <a:path w="3855720" h="1367789">
                  <a:moveTo>
                    <a:pt x="2769107" y="1021079"/>
                  </a:moveTo>
                  <a:lnTo>
                    <a:pt x="2932176" y="1021079"/>
                  </a:lnTo>
                  <a:lnTo>
                    <a:pt x="2932176" y="1367409"/>
                  </a:lnTo>
                  <a:lnTo>
                    <a:pt x="2769107" y="1367409"/>
                  </a:lnTo>
                  <a:lnTo>
                    <a:pt x="2769107" y="1021079"/>
                  </a:lnTo>
                  <a:close/>
                </a:path>
                <a:path w="3855720" h="1367789">
                  <a:moveTo>
                    <a:pt x="3692652" y="1173479"/>
                  </a:moveTo>
                  <a:lnTo>
                    <a:pt x="3855719" y="1173479"/>
                  </a:lnTo>
                  <a:lnTo>
                    <a:pt x="3855719" y="1367409"/>
                  </a:lnTo>
                  <a:lnTo>
                    <a:pt x="3692652" y="1367409"/>
                  </a:lnTo>
                  <a:lnTo>
                    <a:pt x="3692652" y="1173479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61516" y="4223003"/>
              <a:ext cx="3855720" cy="1660525"/>
            </a:xfrm>
            <a:custGeom>
              <a:avLst/>
              <a:gdLst/>
              <a:ahLst/>
              <a:cxnLst/>
              <a:rect l="l" t="t" r="r" b="b"/>
              <a:pathLst>
                <a:path w="3855720" h="1660525">
                  <a:moveTo>
                    <a:pt x="164579" y="0"/>
                  </a:moveTo>
                  <a:lnTo>
                    <a:pt x="0" y="0"/>
                  </a:lnTo>
                  <a:lnTo>
                    <a:pt x="0" y="1660017"/>
                  </a:lnTo>
                  <a:lnTo>
                    <a:pt x="164579" y="1660017"/>
                  </a:lnTo>
                  <a:lnTo>
                    <a:pt x="164579" y="0"/>
                  </a:lnTo>
                  <a:close/>
                </a:path>
                <a:path w="3855720" h="1660525">
                  <a:moveTo>
                    <a:pt x="1086612" y="1327404"/>
                  </a:moveTo>
                  <a:lnTo>
                    <a:pt x="923544" y="1327404"/>
                  </a:lnTo>
                  <a:lnTo>
                    <a:pt x="923544" y="1660017"/>
                  </a:lnTo>
                  <a:lnTo>
                    <a:pt x="1086612" y="1660017"/>
                  </a:lnTo>
                  <a:lnTo>
                    <a:pt x="1086612" y="1327404"/>
                  </a:lnTo>
                  <a:close/>
                </a:path>
                <a:path w="3855720" h="1660525">
                  <a:moveTo>
                    <a:pt x="2010156" y="1354836"/>
                  </a:moveTo>
                  <a:lnTo>
                    <a:pt x="1847075" y="1354836"/>
                  </a:lnTo>
                  <a:lnTo>
                    <a:pt x="1847075" y="1660017"/>
                  </a:lnTo>
                  <a:lnTo>
                    <a:pt x="2010156" y="1660017"/>
                  </a:lnTo>
                  <a:lnTo>
                    <a:pt x="2010156" y="1354836"/>
                  </a:lnTo>
                  <a:close/>
                </a:path>
                <a:path w="3855720" h="1660525">
                  <a:moveTo>
                    <a:pt x="2932176" y="1306068"/>
                  </a:moveTo>
                  <a:lnTo>
                    <a:pt x="2769108" y="1306068"/>
                  </a:lnTo>
                  <a:lnTo>
                    <a:pt x="2769108" y="1660017"/>
                  </a:lnTo>
                  <a:lnTo>
                    <a:pt x="2932176" y="1660017"/>
                  </a:lnTo>
                  <a:lnTo>
                    <a:pt x="2932176" y="1306068"/>
                  </a:lnTo>
                  <a:close/>
                </a:path>
                <a:path w="3855720" h="1660525">
                  <a:moveTo>
                    <a:pt x="3855720" y="1354836"/>
                  </a:moveTo>
                  <a:lnTo>
                    <a:pt x="3692652" y="1354836"/>
                  </a:lnTo>
                  <a:lnTo>
                    <a:pt x="3692652" y="1660017"/>
                  </a:lnTo>
                  <a:lnTo>
                    <a:pt x="3855720" y="1660017"/>
                  </a:lnTo>
                  <a:lnTo>
                    <a:pt x="3855720" y="1354836"/>
                  </a:lnTo>
                  <a:close/>
                </a:path>
              </a:pathLst>
            </a:custGeom>
            <a:solidFill>
              <a:srgbClr val="FFC000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461516" y="4223003"/>
              <a:ext cx="3855720" cy="1660525"/>
            </a:xfrm>
            <a:custGeom>
              <a:avLst/>
              <a:gdLst/>
              <a:ahLst/>
              <a:cxnLst/>
              <a:rect l="l" t="t" r="r" b="b"/>
              <a:pathLst>
                <a:path w="3855720" h="1660525">
                  <a:moveTo>
                    <a:pt x="0" y="0"/>
                  </a:moveTo>
                  <a:lnTo>
                    <a:pt x="164591" y="0"/>
                  </a:lnTo>
                  <a:lnTo>
                    <a:pt x="164591" y="1660017"/>
                  </a:lnTo>
                  <a:lnTo>
                    <a:pt x="0" y="1660017"/>
                  </a:lnTo>
                  <a:lnTo>
                    <a:pt x="0" y="0"/>
                  </a:lnTo>
                  <a:close/>
                </a:path>
                <a:path w="3855720" h="1660525">
                  <a:moveTo>
                    <a:pt x="923544" y="1327404"/>
                  </a:moveTo>
                  <a:lnTo>
                    <a:pt x="1086611" y="1327404"/>
                  </a:lnTo>
                  <a:lnTo>
                    <a:pt x="1086611" y="1660017"/>
                  </a:lnTo>
                  <a:lnTo>
                    <a:pt x="923544" y="1660017"/>
                  </a:lnTo>
                  <a:lnTo>
                    <a:pt x="923544" y="1327404"/>
                  </a:lnTo>
                  <a:close/>
                </a:path>
                <a:path w="3855720" h="1660525">
                  <a:moveTo>
                    <a:pt x="1847088" y="1354836"/>
                  </a:moveTo>
                  <a:lnTo>
                    <a:pt x="2010156" y="1354836"/>
                  </a:lnTo>
                  <a:lnTo>
                    <a:pt x="2010156" y="1660017"/>
                  </a:lnTo>
                  <a:lnTo>
                    <a:pt x="1847088" y="1660017"/>
                  </a:lnTo>
                  <a:lnTo>
                    <a:pt x="1847088" y="1354836"/>
                  </a:lnTo>
                  <a:close/>
                </a:path>
                <a:path w="3855720" h="1660525">
                  <a:moveTo>
                    <a:pt x="2769108" y="1306068"/>
                  </a:moveTo>
                  <a:lnTo>
                    <a:pt x="2932176" y="1306068"/>
                  </a:lnTo>
                  <a:lnTo>
                    <a:pt x="2932176" y="1660017"/>
                  </a:lnTo>
                  <a:lnTo>
                    <a:pt x="2769108" y="1660017"/>
                  </a:lnTo>
                  <a:lnTo>
                    <a:pt x="2769108" y="1306068"/>
                  </a:lnTo>
                  <a:close/>
                </a:path>
                <a:path w="3855720" h="1660525">
                  <a:moveTo>
                    <a:pt x="3692652" y="1354836"/>
                  </a:moveTo>
                  <a:lnTo>
                    <a:pt x="3855720" y="1354836"/>
                  </a:lnTo>
                  <a:lnTo>
                    <a:pt x="3855720" y="1660017"/>
                  </a:lnTo>
                  <a:lnTo>
                    <a:pt x="3692652" y="1660017"/>
                  </a:lnTo>
                  <a:lnTo>
                    <a:pt x="3692652" y="135483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626095" y="4404359"/>
              <a:ext cx="3854450" cy="1478915"/>
            </a:xfrm>
            <a:custGeom>
              <a:avLst/>
              <a:gdLst/>
              <a:ahLst/>
              <a:cxnLst/>
              <a:rect l="l" t="t" r="r" b="b"/>
              <a:pathLst>
                <a:path w="3854450" h="1478914">
                  <a:moveTo>
                    <a:pt x="163080" y="0"/>
                  </a:moveTo>
                  <a:lnTo>
                    <a:pt x="0" y="0"/>
                  </a:lnTo>
                  <a:lnTo>
                    <a:pt x="0" y="1478661"/>
                  </a:lnTo>
                  <a:lnTo>
                    <a:pt x="163080" y="1478661"/>
                  </a:lnTo>
                  <a:lnTo>
                    <a:pt x="163080" y="0"/>
                  </a:lnTo>
                  <a:close/>
                </a:path>
                <a:path w="3854450" h="1478914">
                  <a:moveTo>
                    <a:pt x="1085100" y="1231392"/>
                  </a:moveTo>
                  <a:lnTo>
                    <a:pt x="922032" y="1231392"/>
                  </a:lnTo>
                  <a:lnTo>
                    <a:pt x="922032" y="1478661"/>
                  </a:lnTo>
                  <a:lnTo>
                    <a:pt x="1085100" y="1478661"/>
                  </a:lnTo>
                  <a:lnTo>
                    <a:pt x="1085100" y="1231392"/>
                  </a:lnTo>
                  <a:close/>
                </a:path>
                <a:path w="3854450" h="1478914">
                  <a:moveTo>
                    <a:pt x="2008644" y="1284732"/>
                  </a:moveTo>
                  <a:lnTo>
                    <a:pt x="1845576" y="1284732"/>
                  </a:lnTo>
                  <a:lnTo>
                    <a:pt x="1845576" y="1478661"/>
                  </a:lnTo>
                  <a:lnTo>
                    <a:pt x="2008644" y="1478661"/>
                  </a:lnTo>
                  <a:lnTo>
                    <a:pt x="2008644" y="1284732"/>
                  </a:lnTo>
                  <a:close/>
                </a:path>
                <a:path w="3854450" h="1478914">
                  <a:moveTo>
                    <a:pt x="2932188" y="1144524"/>
                  </a:moveTo>
                  <a:lnTo>
                    <a:pt x="2767596" y="1144524"/>
                  </a:lnTo>
                  <a:lnTo>
                    <a:pt x="2767596" y="1478661"/>
                  </a:lnTo>
                  <a:lnTo>
                    <a:pt x="2932188" y="1478661"/>
                  </a:lnTo>
                  <a:lnTo>
                    <a:pt x="2932188" y="1144524"/>
                  </a:lnTo>
                  <a:close/>
                </a:path>
                <a:path w="3854450" h="1478914">
                  <a:moveTo>
                    <a:pt x="3854208" y="1156716"/>
                  </a:moveTo>
                  <a:lnTo>
                    <a:pt x="3691140" y="1156716"/>
                  </a:lnTo>
                  <a:lnTo>
                    <a:pt x="3691140" y="1478661"/>
                  </a:lnTo>
                  <a:lnTo>
                    <a:pt x="3854208" y="1478661"/>
                  </a:lnTo>
                  <a:lnTo>
                    <a:pt x="3854208" y="1156716"/>
                  </a:lnTo>
                  <a:close/>
                </a:path>
              </a:pathLst>
            </a:custGeom>
            <a:solidFill>
              <a:srgbClr val="4471C4">
                <a:alpha val="85096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26108" y="4404359"/>
              <a:ext cx="3854450" cy="1478915"/>
            </a:xfrm>
            <a:custGeom>
              <a:avLst/>
              <a:gdLst/>
              <a:ahLst/>
              <a:cxnLst/>
              <a:rect l="l" t="t" r="r" b="b"/>
              <a:pathLst>
                <a:path w="3854450" h="1478914">
                  <a:moveTo>
                    <a:pt x="0" y="0"/>
                  </a:moveTo>
                  <a:lnTo>
                    <a:pt x="163068" y="0"/>
                  </a:lnTo>
                  <a:lnTo>
                    <a:pt x="163068" y="1478661"/>
                  </a:lnTo>
                  <a:lnTo>
                    <a:pt x="0" y="1478661"/>
                  </a:lnTo>
                  <a:lnTo>
                    <a:pt x="0" y="0"/>
                  </a:lnTo>
                  <a:close/>
                </a:path>
                <a:path w="3854450" h="1478914">
                  <a:moveTo>
                    <a:pt x="922019" y="1231391"/>
                  </a:moveTo>
                  <a:lnTo>
                    <a:pt x="1085088" y="1231391"/>
                  </a:lnTo>
                  <a:lnTo>
                    <a:pt x="1085088" y="1478661"/>
                  </a:lnTo>
                  <a:lnTo>
                    <a:pt x="922019" y="1478661"/>
                  </a:lnTo>
                  <a:lnTo>
                    <a:pt x="922019" y="1231391"/>
                  </a:lnTo>
                  <a:close/>
                </a:path>
                <a:path w="3854450" h="1478914">
                  <a:moveTo>
                    <a:pt x="1845564" y="1284731"/>
                  </a:moveTo>
                  <a:lnTo>
                    <a:pt x="2008632" y="1284731"/>
                  </a:lnTo>
                  <a:lnTo>
                    <a:pt x="2008632" y="1478661"/>
                  </a:lnTo>
                  <a:lnTo>
                    <a:pt x="1845564" y="1478661"/>
                  </a:lnTo>
                  <a:lnTo>
                    <a:pt x="1845564" y="1284731"/>
                  </a:lnTo>
                  <a:close/>
                </a:path>
                <a:path w="3854450" h="1478914">
                  <a:moveTo>
                    <a:pt x="2767584" y="1144524"/>
                  </a:moveTo>
                  <a:lnTo>
                    <a:pt x="2932176" y="1144524"/>
                  </a:lnTo>
                  <a:lnTo>
                    <a:pt x="2932176" y="1478661"/>
                  </a:lnTo>
                  <a:lnTo>
                    <a:pt x="2767584" y="1478661"/>
                  </a:lnTo>
                  <a:lnTo>
                    <a:pt x="2767584" y="1144524"/>
                  </a:lnTo>
                  <a:close/>
                </a:path>
                <a:path w="3854450" h="1478914">
                  <a:moveTo>
                    <a:pt x="3691128" y="1156715"/>
                  </a:moveTo>
                  <a:lnTo>
                    <a:pt x="3854196" y="1156715"/>
                  </a:lnTo>
                  <a:lnTo>
                    <a:pt x="3854196" y="1478661"/>
                  </a:lnTo>
                  <a:lnTo>
                    <a:pt x="3691128" y="1478661"/>
                  </a:lnTo>
                  <a:lnTo>
                    <a:pt x="3691128" y="115671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19099" y="5883020"/>
              <a:ext cx="4614545" cy="0"/>
            </a:xfrm>
            <a:custGeom>
              <a:avLst/>
              <a:gdLst/>
              <a:ahLst/>
              <a:cxnLst/>
              <a:rect l="l" t="t" r="r" b="b"/>
              <a:pathLst>
                <a:path w="4614545" h="0">
                  <a:moveTo>
                    <a:pt x="0" y="0"/>
                  </a:moveTo>
                  <a:lnTo>
                    <a:pt x="4614545" y="0"/>
                  </a:lnTo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53820" y="4356608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380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17193" y="4414265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366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992373" y="5646165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67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280541" y="4554473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332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001895" y="5668517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443989" y="4261865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403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351658" y="5590159"/>
            <a:ext cx="229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 b="1">
                <a:solidFill>
                  <a:srgbClr val="FFFFFF"/>
                </a:solidFill>
                <a:latin typeface="Calibri"/>
                <a:cs typeface="Calibri"/>
              </a:rPr>
              <a:t>80.6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319017" y="5617209"/>
            <a:ext cx="1416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607311" y="4443221"/>
            <a:ext cx="1993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359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608074" y="5668213"/>
            <a:ext cx="204152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560195" algn="l"/>
                <a:tab pos="1886585" algn="l"/>
              </a:tabLst>
            </a:pPr>
            <a:r>
              <a:rPr dirty="0" baseline="3086" sz="1350" spc="-67" b="1">
                <a:solidFill>
                  <a:srgbClr val="FFFFFF"/>
                </a:solidFill>
                <a:latin typeface="Calibri"/>
                <a:cs typeface="Calibri"/>
              </a:rPr>
              <a:t>63.33333</a:t>
            </a:r>
            <a:r>
              <a:rPr dirty="0" sz="900" spc="-45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baseline="3086" sz="1350" spc="-67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sz="900" spc="-4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baseline="3086" sz="1350" spc="-67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9259" sz="1350" spc="-67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baseline="3086" sz="1350" spc="-67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9259" sz="1350" spc="-67" b="1">
                <a:solidFill>
                  <a:srgbClr val="FFFFFF"/>
                </a:solidFill>
                <a:latin typeface="Calibri"/>
                <a:cs typeface="Calibri"/>
              </a:rPr>
              <a:t>6.</a:t>
            </a:r>
            <a:r>
              <a:rPr dirty="0" sz="900" spc="-45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baseline="9259" sz="1350" spc="-67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dirty="0" sz="900" spc="-45" b="1">
                <a:solidFill>
                  <a:srgbClr val="FFFFFF"/>
                </a:solidFill>
                <a:latin typeface="Calibri"/>
                <a:cs typeface="Calibri"/>
              </a:rPr>
              <a:t>9.8333333</a:t>
            </a:r>
            <a:r>
              <a:rPr dirty="0" baseline="6172" sz="1350" spc="-67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dirty="0" sz="900" spc="-4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dirty="0" baseline="6172" sz="1350" spc="-67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dirty="0" baseline="6172" sz="135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726434" y="5588634"/>
            <a:ext cx="8458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6172" sz="1350" b="1">
                <a:solidFill>
                  <a:srgbClr val="FFFFFF"/>
                </a:solidFill>
                <a:latin typeface="Calibri"/>
                <a:cs typeface="Calibri"/>
              </a:rPr>
              <a:t>84</a:t>
            </a:r>
            <a:r>
              <a:rPr dirty="0" baseline="6172" sz="1350" spc="247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-9259" sz="1350" b="1">
                <a:solidFill>
                  <a:srgbClr val="FFFFFF"/>
                </a:solidFill>
                <a:latin typeface="Calibri"/>
                <a:cs typeface="Calibri"/>
              </a:rPr>
              <a:t>76</a:t>
            </a:r>
            <a:r>
              <a:rPr dirty="0" baseline="-9259" sz="1350" spc="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6172" sz="1350" b="1">
                <a:solidFill>
                  <a:srgbClr val="FFFFFF"/>
                </a:solidFill>
                <a:latin typeface="Calibri"/>
                <a:cs typeface="Calibri"/>
              </a:rPr>
              <a:t>84</a:t>
            </a:r>
            <a:r>
              <a:rPr dirty="0" baseline="6172" sz="1350" spc="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9259" sz="1350" b="1">
                <a:solidFill>
                  <a:srgbClr val="FFFFFF"/>
                </a:solidFill>
                <a:latin typeface="Calibri"/>
                <a:cs typeface="Calibri"/>
              </a:rPr>
              <a:t>86</a:t>
            </a:r>
            <a:r>
              <a:rPr dirty="0" baseline="9259" sz="1350" spc="25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5" b="1">
                <a:solidFill>
                  <a:srgbClr val="FFFFFF"/>
                </a:solidFill>
                <a:latin typeface="Calibri"/>
                <a:cs typeface="Calibri"/>
              </a:rPr>
              <a:t>81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649723" y="5617209"/>
            <a:ext cx="8585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dirty="0" baseline="3086" sz="1350" b="1">
                <a:solidFill>
                  <a:srgbClr val="FFFFFF"/>
                </a:solidFill>
                <a:latin typeface="Calibri"/>
                <a:cs typeface="Calibri"/>
              </a:rPr>
              <a:t>75</a:t>
            </a:r>
            <a:r>
              <a:rPr dirty="0" baseline="3086" sz="1350" spc="247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3086" sz="1350" spc="-52" b="1">
                <a:solidFill>
                  <a:srgbClr val="FFFFFF"/>
                </a:solidFill>
                <a:latin typeface="Calibri"/>
                <a:cs typeface="Calibri"/>
              </a:rPr>
              <a:t>76</a:t>
            </a:r>
            <a:r>
              <a:rPr dirty="0" baseline="3086" sz="135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74</a:t>
            </a:r>
            <a:r>
              <a:rPr dirty="0" sz="900" spc="1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9259" sz="1350" spc="-37" b="1">
                <a:solidFill>
                  <a:srgbClr val="FFFFFF"/>
                </a:solidFill>
                <a:latin typeface="Calibri"/>
                <a:cs typeface="Calibri"/>
              </a:rPr>
              <a:t>78</a:t>
            </a:r>
            <a:endParaRPr baseline="9259" sz="135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257096" y="5937630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069083" y="5937630"/>
            <a:ext cx="4679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113913" y="5937630"/>
            <a:ext cx="226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04040"/>
                </a:solidFill>
                <a:latin typeface="Calibri"/>
                <a:cs typeface="Calibri"/>
              </a:rPr>
              <a:t>MIN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026534" y="5937630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404040"/>
                </a:solidFill>
                <a:latin typeface="Calibri"/>
                <a:cs typeface="Calibri"/>
              </a:rPr>
              <a:t>MAX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830571" y="5937630"/>
            <a:ext cx="483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VLOOKUP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640080" y="3451859"/>
            <a:ext cx="4893945" cy="2654935"/>
          </a:xfrm>
          <a:custGeom>
            <a:avLst/>
            <a:gdLst/>
            <a:ahLst/>
            <a:cxnLst/>
            <a:rect l="l" t="t" r="r" b="b"/>
            <a:pathLst>
              <a:path w="4893945" h="2654935">
                <a:moveTo>
                  <a:pt x="0" y="2654808"/>
                </a:moveTo>
                <a:lnTo>
                  <a:pt x="4893564" y="2654808"/>
                </a:lnTo>
                <a:lnTo>
                  <a:pt x="4893564" y="0"/>
                </a:lnTo>
                <a:lnTo>
                  <a:pt x="0" y="0"/>
                </a:lnTo>
              </a:path>
            </a:pathLst>
          </a:custGeom>
          <a:ln w="9524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BQ1</dc:creator>
  <dcterms:created xsi:type="dcterms:W3CDTF">2025-09-21T11:15:06Z</dcterms:created>
  <dcterms:modified xsi:type="dcterms:W3CDTF">2025-09-21T11:15:06Z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Microsoft® Excel® 2016</vt:lpwstr>
  </property>
  <property fmtid="{D5CDD505-2E9C-101B-9397-08002B2CF9AE}" pid="4" name="LastSaved">
    <vt:filetime>2025-09-21T00:00:00Z</vt:filetime>
  </property>
  <property fmtid="{D5CDD505-2E9C-101B-9397-08002B2CF9AE}" pid="5" name="Producer">
    <vt:lpwstr>Microsoft® Excel® 2016</vt:lpwstr>
  </property>
</Properties>
</file>