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52272" y="697991"/>
            <a:ext cx="1817370" cy="180340"/>
          </a:xfrm>
          <a:custGeom>
            <a:avLst/>
            <a:gdLst/>
            <a:ahLst/>
            <a:cxnLst/>
            <a:rect l="l" t="t" r="r" b="b"/>
            <a:pathLst>
              <a:path w="1817370" h="180340">
                <a:moveTo>
                  <a:pt x="0" y="179832"/>
                </a:moveTo>
                <a:lnTo>
                  <a:pt x="1817242" y="179832"/>
                </a:lnTo>
                <a:lnTo>
                  <a:pt x="181724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DDEBF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52272" y="697991"/>
          <a:ext cx="6157595" cy="168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930"/>
                <a:gridCol w="890270"/>
                <a:gridCol w="1032510"/>
                <a:gridCol w="1003300"/>
                <a:gridCol w="1003300"/>
                <a:gridCol w="1189354"/>
              </a:tblGrid>
              <a:tr h="371475"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  <a:tabLst>
                          <a:tab pos="960119" algn="l"/>
                        </a:tabLst>
                      </a:pPr>
                      <a:r>
                        <a:rPr dirty="0" u="sng" sz="1100" spc="-90">
                          <a:uFill>
                            <a:solidFill>
                              <a:srgbClr val="9BC2E6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100" spc="-10">
                          <a:uFill>
                            <a:solidFill>
                              <a:srgbClr val="9BC2E6"/>
                            </a:solidFill>
                          </a:uFill>
                          <a:latin typeface="Calibri"/>
                          <a:cs typeface="Calibri"/>
                        </a:rPr>
                        <a:t>Gender</a:t>
                      </a:r>
                      <a:r>
                        <a:rPr dirty="0" u="sng" sz="1100">
                          <a:uFill>
                            <a:solidFill>
                              <a:srgbClr val="9BC2E6"/>
                            </a:solidFill>
                          </a:uFill>
                          <a:latin typeface="Calibri"/>
                          <a:cs typeface="Calibri"/>
                        </a:rPr>
                        <a:t>	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265"/>
                        </a:lnSpc>
                        <a:tabLst>
                          <a:tab pos="880744" algn="l"/>
                        </a:tabLst>
                      </a:pPr>
                      <a:r>
                        <a:rPr dirty="0" u="sng" sz="1100" spc="-10">
                          <a:uFill>
                            <a:solidFill>
                              <a:srgbClr val="9BC2E6"/>
                            </a:solidFill>
                          </a:uFill>
                          <a:latin typeface="Calibri"/>
                          <a:cs typeface="Calibri"/>
                        </a:rPr>
                        <a:t>Female</a:t>
                      </a:r>
                      <a:r>
                        <a:rPr dirty="0" u="sng" sz="1100">
                          <a:uFill>
                            <a:solidFill>
                              <a:srgbClr val="9BC2E6"/>
                            </a:solidFill>
                          </a:uFill>
                          <a:latin typeface="Calibri"/>
                          <a:cs typeface="Calibri"/>
                        </a:rPr>
                        <a:t>	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3E3E3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B1B1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17780"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b="1">
                          <a:solidFill>
                            <a:srgbClr val="F97C00"/>
                          </a:solidFill>
                          <a:latin typeface="Calibri"/>
                          <a:cs typeface="Calibri"/>
                        </a:rPr>
                        <a:t>Row</a:t>
                      </a:r>
                      <a:r>
                        <a:rPr dirty="0" sz="1100" spc="-10" b="1">
                          <a:solidFill>
                            <a:srgbClr val="F97C00"/>
                          </a:solidFill>
                          <a:latin typeface="Calibri"/>
                          <a:cs typeface="Calibri"/>
                        </a:rPr>
                        <a:t> Labels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FF8000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24130"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b="1">
                          <a:solidFill>
                            <a:srgbClr val="3E3E76"/>
                          </a:solidFill>
                          <a:latin typeface="Calibri"/>
                          <a:cs typeface="Calibri"/>
                        </a:rPr>
                        <a:t>Sum</a:t>
                      </a:r>
                      <a:r>
                        <a:rPr dirty="0" sz="1100" spc="-20" b="1">
                          <a:solidFill>
                            <a:srgbClr val="3E3E7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3E3E76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20" b="1">
                          <a:solidFill>
                            <a:srgbClr val="3E3E76"/>
                          </a:solidFill>
                          <a:latin typeface="Calibri"/>
                          <a:cs typeface="Calibri"/>
                        </a:rPr>
                        <a:t> Math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3E3E3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Science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3E3E3E"/>
                      </a:solidFill>
                      <a:prstDash val="solid"/>
                    </a:lnL>
                    <a:lnR w="12700">
                      <a:solidFill>
                        <a:srgbClr val="3E3E3E"/>
                      </a:solidFill>
                      <a:prstDash val="solid"/>
                    </a:lnR>
                    <a:lnT w="12700">
                      <a:solidFill>
                        <a:srgbClr val="3E3E3E"/>
                      </a:solidFill>
                      <a:prstDash val="solid"/>
                    </a:lnT>
                    <a:lnB w="12700">
                      <a:solidFill>
                        <a:srgbClr val="3E3E3E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Sum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English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3E3E3E"/>
                      </a:solidFill>
                      <a:prstDash val="solid"/>
                    </a:lnL>
                    <a:lnR w="12700">
                      <a:solidFill>
                        <a:srgbClr val="B1B1B1"/>
                      </a:solidFill>
                      <a:prstDash val="solid"/>
                    </a:lnR>
                    <a:lnT w="12700">
                      <a:solidFill>
                        <a:srgbClr val="B1B1B1"/>
                      </a:solidFill>
                      <a:prstDash val="solid"/>
                    </a:lnT>
                    <a:lnB w="12700">
                      <a:solidFill>
                        <a:srgbClr val="B1B1B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b="1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Sum</a:t>
                      </a:r>
                      <a:r>
                        <a:rPr dirty="0" sz="1100" spc="-20" b="1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20" b="1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History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B1B1B1"/>
                      </a:solidFill>
                      <a:prstDash val="solid"/>
                    </a:lnL>
                    <a:lnB w="12700">
                      <a:solidFill>
                        <a:srgbClr val="9BC2E6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b="1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Sum</a:t>
                      </a:r>
                      <a:r>
                        <a:rPr dirty="0" sz="1100" spc="-20" b="1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20" b="1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Computer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B w="12700">
                      <a:solidFill>
                        <a:srgbClr val="9BC2E6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marL="17780" marR="21590">
                        <a:lnSpc>
                          <a:spcPts val="129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FF8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3E3E3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B1B1B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9BC2E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9BC2E6"/>
                      </a:solidFill>
                      <a:prstDash val="solid"/>
                    </a:lnT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17780" marR="21590">
                        <a:lnSpc>
                          <a:spcPts val="122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17780" marR="21590">
                        <a:lnSpc>
                          <a:spcPts val="122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17780" marR="21590">
                        <a:lnSpc>
                          <a:spcPts val="122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 marL="17780" marR="21590">
                        <a:lnSpc>
                          <a:spcPts val="122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9BC2E6"/>
                      </a:solidFill>
                      <a:prstDash val="soli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17780" marR="21590">
                        <a:lnSpc>
                          <a:spcPts val="1315"/>
                        </a:lnSpc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9BC2E6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1315"/>
                        </a:lnSpc>
                      </a:pPr>
                      <a:r>
                        <a:rPr dirty="0" sz="1100" spc="-25" b="1">
                          <a:latin typeface="Calibri"/>
                          <a:cs typeface="Calibri"/>
                        </a:rPr>
                        <a:t>359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9BC2E6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5"/>
                        </a:lnSpc>
                      </a:pPr>
                      <a:r>
                        <a:rPr dirty="0" sz="1100" spc="-25" b="1">
                          <a:latin typeface="Calibri"/>
                          <a:cs typeface="Calibri"/>
                        </a:rPr>
                        <a:t>317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9BC2E6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5"/>
                        </a:lnSpc>
                      </a:pPr>
                      <a:r>
                        <a:rPr dirty="0" sz="1100" spc="-25" b="1">
                          <a:latin typeface="Calibri"/>
                          <a:cs typeface="Calibri"/>
                        </a:rPr>
                        <a:t>419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9BC2E6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5"/>
                        </a:lnSpc>
                      </a:pPr>
                      <a:r>
                        <a:rPr dirty="0" sz="1100" spc="-25" b="1">
                          <a:latin typeface="Calibri"/>
                          <a:cs typeface="Calibri"/>
                        </a:rPr>
                        <a:t>355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9BC2E6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5"/>
                        </a:lnSpc>
                      </a:pPr>
                      <a:r>
                        <a:rPr dirty="0" sz="1100" spc="-25" b="1">
                          <a:latin typeface="Calibri"/>
                          <a:cs typeface="Calibri"/>
                        </a:rPr>
                        <a:t>337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9BC2E6"/>
                      </a:solidFill>
                      <a:prstDash val="solid"/>
                    </a:lnT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52272" y="1070102"/>
          <a:ext cx="1443990" cy="1317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155"/>
              </a:tblGrid>
              <a:tr h="20256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b="1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Sum</a:t>
                      </a:r>
                      <a:r>
                        <a:rPr dirty="0" sz="1100" spc="-20" b="1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20" b="1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Attendence\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B w="12700">
                      <a:solidFill>
                        <a:srgbClr val="9BC2E6"/>
                      </a:solidFill>
                      <a:prstDash val="solid"/>
                    </a:lnB>
                    <a:solidFill>
                      <a:srgbClr val="FFC6CE"/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algn="r" marR="177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T w="12700">
                      <a:solidFill>
                        <a:srgbClr val="9BC2E6"/>
                      </a:solidFill>
                      <a:prstDash val="solid"/>
                    </a:lnT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r" marR="1778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algn="r" marR="1778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algn="r" marR="17780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  <a:tabLst>
                          <a:tab pos="1197610" algn="l"/>
                        </a:tabLst>
                      </a:pPr>
                      <a:r>
                        <a:rPr dirty="0" u="sng" sz="1100">
                          <a:uFill>
                            <a:solidFill>
                              <a:srgbClr val="9BC2E6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1100" spc="-25">
                          <a:uFill>
                            <a:solidFill>
                              <a:srgbClr val="9BC2E6"/>
                            </a:solidFill>
                          </a:uFill>
                          <a:latin typeface="Calibri"/>
                          <a:cs typeface="Calibri"/>
                        </a:rPr>
                        <a:t>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85420">
                <a:tc>
                  <a:txBody>
                    <a:bodyPr/>
                    <a:lstStyle/>
                    <a:p>
                      <a:pPr algn="r" marR="17780">
                        <a:lnSpc>
                          <a:spcPts val="1310"/>
                        </a:lnSpc>
                      </a:pPr>
                      <a:r>
                        <a:rPr dirty="0" sz="1100" spc="-25" b="1">
                          <a:latin typeface="Calibri"/>
                          <a:cs typeface="Calibri"/>
                        </a:rPr>
                        <a:t>374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BQ1</dc:creator>
  <dcterms:created xsi:type="dcterms:W3CDTF">2025-09-21T11:14:02Z</dcterms:created>
  <dcterms:modified xsi:type="dcterms:W3CDTF">2025-09-21T11:14:02Z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2025-09-21T00:00:00Z</vt:filetime>
  </property>
  <property fmtid="{D5CDD505-2E9C-101B-9397-08002B2CF9AE}" pid="3" name="Creator">
    <vt:lpwstr>Microsoft® Excel® 2016</vt:lpwstr>
  </property>
  <property fmtid="{D5CDD505-2E9C-101B-9397-08002B2CF9AE}" pid="4" name="LastSaved">
    <vt:filetime>2025-09-21T00:00:00Z</vt:filetime>
  </property>
  <property fmtid="{D5CDD505-2E9C-101B-9397-08002B2CF9AE}" pid="5" name="Producer">
    <vt:lpwstr>Microsoft® Excel® 2016</vt:lpwstr>
  </property>
</Properties>
</file>