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9"/>
  </p:notesMasterIdLst>
  <p:sldIdLst>
    <p:sldId id="256" r:id="rId2"/>
    <p:sldId id="258" r:id="rId3"/>
    <p:sldId id="259" r:id="rId4"/>
    <p:sldId id="260" r:id="rId5"/>
    <p:sldId id="261" r:id="rId6"/>
    <p:sldId id="286" r:id="rId7"/>
    <p:sldId id="285" r:id="rId8"/>
    <p:sldId id="263" r:id="rId9"/>
    <p:sldId id="304" r:id="rId10"/>
    <p:sldId id="287" r:id="rId11"/>
    <p:sldId id="289" r:id="rId12"/>
    <p:sldId id="293" r:id="rId13"/>
    <p:sldId id="294" r:id="rId14"/>
    <p:sldId id="295" r:id="rId15"/>
    <p:sldId id="301" r:id="rId16"/>
    <p:sldId id="296" r:id="rId17"/>
    <p:sldId id="297" r:id="rId18"/>
    <p:sldId id="298" r:id="rId19"/>
    <p:sldId id="299" r:id="rId20"/>
    <p:sldId id="300" r:id="rId21"/>
    <p:sldId id="290" r:id="rId22"/>
    <p:sldId id="291" r:id="rId23"/>
    <p:sldId id="292" r:id="rId24"/>
    <p:sldId id="302" r:id="rId25"/>
    <p:sldId id="278" r:id="rId26"/>
    <p:sldId id="268" r:id="rId27"/>
    <p:sldId id="303" r:id="rId28"/>
  </p:sldIdLst>
  <p:sldSz cx="9144000" cy="5143500" type="screen16x9"/>
  <p:notesSz cx="6858000" cy="9144000"/>
  <p:embeddedFontLst>
    <p:embeddedFont>
      <p:font typeface="Barlow Semi Condensed" panose="00000506000000000000" pitchFamily="2" charset="0"/>
      <p:regular r:id="rId30"/>
      <p:bold r:id="rId31"/>
      <p:italic r:id="rId32"/>
      <p:boldItalic r:id="rId33"/>
    </p:embeddedFont>
    <p:embeddedFont>
      <p:font typeface="Barlow Semi Condensed Medium" panose="00000606000000000000" pitchFamily="2" charset="0"/>
      <p:regular r:id="rId34"/>
      <p:bold r:id="rId35"/>
      <p:italic r:id="rId36"/>
      <p:boldItalic r:id="rId37"/>
    </p:embeddedFont>
    <p:embeddedFont>
      <p:font typeface="Fjalla One" panose="02000506040000020004" pitchFamily="2"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F4E8ED-736A-4D67-AC90-0D70BB8ECCC8}">
  <a:tblStyle styleId="{B1F4E8ED-736A-4D67-AC90-0D70BB8ECC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2106"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ABA271-C125-45FE-A2AA-DC509BDC927D}" type="doc">
      <dgm:prSet loTypeId="urn:microsoft.com/office/officeart/2005/8/layout/default" loCatId="list" qsTypeId="urn:microsoft.com/office/officeart/2005/8/quickstyle/simple1" qsCatId="simple" csTypeId="urn:microsoft.com/office/officeart/2005/8/colors/accent5_2" csCatId="accent5"/>
      <dgm:spPr/>
      <dgm:t>
        <a:bodyPr/>
        <a:lstStyle/>
        <a:p>
          <a:endParaRPr lang="en-IN"/>
        </a:p>
      </dgm:t>
    </dgm:pt>
    <dgm:pt modelId="{220E0A0B-2B66-4009-A9E4-BABF01264BED}">
      <dgm:prSet/>
      <dgm:spPr/>
      <dgm:t>
        <a:bodyPr/>
        <a:lstStyle/>
        <a:p>
          <a:r>
            <a:rPr lang="en-US" b="1" i="0" baseline="0"/>
            <a:t>Date</a:t>
          </a:r>
          <a:r>
            <a:rPr lang="en-US" b="0" i="0" baseline="0"/>
            <a:t>: The date when the airplane crash occurred. </a:t>
          </a:r>
          <a:endParaRPr lang="en-IN"/>
        </a:p>
      </dgm:t>
    </dgm:pt>
    <dgm:pt modelId="{DCB2F66B-8A51-41E8-8A70-A0B542EBA0E5}" type="parTrans" cxnId="{B20A6D18-F4D9-49C9-B049-D96D41F58162}">
      <dgm:prSet/>
      <dgm:spPr/>
      <dgm:t>
        <a:bodyPr/>
        <a:lstStyle/>
        <a:p>
          <a:endParaRPr lang="en-IN"/>
        </a:p>
      </dgm:t>
    </dgm:pt>
    <dgm:pt modelId="{4ABD59C9-F01E-499A-B9A5-735218CECCF2}" type="sibTrans" cxnId="{B20A6D18-F4D9-49C9-B049-D96D41F58162}">
      <dgm:prSet/>
      <dgm:spPr/>
      <dgm:t>
        <a:bodyPr/>
        <a:lstStyle/>
        <a:p>
          <a:endParaRPr lang="en-IN"/>
        </a:p>
      </dgm:t>
    </dgm:pt>
    <dgm:pt modelId="{37B3BB01-86D5-48D7-89FF-0F021974FDD3}">
      <dgm:prSet/>
      <dgm:spPr/>
      <dgm:t>
        <a:bodyPr/>
        <a:lstStyle/>
        <a:p>
          <a:r>
            <a:rPr lang="en-US" b="1" i="0" baseline="0"/>
            <a:t>Time</a:t>
          </a:r>
          <a:r>
            <a:rPr lang="en-US" b="0" i="0" baseline="0"/>
            <a:t>: The specific time when the airplane crash happened. </a:t>
          </a:r>
          <a:endParaRPr lang="en-IN"/>
        </a:p>
      </dgm:t>
    </dgm:pt>
    <dgm:pt modelId="{8C5CC3F8-09E2-415B-977A-1704B3D4A161}" type="parTrans" cxnId="{824C8B92-4B0D-49A6-ACEE-E17451EFF47D}">
      <dgm:prSet/>
      <dgm:spPr/>
      <dgm:t>
        <a:bodyPr/>
        <a:lstStyle/>
        <a:p>
          <a:endParaRPr lang="en-IN"/>
        </a:p>
      </dgm:t>
    </dgm:pt>
    <dgm:pt modelId="{AE084981-DA5F-47FA-9D38-51DB891BE338}" type="sibTrans" cxnId="{824C8B92-4B0D-49A6-ACEE-E17451EFF47D}">
      <dgm:prSet/>
      <dgm:spPr/>
      <dgm:t>
        <a:bodyPr/>
        <a:lstStyle/>
        <a:p>
          <a:endParaRPr lang="en-IN"/>
        </a:p>
      </dgm:t>
    </dgm:pt>
    <dgm:pt modelId="{4074107C-C055-43F7-AC89-D2C9D2AF583D}">
      <dgm:prSet/>
      <dgm:spPr/>
      <dgm:t>
        <a:bodyPr/>
        <a:lstStyle/>
        <a:p>
          <a:r>
            <a:rPr lang="en-US" b="1" i="0" baseline="0"/>
            <a:t>Location</a:t>
          </a:r>
          <a:r>
            <a:rPr lang="en-US" b="0" i="0" baseline="0"/>
            <a:t>: The geographical location where the airplane crash took place. </a:t>
          </a:r>
          <a:endParaRPr lang="en-IN"/>
        </a:p>
      </dgm:t>
    </dgm:pt>
    <dgm:pt modelId="{B60B89E4-D1A6-4A11-909E-ADED6C5F7D4F}" type="parTrans" cxnId="{4C8BA7A2-72C8-457B-9D57-1BF50072ED15}">
      <dgm:prSet/>
      <dgm:spPr/>
      <dgm:t>
        <a:bodyPr/>
        <a:lstStyle/>
        <a:p>
          <a:endParaRPr lang="en-IN"/>
        </a:p>
      </dgm:t>
    </dgm:pt>
    <dgm:pt modelId="{010E0DF9-0204-492A-B173-840DFC814355}" type="sibTrans" cxnId="{4C8BA7A2-72C8-457B-9D57-1BF50072ED15}">
      <dgm:prSet/>
      <dgm:spPr/>
      <dgm:t>
        <a:bodyPr/>
        <a:lstStyle/>
        <a:p>
          <a:endParaRPr lang="en-IN"/>
        </a:p>
      </dgm:t>
    </dgm:pt>
    <dgm:pt modelId="{C4578499-A26A-4BB7-8981-7431EDAF8782}">
      <dgm:prSet/>
      <dgm:spPr/>
      <dgm:t>
        <a:bodyPr/>
        <a:lstStyle/>
        <a:p>
          <a:r>
            <a:rPr lang="en-US" b="1" i="0" baseline="0"/>
            <a:t>Operator</a:t>
          </a:r>
          <a:r>
            <a:rPr lang="en-US" b="0" i="0" baseline="0"/>
            <a:t>: The operator or airline that was involved in the incident. </a:t>
          </a:r>
          <a:endParaRPr lang="en-IN"/>
        </a:p>
      </dgm:t>
    </dgm:pt>
    <dgm:pt modelId="{F1F10382-0295-4E59-9CA8-EC709BD70C5F}" type="parTrans" cxnId="{9D41BE5A-DB9B-4221-9A51-EA41EC23F864}">
      <dgm:prSet/>
      <dgm:spPr/>
      <dgm:t>
        <a:bodyPr/>
        <a:lstStyle/>
        <a:p>
          <a:endParaRPr lang="en-IN"/>
        </a:p>
      </dgm:t>
    </dgm:pt>
    <dgm:pt modelId="{B3F20291-4FA0-43E5-A3D7-9B15C2447B82}" type="sibTrans" cxnId="{9D41BE5A-DB9B-4221-9A51-EA41EC23F864}">
      <dgm:prSet/>
      <dgm:spPr/>
      <dgm:t>
        <a:bodyPr/>
        <a:lstStyle/>
        <a:p>
          <a:endParaRPr lang="en-IN"/>
        </a:p>
      </dgm:t>
    </dgm:pt>
    <dgm:pt modelId="{C0D04419-1008-4DC9-86EF-E7E123E6E737}">
      <dgm:prSet/>
      <dgm:spPr/>
      <dgm:t>
        <a:bodyPr/>
        <a:lstStyle/>
        <a:p>
          <a:r>
            <a:rPr lang="en-US" b="1" i="0" baseline="0"/>
            <a:t>Flight #</a:t>
          </a:r>
          <a:r>
            <a:rPr lang="en-US" b="0" i="0" baseline="0"/>
            <a:t>: The flight number that is associated with the incident. </a:t>
          </a:r>
          <a:endParaRPr lang="en-IN"/>
        </a:p>
      </dgm:t>
    </dgm:pt>
    <dgm:pt modelId="{A27309A5-149A-44D2-B297-597D31DDFBD2}" type="parTrans" cxnId="{056BF47D-A2A1-4547-BEC4-915044B07401}">
      <dgm:prSet/>
      <dgm:spPr/>
      <dgm:t>
        <a:bodyPr/>
        <a:lstStyle/>
        <a:p>
          <a:endParaRPr lang="en-IN"/>
        </a:p>
      </dgm:t>
    </dgm:pt>
    <dgm:pt modelId="{D701097F-81B2-4145-9B84-A2E915366900}" type="sibTrans" cxnId="{056BF47D-A2A1-4547-BEC4-915044B07401}">
      <dgm:prSet/>
      <dgm:spPr/>
      <dgm:t>
        <a:bodyPr/>
        <a:lstStyle/>
        <a:p>
          <a:endParaRPr lang="en-IN"/>
        </a:p>
      </dgm:t>
    </dgm:pt>
    <dgm:pt modelId="{5EFDA227-B0E4-4660-9415-1C5C256A8D07}">
      <dgm:prSet/>
      <dgm:spPr/>
      <dgm:t>
        <a:bodyPr/>
        <a:lstStyle/>
        <a:p>
          <a:r>
            <a:rPr lang="en-US" b="1" i="0" baseline="0"/>
            <a:t>Route</a:t>
          </a:r>
          <a:r>
            <a:rPr lang="en-US" b="0" i="0" baseline="0"/>
            <a:t>: The planned route that the flight was supposed to take. </a:t>
          </a:r>
          <a:endParaRPr lang="en-IN"/>
        </a:p>
      </dgm:t>
    </dgm:pt>
    <dgm:pt modelId="{7E41F567-FA8F-4BCA-A37B-9716DB0BC3A2}" type="parTrans" cxnId="{52F17B9E-88FF-4C43-B8B7-6CAD47AE41B1}">
      <dgm:prSet/>
      <dgm:spPr/>
      <dgm:t>
        <a:bodyPr/>
        <a:lstStyle/>
        <a:p>
          <a:endParaRPr lang="en-IN"/>
        </a:p>
      </dgm:t>
    </dgm:pt>
    <dgm:pt modelId="{1A8A044B-F3C0-4753-AAAE-ED4E5DB43563}" type="sibTrans" cxnId="{52F17B9E-88FF-4C43-B8B7-6CAD47AE41B1}">
      <dgm:prSet/>
      <dgm:spPr/>
      <dgm:t>
        <a:bodyPr/>
        <a:lstStyle/>
        <a:p>
          <a:endParaRPr lang="en-IN"/>
        </a:p>
      </dgm:t>
    </dgm:pt>
    <dgm:pt modelId="{E156048C-B478-4A2C-8DD6-F8236CD7B3E0}">
      <dgm:prSet/>
      <dgm:spPr/>
      <dgm:t>
        <a:bodyPr/>
        <a:lstStyle/>
        <a:p>
          <a:r>
            <a:rPr lang="en-US" b="1" i="0" baseline="0"/>
            <a:t>AC Type</a:t>
          </a:r>
          <a:r>
            <a:rPr lang="en-US" b="0" i="0" baseline="0"/>
            <a:t>: The type of aircraft that was involved in the crash. </a:t>
          </a:r>
          <a:endParaRPr lang="en-IN"/>
        </a:p>
      </dgm:t>
    </dgm:pt>
    <dgm:pt modelId="{713B0DF4-2088-4BF0-8D0A-A78F7EF14821}" type="parTrans" cxnId="{94B7AE5A-9CF5-4F1E-B3ED-4710FB9A070B}">
      <dgm:prSet/>
      <dgm:spPr/>
      <dgm:t>
        <a:bodyPr/>
        <a:lstStyle/>
        <a:p>
          <a:endParaRPr lang="en-IN"/>
        </a:p>
      </dgm:t>
    </dgm:pt>
    <dgm:pt modelId="{4D1E0366-E328-4E07-BD6A-D8076927588F}" type="sibTrans" cxnId="{94B7AE5A-9CF5-4F1E-B3ED-4710FB9A070B}">
      <dgm:prSet/>
      <dgm:spPr/>
      <dgm:t>
        <a:bodyPr/>
        <a:lstStyle/>
        <a:p>
          <a:endParaRPr lang="en-IN"/>
        </a:p>
      </dgm:t>
    </dgm:pt>
    <dgm:pt modelId="{B9FA46AD-628B-4D1A-BA1F-7F6A38AE3E8E}">
      <dgm:prSet/>
      <dgm:spPr/>
      <dgm:t>
        <a:bodyPr/>
        <a:lstStyle/>
        <a:p>
          <a:r>
            <a:rPr lang="en-US" b="1" i="0" baseline="0"/>
            <a:t>Registration</a:t>
          </a:r>
          <a:r>
            <a:rPr lang="en-US" b="0" i="0" baseline="0"/>
            <a:t>: The registration details of the aircraft. </a:t>
          </a:r>
          <a:endParaRPr lang="en-IN"/>
        </a:p>
      </dgm:t>
    </dgm:pt>
    <dgm:pt modelId="{4B7AFD29-F555-46D9-8016-4331962D08FF}" type="parTrans" cxnId="{245D382C-1CF3-4F4A-BD0C-5B2AC53E278E}">
      <dgm:prSet/>
      <dgm:spPr/>
      <dgm:t>
        <a:bodyPr/>
        <a:lstStyle/>
        <a:p>
          <a:endParaRPr lang="en-IN"/>
        </a:p>
      </dgm:t>
    </dgm:pt>
    <dgm:pt modelId="{7E0A98BA-B7F6-482A-B263-BDE1CF714807}" type="sibTrans" cxnId="{245D382C-1CF3-4F4A-BD0C-5B2AC53E278E}">
      <dgm:prSet/>
      <dgm:spPr/>
      <dgm:t>
        <a:bodyPr/>
        <a:lstStyle/>
        <a:p>
          <a:endParaRPr lang="en-IN"/>
        </a:p>
      </dgm:t>
    </dgm:pt>
    <dgm:pt modelId="{CD50A8CE-3C7A-48B1-BFED-E3086877741A}">
      <dgm:prSet/>
      <dgm:spPr/>
      <dgm:t>
        <a:bodyPr/>
        <a:lstStyle/>
        <a:p>
          <a:r>
            <a:rPr lang="en-US" b="1" i="0" baseline="0"/>
            <a:t>cn/ln</a:t>
          </a:r>
          <a:r>
            <a:rPr lang="en-US" b="0" i="0" baseline="0"/>
            <a:t>: The construction or serial number of the aircraft. </a:t>
          </a:r>
          <a:endParaRPr lang="en-IN"/>
        </a:p>
      </dgm:t>
    </dgm:pt>
    <dgm:pt modelId="{F5218BFB-6340-4F95-885D-54C104E3AA1E}" type="parTrans" cxnId="{DE36DE68-DF7E-4F81-A0BC-5E0AA5F0F1BE}">
      <dgm:prSet/>
      <dgm:spPr/>
      <dgm:t>
        <a:bodyPr/>
        <a:lstStyle/>
        <a:p>
          <a:endParaRPr lang="en-IN"/>
        </a:p>
      </dgm:t>
    </dgm:pt>
    <dgm:pt modelId="{A2989C99-00F9-49E1-A8CC-2FA99CEA95AA}" type="sibTrans" cxnId="{DE36DE68-DF7E-4F81-A0BC-5E0AA5F0F1BE}">
      <dgm:prSet/>
      <dgm:spPr/>
      <dgm:t>
        <a:bodyPr/>
        <a:lstStyle/>
        <a:p>
          <a:endParaRPr lang="en-IN"/>
        </a:p>
      </dgm:t>
    </dgm:pt>
    <dgm:pt modelId="{F65B88D5-1E6B-448A-AE1D-18239DF5B05A}">
      <dgm:prSet/>
      <dgm:spPr/>
      <dgm:t>
        <a:bodyPr/>
        <a:lstStyle/>
        <a:p>
          <a:r>
            <a:rPr lang="en-US" b="1" i="0" baseline="0"/>
            <a:t>Aboard</a:t>
          </a:r>
          <a:r>
            <a:rPr lang="en-US" b="0" i="0" baseline="0"/>
            <a:t>: The total number of individuals that were aboard the aircraft. </a:t>
          </a:r>
          <a:endParaRPr lang="en-IN"/>
        </a:p>
      </dgm:t>
    </dgm:pt>
    <dgm:pt modelId="{7AC73986-EF8B-474E-9520-E9E5B0F891D4}" type="parTrans" cxnId="{22EA5EB9-BBEC-418C-9277-AEFCF57B7440}">
      <dgm:prSet/>
      <dgm:spPr/>
      <dgm:t>
        <a:bodyPr/>
        <a:lstStyle/>
        <a:p>
          <a:endParaRPr lang="en-IN"/>
        </a:p>
      </dgm:t>
    </dgm:pt>
    <dgm:pt modelId="{C1972694-F60C-4F39-810F-3CFACF6D83E8}" type="sibTrans" cxnId="{22EA5EB9-BBEC-418C-9277-AEFCF57B7440}">
      <dgm:prSet/>
      <dgm:spPr/>
      <dgm:t>
        <a:bodyPr/>
        <a:lstStyle/>
        <a:p>
          <a:endParaRPr lang="en-IN"/>
        </a:p>
      </dgm:t>
    </dgm:pt>
    <dgm:pt modelId="{81AD5729-F1AF-4E4D-9C9D-6ACB9DDE4411}">
      <dgm:prSet/>
      <dgm:spPr/>
      <dgm:t>
        <a:bodyPr/>
        <a:lstStyle/>
        <a:p>
          <a:r>
            <a:rPr lang="en-US" b="1" i="0" baseline="0"/>
            <a:t>Aboard Passengers</a:t>
          </a:r>
          <a:r>
            <a:rPr lang="en-US" b="0" i="0" baseline="0"/>
            <a:t>: The number of passengers that were aboard the aircraft. </a:t>
          </a:r>
          <a:endParaRPr lang="en-IN"/>
        </a:p>
      </dgm:t>
    </dgm:pt>
    <dgm:pt modelId="{772A0207-5607-4E73-87EE-6ED127032DC1}" type="parTrans" cxnId="{DE2F205D-49F2-4319-B188-5666AFB457B2}">
      <dgm:prSet/>
      <dgm:spPr/>
      <dgm:t>
        <a:bodyPr/>
        <a:lstStyle/>
        <a:p>
          <a:endParaRPr lang="en-IN"/>
        </a:p>
      </dgm:t>
    </dgm:pt>
    <dgm:pt modelId="{1180957C-6653-442D-AE5D-840A2BDD8743}" type="sibTrans" cxnId="{DE2F205D-49F2-4319-B188-5666AFB457B2}">
      <dgm:prSet/>
      <dgm:spPr/>
      <dgm:t>
        <a:bodyPr/>
        <a:lstStyle/>
        <a:p>
          <a:endParaRPr lang="en-IN"/>
        </a:p>
      </dgm:t>
    </dgm:pt>
    <dgm:pt modelId="{54E73D5C-617F-411B-BE4C-AC1888A07567}">
      <dgm:prSet/>
      <dgm:spPr/>
      <dgm:t>
        <a:bodyPr/>
        <a:lstStyle/>
        <a:p>
          <a:r>
            <a:rPr lang="en-US" b="1" i="0" baseline="0"/>
            <a:t>Aboard Crew</a:t>
          </a:r>
          <a:r>
            <a:rPr lang="en-US" b="0" i="0" baseline="0"/>
            <a:t>: The number of crew members that were aboard the aircraft. </a:t>
          </a:r>
          <a:endParaRPr lang="en-IN"/>
        </a:p>
      </dgm:t>
    </dgm:pt>
    <dgm:pt modelId="{38EE234E-AF9E-4D75-AFD5-6EBEB9669398}" type="parTrans" cxnId="{F30BB25B-093D-4823-9B04-BE449A3C8197}">
      <dgm:prSet/>
      <dgm:spPr/>
      <dgm:t>
        <a:bodyPr/>
        <a:lstStyle/>
        <a:p>
          <a:endParaRPr lang="en-IN"/>
        </a:p>
      </dgm:t>
    </dgm:pt>
    <dgm:pt modelId="{B0EE72C4-D46F-4BCD-8CBA-BDF127468CCA}" type="sibTrans" cxnId="{F30BB25B-093D-4823-9B04-BE449A3C8197}">
      <dgm:prSet/>
      <dgm:spPr/>
      <dgm:t>
        <a:bodyPr/>
        <a:lstStyle/>
        <a:p>
          <a:endParaRPr lang="en-IN"/>
        </a:p>
      </dgm:t>
    </dgm:pt>
    <dgm:pt modelId="{8F71D717-5E7C-4EAD-B2D5-60537020DEFC}">
      <dgm:prSet/>
      <dgm:spPr/>
      <dgm:t>
        <a:bodyPr/>
        <a:lstStyle/>
        <a:p>
          <a:r>
            <a:rPr lang="en-US" b="1" i="0" baseline="0"/>
            <a:t>Fatalities</a:t>
          </a:r>
          <a:r>
            <a:rPr lang="en-US" b="0" i="0" baseline="0"/>
            <a:t>: The total number of fatalities in the incident. </a:t>
          </a:r>
          <a:endParaRPr lang="en-IN"/>
        </a:p>
      </dgm:t>
    </dgm:pt>
    <dgm:pt modelId="{2CB37B84-72DB-4437-82A5-805584FEB637}" type="parTrans" cxnId="{0DA08713-1642-48BE-8DFF-D8058F1B5998}">
      <dgm:prSet/>
      <dgm:spPr/>
      <dgm:t>
        <a:bodyPr/>
        <a:lstStyle/>
        <a:p>
          <a:endParaRPr lang="en-IN"/>
        </a:p>
      </dgm:t>
    </dgm:pt>
    <dgm:pt modelId="{1A582FD6-64A4-4384-89A7-B8639AFB2412}" type="sibTrans" cxnId="{0DA08713-1642-48BE-8DFF-D8058F1B5998}">
      <dgm:prSet/>
      <dgm:spPr/>
      <dgm:t>
        <a:bodyPr/>
        <a:lstStyle/>
        <a:p>
          <a:endParaRPr lang="en-IN"/>
        </a:p>
      </dgm:t>
    </dgm:pt>
    <dgm:pt modelId="{A3F00224-8344-4EF0-8901-5A973EAEA61D}">
      <dgm:prSet/>
      <dgm:spPr/>
      <dgm:t>
        <a:bodyPr/>
        <a:lstStyle/>
        <a:p>
          <a:r>
            <a:rPr lang="en-US" b="1" i="0" baseline="0"/>
            <a:t>Fatalities Passengers</a:t>
          </a:r>
          <a:r>
            <a:rPr lang="en-US" b="0" i="0" baseline="0"/>
            <a:t>: The number of passenger fatalities. </a:t>
          </a:r>
          <a:endParaRPr lang="en-IN"/>
        </a:p>
      </dgm:t>
    </dgm:pt>
    <dgm:pt modelId="{47F7A1F9-D18F-4B22-98EE-D7D0FD12F512}" type="parTrans" cxnId="{C4A1B5AD-9E38-46F2-8C7C-C83FF4BDBDFC}">
      <dgm:prSet/>
      <dgm:spPr/>
      <dgm:t>
        <a:bodyPr/>
        <a:lstStyle/>
        <a:p>
          <a:endParaRPr lang="en-IN"/>
        </a:p>
      </dgm:t>
    </dgm:pt>
    <dgm:pt modelId="{0874FE36-CCAA-45E8-BDCF-DC4ABEEAA9A0}" type="sibTrans" cxnId="{C4A1B5AD-9E38-46F2-8C7C-C83FF4BDBDFC}">
      <dgm:prSet/>
      <dgm:spPr/>
      <dgm:t>
        <a:bodyPr/>
        <a:lstStyle/>
        <a:p>
          <a:endParaRPr lang="en-IN"/>
        </a:p>
      </dgm:t>
    </dgm:pt>
    <dgm:pt modelId="{14DE3227-85CA-4ECC-9FA0-592262281242}">
      <dgm:prSet/>
      <dgm:spPr/>
      <dgm:t>
        <a:bodyPr/>
        <a:lstStyle/>
        <a:p>
          <a:r>
            <a:rPr lang="en-US" b="1" i="0" baseline="0"/>
            <a:t>Fatalities Crew</a:t>
          </a:r>
          <a:r>
            <a:rPr lang="en-US" b="0" i="0" baseline="0"/>
            <a:t>: The number of crew member fatalities. </a:t>
          </a:r>
          <a:endParaRPr lang="en-IN"/>
        </a:p>
      </dgm:t>
    </dgm:pt>
    <dgm:pt modelId="{3BA724F1-BDC4-4D81-85DA-79A5D058D249}" type="parTrans" cxnId="{9787E5D5-DD33-45F2-B35A-A5D2A35D2D3F}">
      <dgm:prSet/>
      <dgm:spPr/>
      <dgm:t>
        <a:bodyPr/>
        <a:lstStyle/>
        <a:p>
          <a:endParaRPr lang="en-IN"/>
        </a:p>
      </dgm:t>
    </dgm:pt>
    <dgm:pt modelId="{2F0E8671-89F4-4510-B2AB-55AD8D7D1C9E}" type="sibTrans" cxnId="{9787E5D5-DD33-45F2-B35A-A5D2A35D2D3F}">
      <dgm:prSet/>
      <dgm:spPr/>
      <dgm:t>
        <a:bodyPr/>
        <a:lstStyle/>
        <a:p>
          <a:endParaRPr lang="en-IN"/>
        </a:p>
      </dgm:t>
    </dgm:pt>
    <dgm:pt modelId="{37A8E09C-59DE-452E-AA07-26251E7FC54C}">
      <dgm:prSet/>
      <dgm:spPr/>
      <dgm:t>
        <a:bodyPr/>
        <a:lstStyle/>
        <a:p>
          <a:r>
            <a:rPr lang="en-US" b="1" i="0" baseline="0"/>
            <a:t>Ground</a:t>
          </a:r>
          <a:r>
            <a:rPr lang="en-US" b="0" i="0" baseline="0"/>
            <a:t>: The number of casualties on the ground, if any. </a:t>
          </a:r>
          <a:endParaRPr lang="en-IN"/>
        </a:p>
      </dgm:t>
    </dgm:pt>
    <dgm:pt modelId="{2301067D-1F6F-4CA4-B136-3DBBA31C3322}" type="parTrans" cxnId="{80292094-672B-4FD9-B637-D9A768BA0F6C}">
      <dgm:prSet/>
      <dgm:spPr/>
      <dgm:t>
        <a:bodyPr/>
        <a:lstStyle/>
        <a:p>
          <a:endParaRPr lang="en-IN"/>
        </a:p>
      </dgm:t>
    </dgm:pt>
    <dgm:pt modelId="{E926B4FB-014F-4DCF-8BB6-FABD6031688E}" type="sibTrans" cxnId="{80292094-672B-4FD9-B637-D9A768BA0F6C}">
      <dgm:prSet/>
      <dgm:spPr/>
      <dgm:t>
        <a:bodyPr/>
        <a:lstStyle/>
        <a:p>
          <a:endParaRPr lang="en-IN"/>
        </a:p>
      </dgm:t>
    </dgm:pt>
    <dgm:pt modelId="{5FA4ADDD-2BCD-4C47-A372-5CEB49579F73}">
      <dgm:prSet/>
      <dgm:spPr/>
      <dgm:t>
        <a:bodyPr/>
        <a:lstStyle/>
        <a:p>
          <a:r>
            <a:rPr lang="en-US" b="1" i="0" baseline="0"/>
            <a:t>Summary</a:t>
          </a:r>
          <a:r>
            <a:rPr lang="en-US" b="0" i="0" baseline="0"/>
            <a:t>: A brief summary or description of the incident. </a:t>
          </a:r>
          <a:endParaRPr lang="en-IN"/>
        </a:p>
      </dgm:t>
    </dgm:pt>
    <dgm:pt modelId="{9350ABCB-CCDE-4479-8B45-5808032C2BE7}" type="parTrans" cxnId="{4461476D-D187-4CBB-8F14-11BB9F0C5150}">
      <dgm:prSet/>
      <dgm:spPr/>
      <dgm:t>
        <a:bodyPr/>
        <a:lstStyle/>
        <a:p>
          <a:endParaRPr lang="en-IN"/>
        </a:p>
      </dgm:t>
    </dgm:pt>
    <dgm:pt modelId="{28756852-2A09-4876-BBB7-09ADC1F5F46D}" type="sibTrans" cxnId="{4461476D-D187-4CBB-8F14-11BB9F0C5150}">
      <dgm:prSet/>
      <dgm:spPr/>
      <dgm:t>
        <a:bodyPr/>
        <a:lstStyle/>
        <a:p>
          <a:endParaRPr lang="en-IN"/>
        </a:p>
      </dgm:t>
    </dgm:pt>
    <dgm:pt modelId="{E9619121-D840-4AF9-AB63-2481C5707FC8}" type="pres">
      <dgm:prSet presAssocID="{10ABA271-C125-45FE-A2AA-DC509BDC927D}" presName="diagram" presStyleCnt="0">
        <dgm:presLayoutVars>
          <dgm:dir/>
          <dgm:resizeHandles val="exact"/>
        </dgm:presLayoutVars>
      </dgm:prSet>
      <dgm:spPr/>
    </dgm:pt>
    <dgm:pt modelId="{D3F5DCA4-6A05-4CB2-BFD2-1CC1B5B067F2}" type="pres">
      <dgm:prSet presAssocID="{220E0A0B-2B66-4009-A9E4-BABF01264BED}" presName="node" presStyleLbl="node1" presStyleIdx="0" presStyleCnt="17">
        <dgm:presLayoutVars>
          <dgm:bulletEnabled val="1"/>
        </dgm:presLayoutVars>
      </dgm:prSet>
      <dgm:spPr/>
    </dgm:pt>
    <dgm:pt modelId="{57722211-0548-4AC2-8C55-D460555D7103}" type="pres">
      <dgm:prSet presAssocID="{4ABD59C9-F01E-499A-B9A5-735218CECCF2}" presName="sibTrans" presStyleCnt="0"/>
      <dgm:spPr/>
    </dgm:pt>
    <dgm:pt modelId="{EF475035-F532-4B56-903F-851DC2881836}" type="pres">
      <dgm:prSet presAssocID="{37B3BB01-86D5-48D7-89FF-0F021974FDD3}" presName="node" presStyleLbl="node1" presStyleIdx="1" presStyleCnt="17">
        <dgm:presLayoutVars>
          <dgm:bulletEnabled val="1"/>
        </dgm:presLayoutVars>
      </dgm:prSet>
      <dgm:spPr/>
    </dgm:pt>
    <dgm:pt modelId="{E7F2F703-F299-4CE4-B267-229CCD49F81E}" type="pres">
      <dgm:prSet presAssocID="{AE084981-DA5F-47FA-9D38-51DB891BE338}" presName="sibTrans" presStyleCnt="0"/>
      <dgm:spPr/>
    </dgm:pt>
    <dgm:pt modelId="{F0D16EAA-3016-46BB-BF72-90FE04FAC9EA}" type="pres">
      <dgm:prSet presAssocID="{4074107C-C055-43F7-AC89-D2C9D2AF583D}" presName="node" presStyleLbl="node1" presStyleIdx="2" presStyleCnt="17">
        <dgm:presLayoutVars>
          <dgm:bulletEnabled val="1"/>
        </dgm:presLayoutVars>
      </dgm:prSet>
      <dgm:spPr/>
    </dgm:pt>
    <dgm:pt modelId="{37C57E4A-E028-49A0-B800-135196185A62}" type="pres">
      <dgm:prSet presAssocID="{010E0DF9-0204-492A-B173-840DFC814355}" presName="sibTrans" presStyleCnt="0"/>
      <dgm:spPr/>
    </dgm:pt>
    <dgm:pt modelId="{35484A9D-280B-4A88-97EF-3EEB232502BB}" type="pres">
      <dgm:prSet presAssocID="{C4578499-A26A-4BB7-8981-7431EDAF8782}" presName="node" presStyleLbl="node1" presStyleIdx="3" presStyleCnt="17">
        <dgm:presLayoutVars>
          <dgm:bulletEnabled val="1"/>
        </dgm:presLayoutVars>
      </dgm:prSet>
      <dgm:spPr/>
    </dgm:pt>
    <dgm:pt modelId="{08DCC804-5884-45BE-B143-FD3C68F9AA75}" type="pres">
      <dgm:prSet presAssocID="{B3F20291-4FA0-43E5-A3D7-9B15C2447B82}" presName="sibTrans" presStyleCnt="0"/>
      <dgm:spPr/>
    </dgm:pt>
    <dgm:pt modelId="{0E215C31-CCA2-43B3-978C-2DB068032DDD}" type="pres">
      <dgm:prSet presAssocID="{C0D04419-1008-4DC9-86EF-E7E123E6E737}" presName="node" presStyleLbl="node1" presStyleIdx="4" presStyleCnt="17">
        <dgm:presLayoutVars>
          <dgm:bulletEnabled val="1"/>
        </dgm:presLayoutVars>
      </dgm:prSet>
      <dgm:spPr/>
    </dgm:pt>
    <dgm:pt modelId="{E4307D66-999D-4F63-8B59-F86AFEA49090}" type="pres">
      <dgm:prSet presAssocID="{D701097F-81B2-4145-9B84-A2E915366900}" presName="sibTrans" presStyleCnt="0"/>
      <dgm:spPr/>
    </dgm:pt>
    <dgm:pt modelId="{334254E2-29EB-4CCB-AEE8-52658483F007}" type="pres">
      <dgm:prSet presAssocID="{5EFDA227-B0E4-4660-9415-1C5C256A8D07}" presName="node" presStyleLbl="node1" presStyleIdx="5" presStyleCnt="17">
        <dgm:presLayoutVars>
          <dgm:bulletEnabled val="1"/>
        </dgm:presLayoutVars>
      </dgm:prSet>
      <dgm:spPr/>
    </dgm:pt>
    <dgm:pt modelId="{55BCDF22-12C6-4591-881A-5002F24DE382}" type="pres">
      <dgm:prSet presAssocID="{1A8A044B-F3C0-4753-AAAE-ED4E5DB43563}" presName="sibTrans" presStyleCnt="0"/>
      <dgm:spPr/>
    </dgm:pt>
    <dgm:pt modelId="{FBB47748-B907-4F2E-B727-AE8EA9C5DF1C}" type="pres">
      <dgm:prSet presAssocID="{E156048C-B478-4A2C-8DD6-F8236CD7B3E0}" presName="node" presStyleLbl="node1" presStyleIdx="6" presStyleCnt="17">
        <dgm:presLayoutVars>
          <dgm:bulletEnabled val="1"/>
        </dgm:presLayoutVars>
      </dgm:prSet>
      <dgm:spPr/>
    </dgm:pt>
    <dgm:pt modelId="{9F802CD6-4762-4C9B-8785-982DE3079E80}" type="pres">
      <dgm:prSet presAssocID="{4D1E0366-E328-4E07-BD6A-D8076927588F}" presName="sibTrans" presStyleCnt="0"/>
      <dgm:spPr/>
    </dgm:pt>
    <dgm:pt modelId="{D19F3AF5-A446-4344-9397-EFEA8623EE96}" type="pres">
      <dgm:prSet presAssocID="{B9FA46AD-628B-4D1A-BA1F-7F6A38AE3E8E}" presName="node" presStyleLbl="node1" presStyleIdx="7" presStyleCnt="17">
        <dgm:presLayoutVars>
          <dgm:bulletEnabled val="1"/>
        </dgm:presLayoutVars>
      </dgm:prSet>
      <dgm:spPr/>
    </dgm:pt>
    <dgm:pt modelId="{24B7D329-F953-49EA-AA66-7089BDE2A8F0}" type="pres">
      <dgm:prSet presAssocID="{7E0A98BA-B7F6-482A-B263-BDE1CF714807}" presName="sibTrans" presStyleCnt="0"/>
      <dgm:spPr/>
    </dgm:pt>
    <dgm:pt modelId="{7639BA13-0EA8-4A1E-8376-F0D64505E5A5}" type="pres">
      <dgm:prSet presAssocID="{CD50A8CE-3C7A-48B1-BFED-E3086877741A}" presName="node" presStyleLbl="node1" presStyleIdx="8" presStyleCnt="17">
        <dgm:presLayoutVars>
          <dgm:bulletEnabled val="1"/>
        </dgm:presLayoutVars>
      </dgm:prSet>
      <dgm:spPr/>
    </dgm:pt>
    <dgm:pt modelId="{D54743C7-B6B2-4647-89F5-2CF7884EB8EA}" type="pres">
      <dgm:prSet presAssocID="{A2989C99-00F9-49E1-A8CC-2FA99CEA95AA}" presName="sibTrans" presStyleCnt="0"/>
      <dgm:spPr/>
    </dgm:pt>
    <dgm:pt modelId="{BCE0D8BD-0610-41B1-A812-414E1EED4A5E}" type="pres">
      <dgm:prSet presAssocID="{F65B88D5-1E6B-448A-AE1D-18239DF5B05A}" presName="node" presStyleLbl="node1" presStyleIdx="9" presStyleCnt="17">
        <dgm:presLayoutVars>
          <dgm:bulletEnabled val="1"/>
        </dgm:presLayoutVars>
      </dgm:prSet>
      <dgm:spPr/>
    </dgm:pt>
    <dgm:pt modelId="{D9CEF241-6329-4AB5-B924-6FFE4E456457}" type="pres">
      <dgm:prSet presAssocID="{C1972694-F60C-4F39-810F-3CFACF6D83E8}" presName="sibTrans" presStyleCnt="0"/>
      <dgm:spPr/>
    </dgm:pt>
    <dgm:pt modelId="{79E2170D-FFE7-48DA-A42C-25DA9015C9D0}" type="pres">
      <dgm:prSet presAssocID="{81AD5729-F1AF-4E4D-9C9D-6ACB9DDE4411}" presName="node" presStyleLbl="node1" presStyleIdx="10" presStyleCnt="17">
        <dgm:presLayoutVars>
          <dgm:bulletEnabled val="1"/>
        </dgm:presLayoutVars>
      </dgm:prSet>
      <dgm:spPr/>
    </dgm:pt>
    <dgm:pt modelId="{64BC7B4D-5821-485A-BEEC-9CD0F6739A5C}" type="pres">
      <dgm:prSet presAssocID="{1180957C-6653-442D-AE5D-840A2BDD8743}" presName="sibTrans" presStyleCnt="0"/>
      <dgm:spPr/>
    </dgm:pt>
    <dgm:pt modelId="{03D5CFE5-B924-4E22-A401-7930899A5171}" type="pres">
      <dgm:prSet presAssocID="{54E73D5C-617F-411B-BE4C-AC1888A07567}" presName="node" presStyleLbl="node1" presStyleIdx="11" presStyleCnt="17">
        <dgm:presLayoutVars>
          <dgm:bulletEnabled val="1"/>
        </dgm:presLayoutVars>
      </dgm:prSet>
      <dgm:spPr/>
    </dgm:pt>
    <dgm:pt modelId="{68C44618-A737-4394-9D7B-1BF5C7019C79}" type="pres">
      <dgm:prSet presAssocID="{B0EE72C4-D46F-4BCD-8CBA-BDF127468CCA}" presName="sibTrans" presStyleCnt="0"/>
      <dgm:spPr/>
    </dgm:pt>
    <dgm:pt modelId="{AB058AE0-42A8-42A0-94D4-D5844EBD4961}" type="pres">
      <dgm:prSet presAssocID="{8F71D717-5E7C-4EAD-B2D5-60537020DEFC}" presName="node" presStyleLbl="node1" presStyleIdx="12" presStyleCnt="17">
        <dgm:presLayoutVars>
          <dgm:bulletEnabled val="1"/>
        </dgm:presLayoutVars>
      </dgm:prSet>
      <dgm:spPr/>
    </dgm:pt>
    <dgm:pt modelId="{90530CC8-59AA-42E5-A161-D86FC33CF644}" type="pres">
      <dgm:prSet presAssocID="{1A582FD6-64A4-4384-89A7-B8639AFB2412}" presName="sibTrans" presStyleCnt="0"/>
      <dgm:spPr/>
    </dgm:pt>
    <dgm:pt modelId="{F5FA4BD6-BF80-4523-9B52-6135C73A3A87}" type="pres">
      <dgm:prSet presAssocID="{A3F00224-8344-4EF0-8901-5A973EAEA61D}" presName="node" presStyleLbl="node1" presStyleIdx="13" presStyleCnt="17">
        <dgm:presLayoutVars>
          <dgm:bulletEnabled val="1"/>
        </dgm:presLayoutVars>
      </dgm:prSet>
      <dgm:spPr/>
    </dgm:pt>
    <dgm:pt modelId="{AFB18DA8-60E9-4311-80C5-DAC0ADAABDDC}" type="pres">
      <dgm:prSet presAssocID="{0874FE36-CCAA-45E8-BDCF-DC4ABEEAA9A0}" presName="sibTrans" presStyleCnt="0"/>
      <dgm:spPr/>
    </dgm:pt>
    <dgm:pt modelId="{1A76734E-8B30-4BF9-90E0-CB367A38DB84}" type="pres">
      <dgm:prSet presAssocID="{14DE3227-85CA-4ECC-9FA0-592262281242}" presName="node" presStyleLbl="node1" presStyleIdx="14" presStyleCnt="17">
        <dgm:presLayoutVars>
          <dgm:bulletEnabled val="1"/>
        </dgm:presLayoutVars>
      </dgm:prSet>
      <dgm:spPr/>
    </dgm:pt>
    <dgm:pt modelId="{23D6DC6B-754D-4E29-971D-1ACA32F01475}" type="pres">
      <dgm:prSet presAssocID="{2F0E8671-89F4-4510-B2AB-55AD8D7D1C9E}" presName="sibTrans" presStyleCnt="0"/>
      <dgm:spPr/>
    </dgm:pt>
    <dgm:pt modelId="{BCFFC93D-F4A6-40EA-85FA-11A48FD57370}" type="pres">
      <dgm:prSet presAssocID="{37A8E09C-59DE-452E-AA07-26251E7FC54C}" presName="node" presStyleLbl="node1" presStyleIdx="15" presStyleCnt="17">
        <dgm:presLayoutVars>
          <dgm:bulletEnabled val="1"/>
        </dgm:presLayoutVars>
      </dgm:prSet>
      <dgm:spPr/>
    </dgm:pt>
    <dgm:pt modelId="{90C34D56-3184-4496-A766-62039CFF72A2}" type="pres">
      <dgm:prSet presAssocID="{E926B4FB-014F-4DCF-8BB6-FABD6031688E}" presName="sibTrans" presStyleCnt="0"/>
      <dgm:spPr/>
    </dgm:pt>
    <dgm:pt modelId="{BEFF7690-45F9-4272-B90D-16F5A0F35176}" type="pres">
      <dgm:prSet presAssocID="{5FA4ADDD-2BCD-4C47-A372-5CEB49579F73}" presName="node" presStyleLbl="node1" presStyleIdx="16" presStyleCnt="17">
        <dgm:presLayoutVars>
          <dgm:bulletEnabled val="1"/>
        </dgm:presLayoutVars>
      </dgm:prSet>
      <dgm:spPr/>
    </dgm:pt>
  </dgm:ptLst>
  <dgm:cxnLst>
    <dgm:cxn modelId="{0DA08713-1642-48BE-8DFF-D8058F1B5998}" srcId="{10ABA271-C125-45FE-A2AA-DC509BDC927D}" destId="{8F71D717-5E7C-4EAD-B2D5-60537020DEFC}" srcOrd="12" destOrd="0" parTransId="{2CB37B84-72DB-4437-82A5-805584FEB637}" sibTransId="{1A582FD6-64A4-4384-89A7-B8639AFB2412}"/>
    <dgm:cxn modelId="{B20A6D18-F4D9-49C9-B049-D96D41F58162}" srcId="{10ABA271-C125-45FE-A2AA-DC509BDC927D}" destId="{220E0A0B-2B66-4009-A9E4-BABF01264BED}" srcOrd="0" destOrd="0" parTransId="{DCB2F66B-8A51-41E8-8A70-A0B542EBA0E5}" sibTransId="{4ABD59C9-F01E-499A-B9A5-735218CECCF2}"/>
    <dgm:cxn modelId="{245D382C-1CF3-4F4A-BD0C-5B2AC53E278E}" srcId="{10ABA271-C125-45FE-A2AA-DC509BDC927D}" destId="{B9FA46AD-628B-4D1A-BA1F-7F6A38AE3E8E}" srcOrd="7" destOrd="0" parTransId="{4B7AFD29-F555-46D9-8016-4331962D08FF}" sibTransId="{7E0A98BA-B7F6-482A-B263-BDE1CF714807}"/>
    <dgm:cxn modelId="{F30BB25B-093D-4823-9B04-BE449A3C8197}" srcId="{10ABA271-C125-45FE-A2AA-DC509BDC927D}" destId="{54E73D5C-617F-411B-BE4C-AC1888A07567}" srcOrd="11" destOrd="0" parTransId="{38EE234E-AF9E-4D75-AFD5-6EBEB9669398}" sibTransId="{B0EE72C4-D46F-4BCD-8CBA-BDF127468CCA}"/>
    <dgm:cxn modelId="{DE2F205D-49F2-4319-B188-5666AFB457B2}" srcId="{10ABA271-C125-45FE-A2AA-DC509BDC927D}" destId="{81AD5729-F1AF-4E4D-9C9D-6ACB9DDE4411}" srcOrd="10" destOrd="0" parTransId="{772A0207-5607-4E73-87EE-6ED127032DC1}" sibTransId="{1180957C-6653-442D-AE5D-840A2BDD8743}"/>
    <dgm:cxn modelId="{862A9842-16C4-466E-9D54-DB21585E93CC}" type="presOf" srcId="{14DE3227-85CA-4ECC-9FA0-592262281242}" destId="{1A76734E-8B30-4BF9-90E0-CB367A38DB84}" srcOrd="0" destOrd="0" presId="urn:microsoft.com/office/officeart/2005/8/layout/default"/>
    <dgm:cxn modelId="{DE36DE68-DF7E-4F81-A0BC-5E0AA5F0F1BE}" srcId="{10ABA271-C125-45FE-A2AA-DC509BDC927D}" destId="{CD50A8CE-3C7A-48B1-BFED-E3086877741A}" srcOrd="8" destOrd="0" parTransId="{F5218BFB-6340-4F95-885D-54C104E3AA1E}" sibTransId="{A2989C99-00F9-49E1-A8CC-2FA99CEA95AA}"/>
    <dgm:cxn modelId="{04D2AB69-2063-4B9D-BC33-5D9C730FD8F8}" type="presOf" srcId="{A3F00224-8344-4EF0-8901-5A973EAEA61D}" destId="{F5FA4BD6-BF80-4523-9B52-6135C73A3A87}" srcOrd="0" destOrd="0" presId="urn:microsoft.com/office/officeart/2005/8/layout/default"/>
    <dgm:cxn modelId="{4461476D-D187-4CBB-8F14-11BB9F0C5150}" srcId="{10ABA271-C125-45FE-A2AA-DC509BDC927D}" destId="{5FA4ADDD-2BCD-4C47-A372-5CEB49579F73}" srcOrd="16" destOrd="0" parTransId="{9350ABCB-CCDE-4479-8B45-5808032C2BE7}" sibTransId="{28756852-2A09-4876-BBB7-09ADC1F5F46D}"/>
    <dgm:cxn modelId="{CA3CF156-BA0E-4F8D-A965-565DD8A6DFA9}" type="presOf" srcId="{C0D04419-1008-4DC9-86EF-E7E123E6E737}" destId="{0E215C31-CCA2-43B3-978C-2DB068032DDD}" srcOrd="0" destOrd="0" presId="urn:microsoft.com/office/officeart/2005/8/layout/default"/>
    <dgm:cxn modelId="{94B7AE5A-9CF5-4F1E-B3ED-4710FB9A070B}" srcId="{10ABA271-C125-45FE-A2AA-DC509BDC927D}" destId="{E156048C-B478-4A2C-8DD6-F8236CD7B3E0}" srcOrd="6" destOrd="0" parTransId="{713B0DF4-2088-4BF0-8D0A-A78F7EF14821}" sibTransId="{4D1E0366-E328-4E07-BD6A-D8076927588F}"/>
    <dgm:cxn modelId="{9D41BE5A-DB9B-4221-9A51-EA41EC23F864}" srcId="{10ABA271-C125-45FE-A2AA-DC509BDC927D}" destId="{C4578499-A26A-4BB7-8981-7431EDAF8782}" srcOrd="3" destOrd="0" parTransId="{F1F10382-0295-4E59-9CA8-EC709BD70C5F}" sibTransId="{B3F20291-4FA0-43E5-A3D7-9B15C2447B82}"/>
    <dgm:cxn modelId="{056BF47D-A2A1-4547-BEC4-915044B07401}" srcId="{10ABA271-C125-45FE-A2AA-DC509BDC927D}" destId="{C0D04419-1008-4DC9-86EF-E7E123E6E737}" srcOrd="4" destOrd="0" parTransId="{A27309A5-149A-44D2-B297-597D31DDFBD2}" sibTransId="{D701097F-81B2-4145-9B84-A2E915366900}"/>
    <dgm:cxn modelId="{73A1D384-60D8-4F4C-99BD-C32DE2E00949}" type="presOf" srcId="{E156048C-B478-4A2C-8DD6-F8236CD7B3E0}" destId="{FBB47748-B907-4F2E-B727-AE8EA9C5DF1C}" srcOrd="0" destOrd="0" presId="urn:microsoft.com/office/officeart/2005/8/layout/default"/>
    <dgm:cxn modelId="{00198A89-4A4B-4755-BA85-18BF817CC006}" type="presOf" srcId="{B9FA46AD-628B-4D1A-BA1F-7F6A38AE3E8E}" destId="{D19F3AF5-A446-4344-9397-EFEA8623EE96}" srcOrd="0" destOrd="0" presId="urn:microsoft.com/office/officeart/2005/8/layout/default"/>
    <dgm:cxn modelId="{8C806690-70FF-4A30-86DC-41F4F24A5AA9}" type="presOf" srcId="{F65B88D5-1E6B-448A-AE1D-18239DF5B05A}" destId="{BCE0D8BD-0610-41B1-A812-414E1EED4A5E}" srcOrd="0" destOrd="0" presId="urn:microsoft.com/office/officeart/2005/8/layout/default"/>
    <dgm:cxn modelId="{824C8B92-4B0D-49A6-ACEE-E17451EFF47D}" srcId="{10ABA271-C125-45FE-A2AA-DC509BDC927D}" destId="{37B3BB01-86D5-48D7-89FF-0F021974FDD3}" srcOrd="1" destOrd="0" parTransId="{8C5CC3F8-09E2-415B-977A-1704B3D4A161}" sibTransId="{AE084981-DA5F-47FA-9D38-51DB891BE338}"/>
    <dgm:cxn modelId="{80292094-672B-4FD9-B637-D9A768BA0F6C}" srcId="{10ABA271-C125-45FE-A2AA-DC509BDC927D}" destId="{37A8E09C-59DE-452E-AA07-26251E7FC54C}" srcOrd="15" destOrd="0" parTransId="{2301067D-1F6F-4CA4-B136-3DBBA31C3322}" sibTransId="{E926B4FB-014F-4DCF-8BB6-FABD6031688E}"/>
    <dgm:cxn modelId="{27EDB899-BA84-48F5-A28C-A16E502DC6C4}" type="presOf" srcId="{10ABA271-C125-45FE-A2AA-DC509BDC927D}" destId="{E9619121-D840-4AF9-AB63-2481C5707FC8}" srcOrd="0" destOrd="0" presId="urn:microsoft.com/office/officeart/2005/8/layout/default"/>
    <dgm:cxn modelId="{52F17B9E-88FF-4C43-B8B7-6CAD47AE41B1}" srcId="{10ABA271-C125-45FE-A2AA-DC509BDC927D}" destId="{5EFDA227-B0E4-4660-9415-1C5C256A8D07}" srcOrd="5" destOrd="0" parTransId="{7E41F567-FA8F-4BCA-A37B-9716DB0BC3A2}" sibTransId="{1A8A044B-F3C0-4753-AAAE-ED4E5DB43563}"/>
    <dgm:cxn modelId="{4C8BA7A2-72C8-457B-9D57-1BF50072ED15}" srcId="{10ABA271-C125-45FE-A2AA-DC509BDC927D}" destId="{4074107C-C055-43F7-AC89-D2C9D2AF583D}" srcOrd="2" destOrd="0" parTransId="{B60B89E4-D1A6-4A11-909E-ADED6C5F7D4F}" sibTransId="{010E0DF9-0204-492A-B173-840DFC814355}"/>
    <dgm:cxn modelId="{C4A1B5AD-9E38-46F2-8C7C-C83FF4BDBDFC}" srcId="{10ABA271-C125-45FE-A2AA-DC509BDC927D}" destId="{A3F00224-8344-4EF0-8901-5A973EAEA61D}" srcOrd="13" destOrd="0" parTransId="{47F7A1F9-D18F-4B22-98EE-D7D0FD12F512}" sibTransId="{0874FE36-CCAA-45E8-BDCF-DC4ABEEAA9A0}"/>
    <dgm:cxn modelId="{2A3345B6-8AA1-4F69-AD74-65644439B551}" type="presOf" srcId="{5FA4ADDD-2BCD-4C47-A372-5CEB49579F73}" destId="{BEFF7690-45F9-4272-B90D-16F5A0F35176}" srcOrd="0" destOrd="0" presId="urn:microsoft.com/office/officeart/2005/8/layout/default"/>
    <dgm:cxn modelId="{22EA5EB9-BBEC-418C-9277-AEFCF57B7440}" srcId="{10ABA271-C125-45FE-A2AA-DC509BDC927D}" destId="{F65B88D5-1E6B-448A-AE1D-18239DF5B05A}" srcOrd="9" destOrd="0" parTransId="{7AC73986-EF8B-474E-9520-E9E5B0F891D4}" sibTransId="{C1972694-F60C-4F39-810F-3CFACF6D83E8}"/>
    <dgm:cxn modelId="{8E8A58CA-3D98-4793-AB9F-5ECC27D6B72B}" type="presOf" srcId="{220E0A0B-2B66-4009-A9E4-BABF01264BED}" destId="{D3F5DCA4-6A05-4CB2-BFD2-1CC1B5B067F2}" srcOrd="0" destOrd="0" presId="urn:microsoft.com/office/officeart/2005/8/layout/default"/>
    <dgm:cxn modelId="{E9F399CF-8A59-4896-8A62-0AA645DE8A98}" type="presOf" srcId="{8F71D717-5E7C-4EAD-B2D5-60537020DEFC}" destId="{AB058AE0-42A8-42A0-94D4-D5844EBD4961}" srcOrd="0" destOrd="0" presId="urn:microsoft.com/office/officeart/2005/8/layout/default"/>
    <dgm:cxn modelId="{9787E5D5-DD33-45F2-B35A-A5D2A35D2D3F}" srcId="{10ABA271-C125-45FE-A2AA-DC509BDC927D}" destId="{14DE3227-85CA-4ECC-9FA0-592262281242}" srcOrd="14" destOrd="0" parTransId="{3BA724F1-BDC4-4D81-85DA-79A5D058D249}" sibTransId="{2F0E8671-89F4-4510-B2AB-55AD8D7D1C9E}"/>
    <dgm:cxn modelId="{D8ABC9DE-B303-4281-84F5-A31BDC01E9DC}" type="presOf" srcId="{54E73D5C-617F-411B-BE4C-AC1888A07567}" destId="{03D5CFE5-B924-4E22-A401-7930899A5171}" srcOrd="0" destOrd="0" presId="urn:microsoft.com/office/officeart/2005/8/layout/default"/>
    <dgm:cxn modelId="{1E9886E6-44E6-450F-A70A-70E35DD31D4C}" type="presOf" srcId="{37B3BB01-86D5-48D7-89FF-0F021974FDD3}" destId="{EF475035-F532-4B56-903F-851DC2881836}" srcOrd="0" destOrd="0" presId="urn:microsoft.com/office/officeart/2005/8/layout/default"/>
    <dgm:cxn modelId="{5A4149E8-7F42-4315-AF28-E03220C75433}" type="presOf" srcId="{81AD5729-F1AF-4E4D-9C9D-6ACB9DDE4411}" destId="{79E2170D-FFE7-48DA-A42C-25DA9015C9D0}" srcOrd="0" destOrd="0" presId="urn:microsoft.com/office/officeart/2005/8/layout/default"/>
    <dgm:cxn modelId="{5436AFE9-4CA8-417D-9F90-5963ACD4DB0E}" type="presOf" srcId="{4074107C-C055-43F7-AC89-D2C9D2AF583D}" destId="{F0D16EAA-3016-46BB-BF72-90FE04FAC9EA}" srcOrd="0" destOrd="0" presId="urn:microsoft.com/office/officeart/2005/8/layout/default"/>
    <dgm:cxn modelId="{01CF81F5-3401-490F-B5FB-1A3929996590}" type="presOf" srcId="{37A8E09C-59DE-452E-AA07-26251E7FC54C}" destId="{BCFFC93D-F4A6-40EA-85FA-11A48FD57370}" srcOrd="0" destOrd="0" presId="urn:microsoft.com/office/officeart/2005/8/layout/default"/>
    <dgm:cxn modelId="{DC642BF6-5518-4826-9A2F-0523DDC2D1B7}" type="presOf" srcId="{C4578499-A26A-4BB7-8981-7431EDAF8782}" destId="{35484A9D-280B-4A88-97EF-3EEB232502BB}" srcOrd="0" destOrd="0" presId="urn:microsoft.com/office/officeart/2005/8/layout/default"/>
    <dgm:cxn modelId="{9CBCB9F7-E3AA-4761-A819-5564B42787BD}" type="presOf" srcId="{CD50A8CE-3C7A-48B1-BFED-E3086877741A}" destId="{7639BA13-0EA8-4A1E-8376-F0D64505E5A5}" srcOrd="0" destOrd="0" presId="urn:microsoft.com/office/officeart/2005/8/layout/default"/>
    <dgm:cxn modelId="{CFF1B8FC-D6D4-46AC-8416-FFFAD1484636}" type="presOf" srcId="{5EFDA227-B0E4-4660-9415-1C5C256A8D07}" destId="{334254E2-29EB-4CCB-AEE8-52658483F007}" srcOrd="0" destOrd="0" presId="urn:microsoft.com/office/officeart/2005/8/layout/default"/>
    <dgm:cxn modelId="{F6A1F1A7-5050-4694-8B39-57EFB95452E4}" type="presParOf" srcId="{E9619121-D840-4AF9-AB63-2481C5707FC8}" destId="{D3F5DCA4-6A05-4CB2-BFD2-1CC1B5B067F2}" srcOrd="0" destOrd="0" presId="urn:microsoft.com/office/officeart/2005/8/layout/default"/>
    <dgm:cxn modelId="{B0C803F1-D00B-40A6-B50B-5005A7A1455B}" type="presParOf" srcId="{E9619121-D840-4AF9-AB63-2481C5707FC8}" destId="{57722211-0548-4AC2-8C55-D460555D7103}" srcOrd="1" destOrd="0" presId="urn:microsoft.com/office/officeart/2005/8/layout/default"/>
    <dgm:cxn modelId="{A19E5507-932A-4C30-98DA-72246FA03576}" type="presParOf" srcId="{E9619121-D840-4AF9-AB63-2481C5707FC8}" destId="{EF475035-F532-4B56-903F-851DC2881836}" srcOrd="2" destOrd="0" presId="urn:microsoft.com/office/officeart/2005/8/layout/default"/>
    <dgm:cxn modelId="{A469DEE7-0E7D-482D-9E69-E3F13FD345F6}" type="presParOf" srcId="{E9619121-D840-4AF9-AB63-2481C5707FC8}" destId="{E7F2F703-F299-4CE4-B267-229CCD49F81E}" srcOrd="3" destOrd="0" presId="urn:microsoft.com/office/officeart/2005/8/layout/default"/>
    <dgm:cxn modelId="{5C9AB0AB-95F4-44AE-A40E-503064D3A57C}" type="presParOf" srcId="{E9619121-D840-4AF9-AB63-2481C5707FC8}" destId="{F0D16EAA-3016-46BB-BF72-90FE04FAC9EA}" srcOrd="4" destOrd="0" presId="urn:microsoft.com/office/officeart/2005/8/layout/default"/>
    <dgm:cxn modelId="{183C94F6-FF06-48DA-8FA5-6F9FF5D1AAD7}" type="presParOf" srcId="{E9619121-D840-4AF9-AB63-2481C5707FC8}" destId="{37C57E4A-E028-49A0-B800-135196185A62}" srcOrd="5" destOrd="0" presId="urn:microsoft.com/office/officeart/2005/8/layout/default"/>
    <dgm:cxn modelId="{785C193A-6AE1-4DD1-A9CB-B908C932C912}" type="presParOf" srcId="{E9619121-D840-4AF9-AB63-2481C5707FC8}" destId="{35484A9D-280B-4A88-97EF-3EEB232502BB}" srcOrd="6" destOrd="0" presId="urn:microsoft.com/office/officeart/2005/8/layout/default"/>
    <dgm:cxn modelId="{07E867AE-7F56-4B7D-82E8-20C95CE65A71}" type="presParOf" srcId="{E9619121-D840-4AF9-AB63-2481C5707FC8}" destId="{08DCC804-5884-45BE-B143-FD3C68F9AA75}" srcOrd="7" destOrd="0" presId="urn:microsoft.com/office/officeart/2005/8/layout/default"/>
    <dgm:cxn modelId="{CD4CD099-A90C-4994-8514-BA2BBB9B0EA9}" type="presParOf" srcId="{E9619121-D840-4AF9-AB63-2481C5707FC8}" destId="{0E215C31-CCA2-43B3-978C-2DB068032DDD}" srcOrd="8" destOrd="0" presId="urn:microsoft.com/office/officeart/2005/8/layout/default"/>
    <dgm:cxn modelId="{0861D2DB-900F-4001-A12F-5ACDD47BF9A7}" type="presParOf" srcId="{E9619121-D840-4AF9-AB63-2481C5707FC8}" destId="{E4307D66-999D-4F63-8B59-F86AFEA49090}" srcOrd="9" destOrd="0" presId="urn:microsoft.com/office/officeart/2005/8/layout/default"/>
    <dgm:cxn modelId="{02E15CF1-A485-4C97-A8C0-56FE22F5D3D8}" type="presParOf" srcId="{E9619121-D840-4AF9-AB63-2481C5707FC8}" destId="{334254E2-29EB-4CCB-AEE8-52658483F007}" srcOrd="10" destOrd="0" presId="urn:microsoft.com/office/officeart/2005/8/layout/default"/>
    <dgm:cxn modelId="{CC2D7420-0A21-49F5-9FCB-5B8BB402208C}" type="presParOf" srcId="{E9619121-D840-4AF9-AB63-2481C5707FC8}" destId="{55BCDF22-12C6-4591-881A-5002F24DE382}" srcOrd="11" destOrd="0" presId="urn:microsoft.com/office/officeart/2005/8/layout/default"/>
    <dgm:cxn modelId="{9C90D845-65D2-41AF-9003-5EC155D6A68E}" type="presParOf" srcId="{E9619121-D840-4AF9-AB63-2481C5707FC8}" destId="{FBB47748-B907-4F2E-B727-AE8EA9C5DF1C}" srcOrd="12" destOrd="0" presId="urn:microsoft.com/office/officeart/2005/8/layout/default"/>
    <dgm:cxn modelId="{9C6BDE6E-02AF-41F1-ADC8-E9EB6CFB0E6F}" type="presParOf" srcId="{E9619121-D840-4AF9-AB63-2481C5707FC8}" destId="{9F802CD6-4762-4C9B-8785-982DE3079E80}" srcOrd="13" destOrd="0" presId="urn:microsoft.com/office/officeart/2005/8/layout/default"/>
    <dgm:cxn modelId="{B8670DBC-BDCA-45C7-934D-5728C6011610}" type="presParOf" srcId="{E9619121-D840-4AF9-AB63-2481C5707FC8}" destId="{D19F3AF5-A446-4344-9397-EFEA8623EE96}" srcOrd="14" destOrd="0" presId="urn:microsoft.com/office/officeart/2005/8/layout/default"/>
    <dgm:cxn modelId="{BFDC3042-1F94-4E48-8E84-88793AE5B592}" type="presParOf" srcId="{E9619121-D840-4AF9-AB63-2481C5707FC8}" destId="{24B7D329-F953-49EA-AA66-7089BDE2A8F0}" srcOrd="15" destOrd="0" presId="urn:microsoft.com/office/officeart/2005/8/layout/default"/>
    <dgm:cxn modelId="{FDDB95DC-3258-4871-AA67-FE9F576933E5}" type="presParOf" srcId="{E9619121-D840-4AF9-AB63-2481C5707FC8}" destId="{7639BA13-0EA8-4A1E-8376-F0D64505E5A5}" srcOrd="16" destOrd="0" presId="urn:microsoft.com/office/officeart/2005/8/layout/default"/>
    <dgm:cxn modelId="{698952C8-E108-4344-876C-55BE012B1D86}" type="presParOf" srcId="{E9619121-D840-4AF9-AB63-2481C5707FC8}" destId="{D54743C7-B6B2-4647-89F5-2CF7884EB8EA}" srcOrd="17" destOrd="0" presId="urn:microsoft.com/office/officeart/2005/8/layout/default"/>
    <dgm:cxn modelId="{912AC325-C31F-4ECC-A0FF-B141F56DAA4B}" type="presParOf" srcId="{E9619121-D840-4AF9-AB63-2481C5707FC8}" destId="{BCE0D8BD-0610-41B1-A812-414E1EED4A5E}" srcOrd="18" destOrd="0" presId="urn:microsoft.com/office/officeart/2005/8/layout/default"/>
    <dgm:cxn modelId="{C3FB7B4E-281A-4525-B38A-AD63992FB48C}" type="presParOf" srcId="{E9619121-D840-4AF9-AB63-2481C5707FC8}" destId="{D9CEF241-6329-4AB5-B924-6FFE4E456457}" srcOrd="19" destOrd="0" presId="urn:microsoft.com/office/officeart/2005/8/layout/default"/>
    <dgm:cxn modelId="{D0DFCB0D-B3E2-4FCF-B60E-73B08B18086C}" type="presParOf" srcId="{E9619121-D840-4AF9-AB63-2481C5707FC8}" destId="{79E2170D-FFE7-48DA-A42C-25DA9015C9D0}" srcOrd="20" destOrd="0" presId="urn:microsoft.com/office/officeart/2005/8/layout/default"/>
    <dgm:cxn modelId="{AB338510-63B5-4DAB-8BB1-3F018B9E4B87}" type="presParOf" srcId="{E9619121-D840-4AF9-AB63-2481C5707FC8}" destId="{64BC7B4D-5821-485A-BEEC-9CD0F6739A5C}" srcOrd="21" destOrd="0" presId="urn:microsoft.com/office/officeart/2005/8/layout/default"/>
    <dgm:cxn modelId="{8FF2AB56-174B-4B59-899C-46AFA2141DC0}" type="presParOf" srcId="{E9619121-D840-4AF9-AB63-2481C5707FC8}" destId="{03D5CFE5-B924-4E22-A401-7930899A5171}" srcOrd="22" destOrd="0" presId="urn:microsoft.com/office/officeart/2005/8/layout/default"/>
    <dgm:cxn modelId="{3168C24D-5EEB-4E55-9157-C7071251673C}" type="presParOf" srcId="{E9619121-D840-4AF9-AB63-2481C5707FC8}" destId="{68C44618-A737-4394-9D7B-1BF5C7019C79}" srcOrd="23" destOrd="0" presId="urn:microsoft.com/office/officeart/2005/8/layout/default"/>
    <dgm:cxn modelId="{C88AE04F-7EF7-4579-8E67-6CB1335A4D81}" type="presParOf" srcId="{E9619121-D840-4AF9-AB63-2481C5707FC8}" destId="{AB058AE0-42A8-42A0-94D4-D5844EBD4961}" srcOrd="24" destOrd="0" presId="urn:microsoft.com/office/officeart/2005/8/layout/default"/>
    <dgm:cxn modelId="{C9DEA6FF-5192-4804-A864-89DD323322BA}" type="presParOf" srcId="{E9619121-D840-4AF9-AB63-2481C5707FC8}" destId="{90530CC8-59AA-42E5-A161-D86FC33CF644}" srcOrd="25" destOrd="0" presId="urn:microsoft.com/office/officeart/2005/8/layout/default"/>
    <dgm:cxn modelId="{7D8D6041-BA29-486A-99E0-E2C68F2206B1}" type="presParOf" srcId="{E9619121-D840-4AF9-AB63-2481C5707FC8}" destId="{F5FA4BD6-BF80-4523-9B52-6135C73A3A87}" srcOrd="26" destOrd="0" presId="urn:microsoft.com/office/officeart/2005/8/layout/default"/>
    <dgm:cxn modelId="{A3D9C4F1-FBA0-4F23-920F-9183C6FB32BA}" type="presParOf" srcId="{E9619121-D840-4AF9-AB63-2481C5707FC8}" destId="{AFB18DA8-60E9-4311-80C5-DAC0ADAABDDC}" srcOrd="27" destOrd="0" presId="urn:microsoft.com/office/officeart/2005/8/layout/default"/>
    <dgm:cxn modelId="{EEB50C4B-112B-4409-A808-D94F7E8987C8}" type="presParOf" srcId="{E9619121-D840-4AF9-AB63-2481C5707FC8}" destId="{1A76734E-8B30-4BF9-90E0-CB367A38DB84}" srcOrd="28" destOrd="0" presId="urn:microsoft.com/office/officeart/2005/8/layout/default"/>
    <dgm:cxn modelId="{4A7B2533-12E8-4286-9DC0-760F437740B9}" type="presParOf" srcId="{E9619121-D840-4AF9-AB63-2481C5707FC8}" destId="{23D6DC6B-754D-4E29-971D-1ACA32F01475}" srcOrd="29" destOrd="0" presId="urn:microsoft.com/office/officeart/2005/8/layout/default"/>
    <dgm:cxn modelId="{8EA7D005-2E77-4E33-9280-3D95BB796913}" type="presParOf" srcId="{E9619121-D840-4AF9-AB63-2481C5707FC8}" destId="{BCFFC93D-F4A6-40EA-85FA-11A48FD57370}" srcOrd="30" destOrd="0" presId="urn:microsoft.com/office/officeart/2005/8/layout/default"/>
    <dgm:cxn modelId="{C8D1E594-9FA0-4AE0-A977-545351B19A87}" type="presParOf" srcId="{E9619121-D840-4AF9-AB63-2481C5707FC8}" destId="{90C34D56-3184-4496-A766-62039CFF72A2}" srcOrd="31" destOrd="0" presId="urn:microsoft.com/office/officeart/2005/8/layout/default"/>
    <dgm:cxn modelId="{2FA410FB-CB8C-47AB-86B7-195AED0770C1}" type="presParOf" srcId="{E9619121-D840-4AF9-AB63-2481C5707FC8}" destId="{BEFF7690-45F9-4272-B90D-16F5A0F35176}" srcOrd="3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F5DCA4-6A05-4CB2-BFD2-1CC1B5B067F2}">
      <dsp:nvSpPr>
        <dsp:cNvPr id="0" name=""/>
        <dsp:cNvSpPr/>
      </dsp:nvSpPr>
      <dsp:spPr>
        <a:xfrm>
          <a:off x="2340" y="38970"/>
          <a:ext cx="1267133" cy="7602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Date</a:t>
          </a:r>
          <a:r>
            <a:rPr lang="en-US" sz="900" b="0" i="0" kern="1200" baseline="0"/>
            <a:t>: The date when the airplane crash occurred. </a:t>
          </a:r>
          <a:endParaRPr lang="en-IN" sz="900" kern="1200"/>
        </a:p>
      </dsp:txBody>
      <dsp:txXfrm>
        <a:off x="2340" y="38970"/>
        <a:ext cx="1267133" cy="760279"/>
      </dsp:txXfrm>
    </dsp:sp>
    <dsp:sp modelId="{EF475035-F532-4B56-903F-851DC2881836}">
      <dsp:nvSpPr>
        <dsp:cNvPr id="0" name=""/>
        <dsp:cNvSpPr/>
      </dsp:nvSpPr>
      <dsp:spPr>
        <a:xfrm>
          <a:off x="1396186" y="38970"/>
          <a:ext cx="1267133" cy="7602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Time</a:t>
          </a:r>
          <a:r>
            <a:rPr lang="en-US" sz="900" b="0" i="0" kern="1200" baseline="0"/>
            <a:t>: The specific time when the airplane crash happened. </a:t>
          </a:r>
          <a:endParaRPr lang="en-IN" sz="900" kern="1200"/>
        </a:p>
      </dsp:txBody>
      <dsp:txXfrm>
        <a:off x="1396186" y="38970"/>
        <a:ext cx="1267133" cy="760279"/>
      </dsp:txXfrm>
    </dsp:sp>
    <dsp:sp modelId="{F0D16EAA-3016-46BB-BF72-90FE04FAC9EA}">
      <dsp:nvSpPr>
        <dsp:cNvPr id="0" name=""/>
        <dsp:cNvSpPr/>
      </dsp:nvSpPr>
      <dsp:spPr>
        <a:xfrm>
          <a:off x="2790033" y="38970"/>
          <a:ext cx="1267133" cy="7602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Location</a:t>
          </a:r>
          <a:r>
            <a:rPr lang="en-US" sz="900" b="0" i="0" kern="1200" baseline="0"/>
            <a:t>: The geographical location where the airplane crash took place. </a:t>
          </a:r>
          <a:endParaRPr lang="en-IN" sz="900" kern="1200"/>
        </a:p>
      </dsp:txBody>
      <dsp:txXfrm>
        <a:off x="2790033" y="38970"/>
        <a:ext cx="1267133" cy="760279"/>
      </dsp:txXfrm>
    </dsp:sp>
    <dsp:sp modelId="{35484A9D-280B-4A88-97EF-3EEB232502BB}">
      <dsp:nvSpPr>
        <dsp:cNvPr id="0" name=""/>
        <dsp:cNvSpPr/>
      </dsp:nvSpPr>
      <dsp:spPr>
        <a:xfrm>
          <a:off x="4183879" y="38970"/>
          <a:ext cx="1267133" cy="7602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Operator</a:t>
          </a:r>
          <a:r>
            <a:rPr lang="en-US" sz="900" b="0" i="0" kern="1200" baseline="0"/>
            <a:t>: The operator or airline that was involved in the incident. </a:t>
          </a:r>
          <a:endParaRPr lang="en-IN" sz="900" kern="1200"/>
        </a:p>
      </dsp:txBody>
      <dsp:txXfrm>
        <a:off x="4183879" y="38970"/>
        <a:ext cx="1267133" cy="760279"/>
      </dsp:txXfrm>
    </dsp:sp>
    <dsp:sp modelId="{0E215C31-CCA2-43B3-978C-2DB068032DDD}">
      <dsp:nvSpPr>
        <dsp:cNvPr id="0" name=""/>
        <dsp:cNvSpPr/>
      </dsp:nvSpPr>
      <dsp:spPr>
        <a:xfrm>
          <a:off x="5577726" y="38970"/>
          <a:ext cx="1267133" cy="7602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Flight #</a:t>
          </a:r>
          <a:r>
            <a:rPr lang="en-US" sz="900" b="0" i="0" kern="1200" baseline="0"/>
            <a:t>: The flight number that is associated with the incident. </a:t>
          </a:r>
          <a:endParaRPr lang="en-IN" sz="900" kern="1200"/>
        </a:p>
      </dsp:txBody>
      <dsp:txXfrm>
        <a:off x="5577726" y="38970"/>
        <a:ext cx="1267133" cy="760279"/>
      </dsp:txXfrm>
    </dsp:sp>
    <dsp:sp modelId="{334254E2-29EB-4CCB-AEE8-52658483F007}">
      <dsp:nvSpPr>
        <dsp:cNvPr id="0" name=""/>
        <dsp:cNvSpPr/>
      </dsp:nvSpPr>
      <dsp:spPr>
        <a:xfrm>
          <a:off x="2340" y="925963"/>
          <a:ext cx="1267133" cy="7602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Route</a:t>
          </a:r>
          <a:r>
            <a:rPr lang="en-US" sz="900" b="0" i="0" kern="1200" baseline="0"/>
            <a:t>: The planned route that the flight was supposed to take. </a:t>
          </a:r>
          <a:endParaRPr lang="en-IN" sz="900" kern="1200"/>
        </a:p>
      </dsp:txBody>
      <dsp:txXfrm>
        <a:off x="2340" y="925963"/>
        <a:ext cx="1267133" cy="760279"/>
      </dsp:txXfrm>
    </dsp:sp>
    <dsp:sp modelId="{FBB47748-B907-4F2E-B727-AE8EA9C5DF1C}">
      <dsp:nvSpPr>
        <dsp:cNvPr id="0" name=""/>
        <dsp:cNvSpPr/>
      </dsp:nvSpPr>
      <dsp:spPr>
        <a:xfrm>
          <a:off x="1396186" y="925963"/>
          <a:ext cx="1267133" cy="7602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AC Type</a:t>
          </a:r>
          <a:r>
            <a:rPr lang="en-US" sz="900" b="0" i="0" kern="1200" baseline="0"/>
            <a:t>: The type of aircraft that was involved in the crash. </a:t>
          </a:r>
          <a:endParaRPr lang="en-IN" sz="900" kern="1200"/>
        </a:p>
      </dsp:txBody>
      <dsp:txXfrm>
        <a:off x="1396186" y="925963"/>
        <a:ext cx="1267133" cy="760279"/>
      </dsp:txXfrm>
    </dsp:sp>
    <dsp:sp modelId="{D19F3AF5-A446-4344-9397-EFEA8623EE96}">
      <dsp:nvSpPr>
        <dsp:cNvPr id="0" name=""/>
        <dsp:cNvSpPr/>
      </dsp:nvSpPr>
      <dsp:spPr>
        <a:xfrm>
          <a:off x="2790033" y="925963"/>
          <a:ext cx="1267133" cy="7602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Registration</a:t>
          </a:r>
          <a:r>
            <a:rPr lang="en-US" sz="900" b="0" i="0" kern="1200" baseline="0"/>
            <a:t>: The registration details of the aircraft. </a:t>
          </a:r>
          <a:endParaRPr lang="en-IN" sz="900" kern="1200"/>
        </a:p>
      </dsp:txBody>
      <dsp:txXfrm>
        <a:off x="2790033" y="925963"/>
        <a:ext cx="1267133" cy="760279"/>
      </dsp:txXfrm>
    </dsp:sp>
    <dsp:sp modelId="{7639BA13-0EA8-4A1E-8376-F0D64505E5A5}">
      <dsp:nvSpPr>
        <dsp:cNvPr id="0" name=""/>
        <dsp:cNvSpPr/>
      </dsp:nvSpPr>
      <dsp:spPr>
        <a:xfrm>
          <a:off x="4183879" y="925963"/>
          <a:ext cx="1267133" cy="7602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cn/ln</a:t>
          </a:r>
          <a:r>
            <a:rPr lang="en-US" sz="900" b="0" i="0" kern="1200" baseline="0"/>
            <a:t>: The construction or serial number of the aircraft. </a:t>
          </a:r>
          <a:endParaRPr lang="en-IN" sz="900" kern="1200"/>
        </a:p>
      </dsp:txBody>
      <dsp:txXfrm>
        <a:off x="4183879" y="925963"/>
        <a:ext cx="1267133" cy="760279"/>
      </dsp:txXfrm>
    </dsp:sp>
    <dsp:sp modelId="{BCE0D8BD-0610-41B1-A812-414E1EED4A5E}">
      <dsp:nvSpPr>
        <dsp:cNvPr id="0" name=""/>
        <dsp:cNvSpPr/>
      </dsp:nvSpPr>
      <dsp:spPr>
        <a:xfrm>
          <a:off x="5577726" y="925963"/>
          <a:ext cx="1267133" cy="7602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Aboard</a:t>
          </a:r>
          <a:r>
            <a:rPr lang="en-US" sz="900" b="0" i="0" kern="1200" baseline="0"/>
            <a:t>: The total number of individuals that were aboard the aircraft. </a:t>
          </a:r>
          <a:endParaRPr lang="en-IN" sz="900" kern="1200"/>
        </a:p>
      </dsp:txBody>
      <dsp:txXfrm>
        <a:off x="5577726" y="925963"/>
        <a:ext cx="1267133" cy="760279"/>
      </dsp:txXfrm>
    </dsp:sp>
    <dsp:sp modelId="{79E2170D-FFE7-48DA-A42C-25DA9015C9D0}">
      <dsp:nvSpPr>
        <dsp:cNvPr id="0" name=""/>
        <dsp:cNvSpPr/>
      </dsp:nvSpPr>
      <dsp:spPr>
        <a:xfrm>
          <a:off x="2340" y="1812956"/>
          <a:ext cx="1267133" cy="7602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Aboard Passengers</a:t>
          </a:r>
          <a:r>
            <a:rPr lang="en-US" sz="900" b="0" i="0" kern="1200" baseline="0"/>
            <a:t>: The number of passengers that were aboard the aircraft. </a:t>
          </a:r>
          <a:endParaRPr lang="en-IN" sz="900" kern="1200"/>
        </a:p>
      </dsp:txBody>
      <dsp:txXfrm>
        <a:off x="2340" y="1812956"/>
        <a:ext cx="1267133" cy="760279"/>
      </dsp:txXfrm>
    </dsp:sp>
    <dsp:sp modelId="{03D5CFE5-B924-4E22-A401-7930899A5171}">
      <dsp:nvSpPr>
        <dsp:cNvPr id="0" name=""/>
        <dsp:cNvSpPr/>
      </dsp:nvSpPr>
      <dsp:spPr>
        <a:xfrm>
          <a:off x="1396186" y="1812956"/>
          <a:ext cx="1267133" cy="7602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Aboard Crew</a:t>
          </a:r>
          <a:r>
            <a:rPr lang="en-US" sz="900" b="0" i="0" kern="1200" baseline="0"/>
            <a:t>: The number of crew members that were aboard the aircraft. </a:t>
          </a:r>
          <a:endParaRPr lang="en-IN" sz="900" kern="1200"/>
        </a:p>
      </dsp:txBody>
      <dsp:txXfrm>
        <a:off x="1396186" y="1812956"/>
        <a:ext cx="1267133" cy="760279"/>
      </dsp:txXfrm>
    </dsp:sp>
    <dsp:sp modelId="{AB058AE0-42A8-42A0-94D4-D5844EBD4961}">
      <dsp:nvSpPr>
        <dsp:cNvPr id="0" name=""/>
        <dsp:cNvSpPr/>
      </dsp:nvSpPr>
      <dsp:spPr>
        <a:xfrm>
          <a:off x="2790033" y="1812956"/>
          <a:ext cx="1267133" cy="7602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Fatalities</a:t>
          </a:r>
          <a:r>
            <a:rPr lang="en-US" sz="900" b="0" i="0" kern="1200" baseline="0"/>
            <a:t>: The total number of fatalities in the incident. </a:t>
          </a:r>
          <a:endParaRPr lang="en-IN" sz="900" kern="1200"/>
        </a:p>
      </dsp:txBody>
      <dsp:txXfrm>
        <a:off x="2790033" y="1812956"/>
        <a:ext cx="1267133" cy="760279"/>
      </dsp:txXfrm>
    </dsp:sp>
    <dsp:sp modelId="{F5FA4BD6-BF80-4523-9B52-6135C73A3A87}">
      <dsp:nvSpPr>
        <dsp:cNvPr id="0" name=""/>
        <dsp:cNvSpPr/>
      </dsp:nvSpPr>
      <dsp:spPr>
        <a:xfrm>
          <a:off x="4183879" y="1812956"/>
          <a:ext cx="1267133" cy="7602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Fatalities Passengers</a:t>
          </a:r>
          <a:r>
            <a:rPr lang="en-US" sz="900" b="0" i="0" kern="1200" baseline="0"/>
            <a:t>: The number of passenger fatalities. </a:t>
          </a:r>
          <a:endParaRPr lang="en-IN" sz="900" kern="1200"/>
        </a:p>
      </dsp:txBody>
      <dsp:txXfrm>
        <a:off x="4183879" y="1812956"/>
        <a:ext cx="1267133" cy="760279"/>
      </dsp:txXfrm>
    </dsp:sp>
    <dsp:sp modelId="{1A76734E-8B30-4BF9-90E0-CB367A38DB84}">
      <dsp:nvSpPr>
        <dsp:cNvPr id="0" name=""/>
        <dsp:cNvSpPr/>
      </dsp:nvSpPr>
      <dsp:spPr>
        <a:xfrm>
          <a:off x="5577726" y="1812956"/>
          <a:ext cx="1267133" cy="7602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Fatalities Crew</a:t>
          </a:r>
          <a:r>
            <a:rPr lang="en-US" sz="900" b="0" i="0" kern="1200" baseline="0"/>
            <a:t>: The number of crew member fatalities. </a:t>
          </a:r>
          <a:endParaRPr lang="en-IN" sz="900" kern="1200"/>
        </a:p>
      </dsp:txBody>
      <dsp:txXfrm>
        <a:off x="5577726" y="1812956"/>
        <a:ext cx="1267133" cy="760279"/>
      </dsp:txXfrm>
    </dsp:sp>
    <dsp:sp modelId="{BCFFC93D-F4A6-40EA-85FA-11A48FD57370}">
      <dsp:nvSpPr>
        <dsp:cNvPr id="0" name=""/>
        <dsp:cNvSpPr/>
      </dsp:nvSpPr>
      <dsp:spPr>
        <a:xfrm>
          <a:off x="2093110" y="2699949"/>
          <a:ext cx="1267133" cy="7602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Ground</a:t>
          </a:r>
          <a:r>
            <a:rPr lang="en-US" sz="900" b="0" i="0" kern="1200" baseline="0"/>
            <a:t>: The number of casualties on the ground, if any. </a:t>
          </a:r>
          <a:endParaRPr lang="en-IN" sz="900" kern="1200"/>
        </a:p>
      </dsp:txBody>
      <dsp:txXfrm>
        <a:off x="2093110" y="2699949"/>
        <a:ext cx="1267133" cy="760279"/>
      </dsp:txXfrm>
    </dsp:sp>
    <dsp:sp modelId="{BEFF7690-45F9-4272-B90D-16F5A0F35176}">
      <dsp:nvSpPr>
        <dsp:cNvPr id="0" name=""/>
        <dsp:cNvSpPr/>
      </dsp:nvSpPr>
      <dsp:spPr>
        <a:xfrm>
          <a:off x="3486956" y="2699949"/>
          <a:ext cx="1267133" cy="7602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Summary</a:t>
          </a:r>
          <a:r>
            <a:rPr lang="en-US" sz="900" b="0" i="0" kern="1200" baseline="0"/>
            <a:t>: A brief summary or description of the incident. </a:t>
          </a:r>
          <a:endParaRPr lang="en-IN" sz="900" kern="1200"/>
        </a:p>
      </dsp:txBody>
      <dsp:txXfrm>
        <a:off x="3486956" y="2699949"/>
        <a:ext cx="1267133" cy="76027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3504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8929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99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247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786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3102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0" r:id="rId8"/>
    <p:sldLayoutId id="2147483664" r:id="rId9"/>
    <p:sldLayoutId id="2147483666" r:id="rId10"/>
    <p:sldLayoutId id="2147483673" r:id="rId11"/>
    <p:sldLayoutId id="2147483674" r:id="rId12"/>
    <p:sldLayoutId id="2147483675" r:id="rId13"/>
    <p:sldLayoutId id="2147483676" r:id="rId14"/>
  </p:sldLayoutIdLst>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yusufatalan.com/kurumsal-egitmenin-dijital-alet-cantasi-2-veri-analiz-araclari/"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Dashboard.pbi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Dashboard.pbix"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Dashboard.pbix"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Dashboard.pbix"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Dashboard.pbix"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Dashboard.pbix"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Dashboard.pbix"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Dashboard.pbix"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Dashboard.pbix" TargetMode="External"/><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Dashboard.pbix"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Dashboard.pbix"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Dashboard.pbix"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Dashboard.pbix"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Dashboard.pbix"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www.pngall.com/upload-png-icon-image/"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596730" y="2085661"/>
            <a:ext cx="3916226"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500" dirty="0">
                <a:solidFill>
                  <a:schemeClr val="dk2"/>
                </a:solidFill>
              </a:rPr>
              <a:t>Airplane Crash Analysis using Power BI</a:t>
            </a:r>
            <a:endParaRPr sz="45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300" dirty="0">
                <a:solidFill>
                  <a:schemeClr val="accent1"/>
                </a:solidFill>
              </a:rPr>
              <a:t>By- Ayush Kumar</a:t>
            </a:r>
            <a:endParaRPr sz="2300" dirty="0">
              <a:solidFill>
                <a:schemeClr val="accent1"/>
              </a:solidFill>
            </a:endParaRPr>
          </a:p>
        </p:txBody>
      </p:sp>
      <p:grpSp>
        <p:nvGrpSpPr>
          <p:cNvPr id="2" name="Google Shape;1896;p37">
            <a:extLst>
              <a:ext uri="{FF2B5EF4-FFF2-40B4-BE49-F238E27FC236}">
                <a16:creationId xmlns:a16="http://schemas.microsoft.com/office/drawing/2014/main" id="{390E5D19-8D44-5CDD-CB79-E6041F3ABD9C}"/>
              </a:ext>
            </a:extLst>
          </p:cNvPr>
          <p:cNvGrpSpPr/>
          <p:nvPr/>
        </p:nvGrpSpPr>
        <p:grpSpPr>
          <a:xfrm>
            <a:off x="3994598" y="6198575"/>
            <a:ext cx="4430405" cy="3106404"/>
            <a:chOff x="862950" y="825025"/>
            <a:chExt cx="5862650" cy="4111175"/>
          </a:xfrm>
        </p:grpSpPr>
        <p:sp>
          <p:nvSpPr>
            <p:cNvPr id="3" name="Google Shape;1897;p37">
              <a:extLst>
                <a:ext uri="{FF2B5EF4-FFF2-40B4-BE49-F238E27FC236}">
                  <a16:creationId xmlns:a16="http://schemas.microsoft.com/office/drawing/2014/main" id="{288E223F-0792-5101-C13F-051F5E5BDD8C}"/>
                </a:ext>
              </a:extLst>
            </p:cNvPr>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898;p37">
              <a:extLst>
                <a:ext uri="{FF2B5EF4-FFF2-40B4-BE49-F238E27FC236}">
                  <a16:creationId xmlns:a16="http://schemas.microsoft.com/office/drawing/2014/main" id="{F5507A9F-E9DF-FEDC-F095-E7368C86C3CE}"/>
                </a:ext>
              </a:extLst>
            </p:cNvPr>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99;p37">
              <a:extLst>
                <a:ext uri="{FF2B5EF4-FFF2-40B4-BE49-F238E27FC236}">
                  <a16:creationId xmlns:a16="http://schemas.microsoft.com/office/drawing/2014/main" id="{509F482E-2D83-F605-D1DA-B147A33FFCA1}"/>
                </a:ext>
              </a:extLst>
            </p:cNvPr>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0;p37">
              <a:extLst>
                <a:ext uri="{FF2B5EF4-FFF2-40B4-BE49-F238E27FC236}">
                  <a16:creationId xmlns:a16="http://schemas.microsoft.com/office/drawing/2014/main" id="{F67F9BD2-1775-4583-295D-E84007304D3E}"/>
                </a:ext>
              </a:extLst>
            </p:cNvPr>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1;p37">
              <a:extLst>
                <a:ext uri="{FF2B5EF4-FFF2-40B4-BE49-F238E27FC236}">
                  <a16:creationId xmlns:a16="http://schemas.microsoft.com/office/drawing/2014/main" id="{C680703F-3210-902B-60F1-E3F6863DF187}"/>
                </a:ext>
              </a:extLst>
            </p:cNvPr>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2;p37">
              <a:extLst>
                <a:ext uri="{FF2B5EF4-FFF2-40B4-BE49-F238E27FC236}">
                  <a16:creationId xmlns:a16="http://schemas.microsoft.com/office/drawing/2014/main" id="{B079467E-29B9-894F-9CEA-1B96E1E66868}"/>
                </a:ext>
              </a:extLst>
            </p:cNvPr>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3;p37">
              <a:extLst>
                <a:ext uri="{FF2B5EF4-FFF2-40B4-BE49-F238E27FC236}">
                  <a16:creationId xmlns:a16="http://schemas.microsoft.com/office/drawing/2014/main" id="{CA0B3B0E-FA06-C119-C79F-0D6FA35EB500}"/>
                </a:ext>
              </a:extLst>
            </p:cNvPr>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04;p37">
              <a:extLst>
                <a:ext uri="{FF2B5EF4-FFF2-40B4-BE49-F238E27FC236}">
                  <a16:creationId xmlns:a16="http://schemas.microsoft.com/office/drawing/2014/main" id="{5D8E2445-F73F-327C-048E-63E55B5BD693}"/>
                </a:ext>
              </a:extLst>
            </p:cNvPr>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05;p37">
              <a:extLst>
                <a:ext uri="{FF2B5EF4-FFF2-40B4-BE49-F238E27FC236}">
                  <a16:creationId xmlns:a16="http://schemas.microsoft.com/office/drawing/2014/main" id="{CBE90AEA-7631-DE5C-4A1E-A46E1FCB71A4}"/>
                </a:ext>
              </a:extLst>
            </p:cNvPr>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06;p37">
              <a:extLst>
                <a:ext uri="{FF2B5EF4-FFF2-40B4-BE49-F238E27FC236}">
                  <a16:creationId xmlns:a16="http://schemas.microsoft.com/office/drawing/2014/main" id="{E3490B45-F4AA-57A8-C057-8CED79D38CBF}"/>
                </a:ext>
              </a:extLst>
            </p:cNvPr>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07;p37">
              <a:extLst>
                <a:ext uri="{FF2B5EF4-FFF2-40B4-BE49-F238E27FC236}">
                  <a16:creationId xmlns:a16="http://schemas.microsoft.com/office/drawing/2014/main" id="{482A4CEB-D0C7-5E56-07C1-195635015871}"/>
                </a:ext>
              </a:extLst>
            </p:cNvPr>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08;p37">
              <a:extLst>
                <a:ext uri="{FF2B5EF4-FFF2-40B4-BE49-F238E27FC236}">
                  <a16:creationId xmlns:a16="http://schemas.microsoft.com/office/drawing/2014/main" id="{68FC07E0-23E6-49BC-BF3E-26BBCDE03C0B}"/>
                </a:ext>
              </a:extLst>
            </p:cNvPr>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09;p37">
              <a:extLst>
                <a:ext uri="{FF2B5EF4-FFF2-40B4-BE49-F238E27FC236}">
                  <a16:creationId xmlns:a16="http://schemas.microsoft.com/office/drawing/2014/main" id="{1991C19E-27D9-509B-DD23-5728855F5711}"/>
                </a:ext>
              </a:extLst>
            </p:cNvPr>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10;p37">
              <a:extLst>
                <a:ext uri="{FF2B5EF4-FFF2-40B4-BE49-F238E27FC236}">
                  <a16:creationId xmlns:a16="http://schemas.microsoft.com/office/drawing/2014/main" id="{6DF126EC-CE03-629D-3E9E-128DC64B9308}"/>
                </a:ext>
              </a:extLst>
            </p:cNvPr>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11;p37">
              <a:extLst>
                <a:ext uri="{FF2B5EF4-FFF2-40B4-BE49-F238E27FC236}">
                  <a16:creationId xmlns:a16="http://schemas.microsoft.com/office/drawing/2014/main" id="{69879C85-A926-3735-F82B-3EEEAC6461F9}"/>
                </a:ext>
              </a:extLst>
            </p:cNvPr>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12;p37">
              <a:extLst>
                <a:ext uri="{FF2B5EF4-FFF2-40B4-BE49-F238E27FC236}">
                  <a16:creationId xmlns:a16="http://schemas.microsoft.com/office/drawing/2014/main" id="{DA93BF03-59D0-C9BE-64AC-7B43F2FA8A71}"/>
                </a:ext>
              </a:extLst>
            </p:cNvPr>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13;p37">
              <a:extLst>
                <a:ext uri="{FF2B5EF4-FFF2-40B4-BE49-F238E27FC236}">
                  <a16:creationId xmlns:a16="http://schemas.microsoft.com/office/drawing/2014/main" id="{28B730F0-B6E8-6A35-F827-A246E5C2ABFA}"/>
                </a:ext>
              </a:extLst>
            </p:cNvPr>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14;p37">
              <a:extLst>
                <a:ext uri="{FF2B5EF4-FFF2-40B4-BE49-F238E27FC236}">
                  <a16:creationId xmlns:a16="http://schemas.microsoft.com/office/drawing/2014/main" id="{078B05B1-8C0C-7A42-2788-CDF1E37EC999}"/>
                </a:ext>
              </a:extLst>
            </p:cNvPr>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15;p37">
              <a:extLst>
                <a:ext uri="{FF2B5EF4-FFF2-40B4-BE49-F238E27FC236}">
                  <a16:creationId xmlns:a16="http://schemas.microsoft.com/office/drawing/2014/main" id="{3A175E69-047D-DB5F-11A4-25F408FA5159}"/>
                </a:ext>
              </a:extLst>
            </p:cNvPr>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16;p37">
              <a:extLst>
                <a:ext uri="{FF2B5EF4-FFF2-40B4-BE49-F238E27FC236}">
                  <a16:creationId xmlns:a16="http://schemas.microsoft.com/office/drawing/2014/main" id="{7D79EA69-0854-D49E-1C89-5E28CEF71782}"/>
                </a:ext>
              </a:extLst>
            </p:cNvPr>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17;p37">
              <a:extLst>
                <a:ext uri="{FF2B5EF4-FFF2-40B4-BE49-F238E27FC236}">
                  <a16:creationId xmlns:a16="http://schemas.microsoft.com/office/drawing/2014/main" id="{F958D510-C4B7-DE21-71C9-C8F60044DC72}"/>
                </a:ext>
              </a:extLst>
            </p:cNvPr>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18;p37">
              <a:extLst>
                <a:ext uri="{FF2B5EF4-FFF2-40B4-BE49-F238E27FC236}">
                  <a16:creationId xmlns:a16="http://schemas.microsoft.com/office/drawing/2014/main" id="{4C2D0000-0CC7-F1DD-D070-95C230C4F245}"/>
                </a:ext>
              </a:extLst>
            </p:cNvPr>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19;p37">
              <a:extLst>
                <a:ext uri="{FF2B5EF4-FFF2-40B4-BE49-F238E27FC236}">
                  <a16:creationId xmlns:a16="http://schemas.microsoft.com/office/drawing/2014/main" id="{F768B98E-6809-5377-13B3-F8FB96772260}"/>
                </a:ext>
              </a:extLst>
            </p:cNvPr>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20;p37">
              <a:extLst>
                <a:ext uri="{FF2B5EF4-FFF2-40B4-BE49-F238E27FC236}">
                  <a16:creationId xmlns:a16="http://schemas.microsoft.com/office/drawing/2014/main" id="{663C5C91-4965-421B-2481-91159F9C8B22}"/>
                </a:ext>
              </a:extLst>
            </p:cNvPr>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21;p37">
              <a:extLst>
                <a:ext uri="{FF2B5EF4-FFF2-40B4-BE49-F238E27FC236}">
                  <a16:creationId xmlns:a16="http://schemas.microsoft.com/office/drawing/2014/main" id="{B4C4D3C1-F627-BA46-CE03-C4A6A7ACEA4D}"/>
                </a:ext>
              </a:extLst>
            </p:cNvPr>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22;p37">
              <a:extLst>
                <a:ext uri="{FF2B5EF4-FFF2-40B4-BE49-F238E27FC236}">
                  <a16:creationId xmlns:a16="http://schemas.microsoft.com/office/drawing/2014/main" id="{BDC7C4D0-87D5-B0D3-F29D-830C3978EE5A}"/>
                </a:ext>
              </a:extLst>
            </p:cNvPr>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23;p37">
              <a:extLst>
                <a:ext uri="{FF2B5EF4-FFF2-40B4-BE49-F238E27FC236}">
                  <a16:creationId xmlns:a16="http://schemas.microsoft.com/office/drawing/2014/main" id="{DEC776E7-D5C8-8E0D-7EA8-0B98664CCCFA}"/>
                </a:ext>
              </a:extLst>
            </p:cNvPr>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24;p37">
              <a:extLst>
                <a:ext uri="{FF2B5EF4-FFF2-40B4-BE49-F238E27FC236}">
                  <a16:creationId xmlns:a16="http://schemas.microsoft.com/office/drawing/2014/main" id="{C37ACC04-CA54-527B-C144-0E96FBC694CA}"/>
                </a:ext>
              </a:extLst>
            </p:cNvPr>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25;p37">
              <a:extLst>
                <a:ext uri="{FF2B5EF4-FFF2-40B4-BE49-F238E27FC236}">
                  <a16:creationId xmlns:a16="http://schemas.microsoft.com/office/drawing/2014/main" id="{4C675E42-CCFD-3110-E6DE-A1F606FF50FA}"/>
                </a:ext>
              </a:extLst>
            </p:cNvPr>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26;p37">
              <a:extLst>
                <a:ext uri="{FF2B5EF4-FFF2-40B4-BE49-F238E27FC236}">
                  <a16:creationId xmlns:a16="http://schemas.microsoft.com/office/drawing/2014/main" id="{C90F4E74-CA02-8992-2FA7-34AE787C86EA}"/>
                </a:ext>
              </a:extLst>
            </p:cNvPr>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27;p37">
              <a:extLst>
                <a:ext uri="{FF2B5EF4-FFF2-40B4-BE49-F238E27FC236}">
                  <a16:creationId xmlns:a16="http://schemas.microsoft.com/office/drawing/2014/main" id="{8F00A34A-FF2D-2895-1EC3-7DA410046CD0}"/>
                </a:ext>
              </a:extLst>
            </p:cNvPr>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28;p37">
              <a:extLst>
                <a:ext uri="{FF2B5EF4-FFF2-40B4-BE49-F238E27FC236}">
                  <a16:creationId xmlns:a16="http://schemas.microsoft.com/office/drawing/2014/main" id="{38DAA130-078D-4CBC-0803-1381D34AD2BC}"/>
                </a:ext>
              </a:extLst>
            </p:cNvPr>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29;p37">
              <a:extLst>
                <a:ext uri="{FF2B5EF4-FFF2-40B4-BE49-F238E27FC236}">
                  <a16:creationId xmlns:a16="http://schemas.microsoft.com/office/drawing/2014/main" id="{88DE8506-18FC-6CC2-9D01-33122FEDF33E}"/>
                </a:ext>
              </a:extLst>
            </p:cNvPr>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30;p37">
              <a:extLst>
                <a:ext uri="{FF2B5EF4-FFF2-40B4-BE49-F238E27FC236}">
                  <a16:creationId xmlns:a16="http://schemas.microsoft.com/office/drawing/2014/main" id="{B001C821-98D3-CBB0-A333-706E0F22B53E}"/>
                </a:ext>
              </a:extLst>
            </p:cNvPr>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31;p37">
              <a:extLst>
                <a:ext uri="{FF2B5EF4-FFF2-40B4-BE49-F238E27FC236}">
                  <a16:creationId xmlns:a16="http://schemas.microsoft.com/office/drawing/2014/main" id="{8A522C4A-5828-126A-F4D2-31A1E413F52B}"/>
                </a:ext>
              </a:extLst>
            </p:cNvPr>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32;p37">
              <a:extLst>
                <a:ext uri="{FF2B5EF4-FFF2-40B4-BE49-F238E27FC236}">
                  <a16:creationId xmlns:a16="http://schemas.microsoft.com/office/drawing/2014/main" id="{307E0168-B19A-4A2C-790E-A9C3DA5EEFD7}"/>
                </a:ext>
              </a:extLst>
            </p:cNvPr>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33;p37">
              <a:extLst>
                <a:ext uri="{FF2B5EF4-FFF2-40B4-BE49-F238E27FC236}">
                  <a16:creationId xmlns:a16="http://schemas.microsoft.com/office/drawing/2014/main" id="{0670193E-885C-AA59-EE32-8F35AE816E0C}"/>
                </a:ext>
              </a:extLst>
            </p:cNvPr>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34;p37">
              <a:extLst>
                <a:ext uri="{FF2B5EF4-FFF2-40B4-BE49-F238E27FC236}">
                  <a16:creationId xmlns:a16="http://schemas.microsoft.com/office/drawing/2014/main" id="{ECBF7867-E42D-3317-831A-F35909D83A3D}"/>
                </a:ext>
              </a:extLst>
            </p:cNvPr>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35;p37">
              <a:extLst>
                <a:ext uri="{FF2B5EF4-FFF2-40B4-BE49-F238E27FC236}">
                  <a16:creationId xmlns:a16="http://schemas.microsoft.com/office/drawing/2014/main" id="{EEDC4EAB-F2E1-E23A-3A66-E9D101D0D501}"/>
                </a:ext>
              </a:extLst>
            </p:cNvPr>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36;p37">
              <a:extLst>
                <a:ext uri="{FF2B5EF4-FFF2-40B4-BE49-F238E27FC236}">
                  <a16:creationId xmlns:a16="http://schemas.microsoft.com/office/drawing/2014/main" id="{BF5A0439-2CEA-E526-7A83-CEEF298641EE}"/>
                </a:ext>
              </a:extLst>
            </p:cNvPr>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37;p37">
              <a:extLst>
                <a:ext uri="{FF2B5EF4-FFF2-40B4-BE49-F238E27FC236}">
                  <a16:creationId xmlns:a16="http://schemas.microsoft.com/office/drawing/2014/main" id="{D398B11E-176B-192B-E503-E98FA2F041D5}"/>
                </a:ext>
              </a:extLst>
            </p:cNvPr>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38;p37">
              <a:extLst>
                <a:ext uri="{FF2B5EF4-FFF2-40B4-BE49-F238E27FC236}">
                  <a16:creationId xmlns:a16="http://schemas.microsoft.com/office/drawing/2014/main" id="{20326423-CFA6-CA10-29B1-8805EF24AF79}"/>
                </a:ext>
              </a:extLst>
            </p:cNvPr>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39;p37">
              <a:extLst>
                <a:ext uri="{FF2B5EF4-FFF2-40B4-BE49-F238E27FC236}">
                  <a16:creationId xmlns:a16="http://schemas.microsoft.com/office/drawing/2014/main" id="{07A38C21-1114-F5DA-F920-61511C72BAF7}"/>
                </a:ext>
              </a:extLst>
            </p:cNvPr>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40;p37">
              <a:extLst>
                <a:ext uri="{FF2B5EF4-FFF2-40B4-BE49-F238E27FC236}">
                  <a16:creationId xmlns:a16="http://schemas.microsoft.com/office/drawing/2014/main" id="{AA3B915E-4FBB-3F3B-98F2-40813DB82C36}"/>
                </a:ext>
              </a:extLst>
            </p:cNvPr>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41;p37">
              <a:extLst>
                <a:ext uri="{FF2B5EF4-FFF2-40B4-BE49-F238E27FC236}">
                  <a16:creationId xmlns:a16="http://schemas.microsoft.com/office/drawing/2014/main" id="{48A9D1DE-10EE-D649-1E51-EBE517EAFD2E}"/>
                </a:ext>
              </a:extLst>
            </p:cNvPr>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42;p37">
              <a:extLst>
                <a:ext uri="{FF2B5EF4-FFF2-40B4-BE49-F238E27FC236}">
                  <a16:creationId xmlns:a16="http://schemas.microsoft.com/office/drawing/2014/main" id="{1549662A-723B-F9EE-1885-5BD8A418E0D1}"/>
                </a:ext>
              </a:extLst>
            </p:cNvPr>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43;p37">
              <a:extLst>
                <a:ext uri="{FF2B5EF4-FFF2-40B4-BE49-F238E27FC236}">
                  <a16:creationId xmlns:a16="http://schemas.microsoft.com/office/drawing/2014/main" id="{59F65B41-0CC2-647A-7DEE-A72CA2DC68BE}"/>
                </a:ext>
              </a:extLst>
            </p:cNvPr>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44;p37">
              <a:extLst>
                <a:ext uri="{FF2B5EF4-FFF2-40B4-BE49-F238E27FC236}">
                  <a16:creationId xmlns:a16="http://schemas.microsoft.com/office/drawing/2014/main" id="{0ED6BD1B-5200-9FAE-C86E-9DBD919C3EEE}"/>
                </a:ext>
              </a:extLst>
            </p:cNvPr>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45;p37">
              <a:extLst>
                <a:ext uri="{FF2B5EF4-FFF2-40B4-BE49-F238E27FC236}">
                  <a16:creationId xmlns:a16="http://schemas.microsoft.com/office/drawing/2014/main" id="{09C8A957-1221-39AD-0A55-A2696C530019}"/>
                </a:ext>
              </a:extLst>
            </p:cNvPr>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46;p37">
              <a:extLst>
                <a:ext uri="{FF2B5EF4-FFF2-40B4-BE49-F238E27FC236}">
                  <a16:creationId xmlns:a16="http://schemas.microsoft.com/office/drawing/2014/main" id="{A114BADD-E14B-1485-A30A-3A2A4C311E7E}"/>
                </a:ext>
              </a:extLst>
            </p:cNvPr>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47;p37">
              <a:extLst>
                <a:ext uri="{FF2B5EF4-FFF2-40B4-BE49-F238E27FC236}">
                  <a16:creationId xmlns:a16="http://schemas.microsoft.com/office/drawing/2014/main" id="{BA251308-26BC-76EC-0343-DB8A0182E5F9}"/>
                </a:ext>
              </a:extLst>
            </p:cNvPr>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48;p37">
              <a:extLst>
                <a:ext uri="{FF2B5EF4-FFF2-40B4-BE49-F238E27FC236}">
                  <a16:creationId xmlns:a16="http://schemas.microsoft.com/office/drawing/2014/main" id="{51B74BF5-3474-6BFB-A6A1-EF61C64DCC6E}"/>
                </a:ext>
              </a:extLst>
            </p:cNvPr>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49;p37">
              <a:extLst>
                <a:ext uri="{FF2B5EF4-FFF2-40B4-BE49-F238E27FC236}">
                  <a16:creationId xmlns:a16="http://schemas.microsoft.com/office/drawing/2014/main" id="{DD5DB013-FE94-970D-F379-28B16E69D0C6}"/>
                </a:ext>
              </a:extLst>
            </p:cNvPr>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50;p37">
              <a:extLst>
                <a:ext uri="{FF2B5EF4-FFF2-40B4-BE49-F238E27FC236}">
                  <a16:creationId xmlns:a16="http://schemas.microsoft.com/office/drawing/2014/main" id="{A3C32B20-DBFA-ABFE-42BF-489E69613E26}"/>
                </a:ext>
              </a:extLst>
            </p:cNvPr>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51;p37">
              <a:extLst>
                <a:ext uri="{FF2B5EF4-FFF2-40B4-BE49-F238E27FC236}">
                  <a16:creationId xmlns:a16="http://schemas.microsoft.com/office/drawing/2014/main" id="{6AD01027-B0DA-C25F-3AC7-68DF91961668}"/>
                </a:ext>
              </a:extLst>
            </p:cNvPr>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52;p37">
              <a:extLst>
                <a:ext uri="{FF2B5EF4-FFF2-40B4-BE49-F238E27FC236}">
                  <a16:creationId xmlns:a16="http://schemas.microsoft.com/office/drawing/2014/main" id="{DD79EC1B-6827-B7AC-8418-A8189CFB53CA}"/>
                </a:ext>
              </a:extLst>
            </p:cNvPr>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53;p37">
              <a:extLst>
                <a:ext uri="{FF2B5EF4-FFF2-40B4-BE49-F238E27FC236}">
                  <a16:creationId xmlns:a16="http://schemas.microsoft.com/office/drawing/2014/main" id="{93251307-6C55-C9C6-55C3-286961FC71F5}"/>
                </a:ext>
              </a:extLst>
            </p:cNvPr>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54;p37">
              <a:extLst>
                <a:ext uri="{FF2B5EF4-FFF2-40B4-BE49-F238E27FC236}">
                  <a16:creationId xmlns:a16="http://schemas.microsoft.com/office/drawing/2014/main" id="{3C834D27-AB6F-3E3D-15CC-E4847AD86FEF}"/>
                </a:ext>
              </a:extLst>
            </p:cNvPr>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55;p37">
              <a:extLst>
                <a:ext uri="{FF2B5EF4-FFF2-40B4-BE49-F238E27FC236}">
                  <a16:creationId xmlns:a16="http://schemas.microsoft.com/office/drawing/2014/main" id="{5D2D544A-1065-88FA-EBF1-CBED1ED26BAC}"/>
                </a:ext>
              </a:extLst>
            </p:cNvPr>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56;p37">
              <a:extLst>
                <a:ext uri="{FF2B5EF4-FFF2-40B4-BE49-F238E27FC236}">
                  <a16:creationId xmlns:a16="http://schemas.microsoft.com/office/drawing/2014/main" id="{1EE4502C-A52F-501B-2F89-F7080F2CAA82}"/>
                </a:ext>
              </a:extLst>
            </p:cNvPr>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57;p37">
              <a:extLst>
                <a:ext uri="{FF2B5EF4-FFF2-40B4-BE49-F238E27FC236}">
                  <a16:creationId xmlns:a16="http://schemas.microsoft.com/office/drawing/2014/main" id="{C06C043A-EEB8-C953-13BB-591E682F89F5}"/>
                </a:ext>
              </a:extLst>
            </p:cNvPr>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958;p37">
              <a:extLst>
                <a:ext uri="{FF2B5EF4-FFF2-40B4-BE49-F238E27FC236}">
                  <a16:creationId xmlns:a16="http://schemas.microsoft.com/office/drawing/2014/main" id="{CCDE0C38-A5C7-BFB4-8E71-5A41E86FB5B0}"/>
                </a:ext>
              </a:extLst>
            </p:cNvPr>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959;p37">
              <a:extLst>
                <a:ext uri="{FF2B5EF4-FFF2-40B4-BE49-F238E27FC236}">
                  <a16:creationId xmlns:a16="http://schemas.microsoft.com/office/drawing/2014/main" id="{72AC9109-7876-3E56-6921-F66FDF55EEF5}"/>
                </a:ext>
              </a:extLst>
            </p:cNvPr>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960;p37">
              <a:extLst>
                <a:ext uri="{FF2B5EF4-FFF2-40B4-BE49-F238E27FC236}">
                  <a16:creationId xmlns:a16="http://schemas.microsoft.com/office/drawing/2014/main" id="{8735514A-3210-5138-F72D-7C7852CA1A19}"/>
                </a:ext>
              </a:extLst>
            </p:cNvPr>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961;p37">
              <a:extLst>
                <a:ext uri="{FF2B5EF4-FFF2-40B4-BE49-F238E27FC236}">
                  <a16:creationId xmlns:a16="http://schemas.microsoft.com/office/drawing/2014/main" id="{4DF56E11-E953-3904-A136-4FE43ECD6741}"/>
                </a:ext>
              </a:extLst>
            </p:cNvPr>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962;p37">
              <a:extLst>
                <a:ext uri="{FF2B5EF4-FFF2-40B4-BE49-F238E27FC236}">
                  <a16:creationId xmlns:a16="http://schemas.microsoft.com/office/drawing/2014/main" id="{7BC0627B-0573-278C-886A-EC02FF5D9252}"/>
                </a:ext>
              </a:extLst>
            </p:cNvPr>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963;p37">
              <a:extLst>
                <a:ext uri="{FF2B5EF4-FFF2-40B4-BE49-F238E27FC236}">
                  <a16:creationId xmlns:a16="http://schemas.microsoft.com/office/drawing/2014/main" id="{4DF3543C-510B-07DB-3A45-DAEEE4D9236A}"/>
                </a:ext>
              </a:extLst>
            </p:cNvPr>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964;p37">
              <a:extLst>
                <a:ext uri="{FF2B5EF4-FFF2-40B4-BE49-F238E27FC236}">
                  <a16:creationId xmlns:a16="http://schemas.microsoft.com/office/drawing/2014/main" id="{C2DC2FC6-7CBF-2992-3B77-C322D672DBDD}"/>
                </a:ext>
              </a:extLst>
            </p:cNvPr>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965;p37">
              <a:extLst>
                <a:ext uri="{FF2B5EF4-FFF2-40B4-BE49-F238E27FC236}">
                  <a16:creationId xmlns:a16="http://schemas.microsoft.com/office/drawing/2014/main" id="{24C825C0-BD41-44D0-9A2C-77285539B184}"/>
                </a:ext>
              </a:extLst>
            </p:cNvPr>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966;p37">
              <a:extLst>
                <a:ext uri="{FF2B5EF4-FFF2-40B4-BE49-F238E27FC236}">
                  <a16:creationId xmlns:a16="http://schemas.microsoft.com/office/drawing/2014/main" id="{3CC63456-D348-2C6D-C0EC-CD2549C8C672}"/>
                </a:ext>
              </a:extLst>
            </p:cNvPr>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967;p37">
              <a:extLst>
                <a:ext uri="{FF2B5EF4-FFF2-40B4-BE49-F238E27FC236}">
                  <a16:creationId xmlns:a16="http://schemas.microsoft.com/office/drawing/2014/main" id="{160D4863-C209-9883-792F-D52D16EBFD44}"/>
                </a:ext>
              </a:extLst>
            </p:cNvPr>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968;p37">
              <a:extLst>
                <a:ext uri="{FF2B5EF4-FFF2-40B4-BE49-F238E27FC236}">
                  <a16:creationId xmlns:a16="http://schemas.microsoft.com/office/drawing/2014/main" id="{A391E8AD-7234-A2D3-3F7B-295D64B79462}"/>
                </a:ext>
              </a:extLst>
            </p:cNvPr>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969;p37">
              <a:extLst>
                <a:ext uri="{FF2B5EF4-FFF2-40B4-BE49-F238E27FC236}">
                  <a16:creationId xmlns:a16="http://schemas.microsoft.com/office/drawing/2014/main" id="{3EE449AE-DF5B-C58A-1AD9-C2ACB12CC48D}"/>
                </a:ext>
              </a:extLst>
            </p:cNvPr>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970;p37">
              <a:extLst>
                <a:ext uri="{FF2B5EF4-FFF2-40B4-BE49-F238E27FC236}">
                  <a16:creationId xmlns:a16="http://schemas.microsoft.com/office/drawing/2014/main" id="{4D1B58F7-6489-8E1E-A19B-B71E662CF42C}"/>
                </a:ext>
              </a:extLst>
            </p:cNvPr>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971;p37">
              <a:extLst>
                <a:ext uri="{FF2B5EF4-FFF2-40B4-BE49-F238E27FC236}">
                  <a16:creationId xmlns:a16="http://schemas.microsoft.com/office/drawing/2014/main" id="{0EEC05B8-F786-61A7-26F5-3E8D866A689E}"/>
                </a:ext>
              </a:extLst>
            </p:cNvPr>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72;p37">
              <a:extLst>
                <a:ext uri="{FF2B5EF4-FFF2-40B4-BE49-F238E27FC236}">
                  <a16:creationId xmlns:a16="http://schemas.microsoft.com/office/drawing/2014/main" id="{33771A0D-676D-908A-8BE4-89413BFB0B29}"/>
                </a:ext>
              </a:extLst>
            </p:cNvPr>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73;p37">
              <a:extLst>
                <a:ext uri="{FF2B5EF4-FFF2-40B4-BE49-F238E27FC236}">
                  <a16:creationId xmlns:a16="http://schemas.microsoft.com/office/drawing/2014/main" id="{144B2721-44FC-89F8-9265-EE8B3E1916E3}"/>
                </a:ext>
              </a:extLst>
            </p:cNvPr>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74;p37">
              <a:extLst>
                <a:ext uri="{FF2B5EF4-FFF2-40B4-BE49-F238E27FC236}">
                  <a16:creationId xmlns:a16="http://schemas.microsoft.com/office/drawing/2014/main" id="{427E90B0-1CB1-B260-6369-072517905B66}"/>
                </a:ext>
              </a:extLst>
            </p:cNvPr>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75;p37">
              <a:extLst>
                <a:ext uri="{FF2B5EF4-FFF2-40B4-BE49-F238E27FC236}">
                  <a16:creationId xmlns:a16="http://schemas.microsoft.com/office/drawing/2014/main" id="{03B8221A-D20B-F106-C276-88704C8FC93F}"/>
                </a:ext>
              </a:extLst>
            </p:cNvPr>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76;p37">
              <a:extLst>
                <a:ext uri="{FF2B5EF4-FFF2-40B4-BE49-F238E27FC236}">
                  <a16:creationId xmlns:a16="http://schemas.microsoft.com/office/drawing/2014/main" id="{A827BA4A-784B-3893-0835-B7CF76FFDB58}"/>
                </a:ext>
              </a:extLst>
            </p:cNvPr>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77;p37">
              <a:extLst>
                <a:ext uri="{FF2B5EF4-FFF2-40B4-BE49-F238E27FC236}">
                  <a16:creationId xmlns:a16="http://schemas.microsoft.com/office/drawing/2014/main" id="{516D510E-E787-044C-0B71-D8BBC830A526}"/>
                </a:ext>
              </a:extLst>
            </p:cNvPr>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78;p37">
              <a:extLst>
                <a:ext uri="{FF2B5EF4-FFF2-40B4-BE49-F238E27FC236}">
                  <a16:creationId xmlns:a16="http://schemas.microsoft.com/office/drawing/2014/main" id="{256BCEB1-C535-5090-60F9-BA3A3A71ADC2}"/>
                </a:ext>
              </a:extLst>
            </p:cNvPr>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79;p37">
              <a:extLst>
                <a:ext uri="{FF2B5EF4-FFF2-40B4-BE49-F238E27FC236}">
                  <a16:creationId xmlns:a16="http://schemas.microsoft.com/office/drawing/2014/main" id="{4033A4B9-0E8C-A1ED-5F2E-D98A6405C023}"/>
                </a:ext>
              </a:extLst>
            </p:cNvPr>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80;p37">
              <a:extLst>
                <a:ext uri="{FF2B5EF4-FFF2-40B4-BE49-F238E27FC236}">
                  <a16:creationId xmlns:a16="http://schemas.microsoft.com/office/drawing/2014/main" id="{B7CAD773-7D24-6499-32A1-EFED59CD3EBD}"/>
                </a:ext>
              </a:extLst>
            </p:cNvPr>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81;p37">
              <a:extLst>
                <a:ext uri="{FF2B5EF4-FFF2-40B4-BE49-F238E27FC236}">
                  <a16:creationId xmlns:a16="http://schemas.microsoft.com/office/drawing/2014/main" id="{0A27C3E1-DDB8-556B-A444-05DF3D07DBF3}"/>
                </a:ext>
              </a:extLst>
            </p:cNvPr>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82;p37">
              <a:extLst>
                <a:ext uri="{FF2B5EF4-FFF2-40B4-BE49-F238E27FC236}">
                  <a16:creationId xmlns:a16="http://schemas.microsoft.com/office/drawing/2014/main" id="{03135C60-C8A1-3902-FFD0-131E0B7EFE55}"/>
                </a:ext>
              </a:extLst>
            </p:cNvPr>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83;p37">
              <a:extLst>
                <a:ext uri="{FF2B5EF4-FFF2-40B4-BE49-F238E27FC236}">
                  <a16:creationId xmlns:a16="http://schemas.microsoft.com/office/drawing/2014/main" id="{2A054D13-23FA-F931-D635-7B961836E701}"/>
                </a:ext>
              </a:extLst>
            </p:cNvPr>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84;p37">
              <a:extLst>
                <a:ext uri="{FF2B5EF4-FFF2-40B4-BE49-F238E27FC236}">
                  <a16:creationId xmlns:a16="http://schemas.microsoft.com/office/drawing/2014/main" id="{3BFFCF6E-0CB5-24E1-2DA2-F12166F8B42E}"/>
                </a:ext>
              </a:extLst>
            </p:cNvPr>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85;p37">
              <a:extLst>
                <a:ext uri="{FF2B5EF4-FFF2-40B4-BE49-F238E27FC236}">
                  <a16:creationId xmlns:a16="http://schemas.microsoft.com/office/drawing/2014/main" id="{F5531832-94EE-AC46-6A8C-52C81D541FBB}"/>
                </a:ext>
              </a:extLst>
            </p:cNvPr>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86;p37">
              <a:extLst>
                <a:ext uri="{FF2B5EF4-FFF2-40B4-BE49-F238E27FC236}">
                  <a16:creationId xmlns:a16="http://schemas.microsoft.com/office/drawing/2014/main" id="{0FD8339B-4652-D14F-3D50-D0D664F0F63F}"/>
                </a:ext>
              </a:extLst>
            </p:cNvPr>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87;p37">
              <a:extLst>
                <a:ext uri="{FF2B5EF4-FFF2-40B4-BE49-F238E27FC236}">
                  <a16:creationId xmlns:a16="http://schemas.microsoft.com/office/drawing/2014/main" id="{39B4E183-6E59-ADB0-9702-A9A007730C73}"/>
                </a:ext>
              </a:extLst>
            </p:cNvPr>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88;p37">
              <a:extLst>
                <a:ext uri="{FF2B5EF4-FFF2-40B4-BE49-F238E27FC236}">
                  <a16:creationId xmlns:a16="http://schemas.microsoft.com/office/drawing/2014/main" id="{C69F99A8-E61B-2134-19C2-95393FE5BC23}"/>
                </a:ext>
              </a:extLst>
            </p:cNvPr>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89;p37">
              <a:extLst>
                <a:ext uri="{FF2B5EF4-FFF2-40B4-BE49-F238E27FC236}">
                  <a16:creationId xmlns:a16="http://schemas.microsoft.com/office/drawing/2014/main" id="{705D3E20-8653-F94A-26DB-CC33BBAEF518}"/>
                </a:ext>
              </a:extLst>
            </p:cNvPr>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90;p37">
              <a:extLst>
                <a:ext uri="{FF2B5EF4-FFF2-40B4-BE49-F238E27FC236}">
                  <a16:creationId xmlns:a16="http://schemas.microsoft.com/office/drawing/2014/main" id="{D00A6099-396F-F493-CD01-D077EF175B57}"/>
                </a:ext>
              </a:extLst>
            </p:cNvPr>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91;p37">
              <a:extLst>
                <a:ext uri="{FF2B5EF4-FFF2-40B4-BE49-F238E27FC236}">
                  <a16:creationId xmlns:a16="http://schemas.microsoft.com/office/drawing/2014/main" id="{045D5CC8-C4E3-2DEB-40F8-7529FBF3F975}"/>
                </a:ext>
              </a:extLst>
            </p:cNvPr>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992;p37">
              <a:extLst>
                <a:ext uri="{FF2B5EF4-FFF2-40B4-BE49-F238E27FC236}">
                  <a16:creationId xmlns:a16="http://schemas.microsoft.com/office/drawing/2014/main" id="{66E33F0E-7720-A291-50E7-73F850597B7C}"/>
                </a:ext>
              </a:extLst>
            </p:cNvPr>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993;p37">
              <a:extLst>
                <a:ext uri="{FF2B5EF4-FFF2-40B4-BE49-F238E27FC236}">
                  <a16:creationId xmlns:a16="http://schemas.microsoft.com/office/drawing/2014/main" id="{EC9F366E-0602-2C25-4E41-075F817755B5}"/>
                </a:ext>
              </a:extLst>
            </p:cNvPr>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994;p37">
              <a:extLst>
                <a:ext uri="{FF2B5EF4-FFF2-40B4-BE49-F238E27FC236}">
                  <a16:creationId xmlns:a16="http://schemas.microsoft.com/office/drawing/2014/main" id="{491786B9-B872-0683-F29B-CF6FF3BA8371}"/>
                </a:ext>
              </a:extLst>
            </p:cNvPr>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995;p37">
              <a:extLst>
                <a:ext uri="{FF2B5EF4-FFF2-40B4-BE49-F238E27FC236}">
                  <a16:creationId xmlns:a16="http://schemas.microsoft.com/office/drawing/2014/main" id="{A651A233-C3A3-A952-ADF5-85F0363996DA}"/>
                </a:ext>
              </a:extLst>
            </p:cNvPr>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996;p37">
              <a:extLst>
                <a:ext uri="{FF2B5EF4-FFF2-40B4-BE49-F238E27FC236}">
                  <a16:creationId xmlns:a16="http://schemas.microsoft.com/office/drawing/2014/main" id="{2F093D9F-D593-F0D6-06D5-9811C0D8C3D9}"/>
                </a:ext>
              </a:extLst>
            </p:cNvPr>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997;p37">
              <a:extLst>
                <a:ext uri="{FF2B5EF4-FFF2-40B4-BE49-F238E27FC236}">
                  <a16:creationId xmlns:a16="http://schemas.microsoft.com/office/drawing/2014/main" id="{F15D2EA3-35DF-83F8-8DEF-AE983E43B7C5}"/>
                </a:ext>
              </a:extLst>
            </p:cNvPr>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998;p37">
              <a:extLst>
                <a:ext uri="{FF2B5EF4-FFF2-40B4-BE49-F238E27FC236}">
                  <a16:creationId xmlns:a16="http://schemas.microsoft.com/office/drawing/2014/main" id="{6260EB2F-FB1B-81E8-ACFE-650999141F78}"/>
                </a:ext>
              </a:extLst>
            </p:cNvPr>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999;p37">
              <a:extLst>
                <a:ext uri="{FF2B5EF4-FFF2-40B4-BE49-F238E27FC236}">
                  <a16:creationId xmlns:a16="http://schemas.microsoft.com/office/drawing/2014/main" id="{3C52CA17-196F-2A7C-0CAB-82879706FCC3}"/>
                </a:ext>
              </a:extLst>
            </p:cNvPr>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2000;p37">
              <a:extLst>
                <a:ext uri="{FF2B5EF4-FFF2-40B4-BE49-F238E27FC236}">
                  <a16:creationId xmlns:a16="http://schemas.microsoft.com/office/drawing/2014/main" id="{BA888119-5356-220B-DD6B-1507394EC3B3}"/>
                </a:ext>
              </a:extLst>
            </p:cNvPr>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2001;p37">
              <a:extLst>
                <a:ext uri="{FF2B5EF4-FFF2-40B4-BE49-F238E27FC236}">
                  <a16:creationId xmlns:a16="http://schemas.microsoft.com/office/drawing/2014/main" id="{1AB8D070-C789-97DB-2CFA-742BB6374A93}"/>
                </a:ext>
              </a:extLst>
            </p:cNvPr>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2002;p37">
              <a:extLst>
                <a:ext uri="{FF2B5EF4-FFF2-40B4-BE49-F238E27FC236}">
                  <a16:creationId xmlns:a16="http://schemas.microsoft.com/office/drawing/2014/main" id="{F5BEAE19-5E94-C237-3702-52893C4410AF}"/>
                </a:ext>
              </a:extLst>
            </p:cNvPr>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2003;p37">
              <a:extLst>
                <a:ext uri="{FF2B5EF4-FFF2-40B4-BE49-F238E27FC236}">
                  <a16:creationId xmlns:a16="http://schemas.microsoft.com/office/drawing/2014/main" id="{84299B33-6895-2D48-C5E2-0027B5E09106}"/>
                </a:ext>
              </a:extLst>
            </p:cNvPr>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2004;p37">
              <a:extLst>
                <a:ext uri="{FF2B5EF4-FFF2-40B4-BE49-F238E27FC236}">
                  <a16:creationId xmlns:a16="http://schemas.microsoft.com/office/drawing/2014/main" id="{F60F0F7B-9E9C-F5B4-D416-26C338C34244}"/>
                </a:ext>
              </a:extLst>
            </p:cNvPr>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2005;p37">
              <a:extLst>
                <a:ext uri="{FF2B5EF4-FFF2-40B4-BE49-F238E27FC236}">
                  <a16:creationId xmlns:a16="http://schemas.microsoft.com/office/drawing/2014/main" id="{BA1D624B-7067-B729-4403-F289506BE669}"/>
                </a:ext>
              </a:extLst>
            </p:cNvPr>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2006;p37">
              <a:extLst>
                <a:ext uri="{FF2B5EF4-FFF2-40B4-BE49-F238E27FC236}">
                  <a16:creationId xmlns:a16="http://schemas.microsoft.com/office/drawing/2014/main" id="{2E731D18-7F5B-BEE9-50BD-A2E59E1775F1}"/>
                </a:ext>
              </a:extLst>
            </p:cNvPr>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2007;p37">
              <a:extLst>
                <a:ext uri="{FF2B5EF4-FFF2-40B4-BE49-F238E27FC236}">
                  <a16:creationId xmlns:a16="http://schemas.microsoft.com/office/drawing/2014/main" id="{EDCACFA1-4EC5-AF6A-EA51-315E6E989C5D}"/>
                </a:ext>
              </a:extLst>
            </p:cNvPr>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2008;p37">
              <a:extLst>
                <a:ext uri="{FF2B5EF4-FFF2-40B4-BE49-F238E27FC236}">
                  <a16:creationId xmlns:a16="http://schemas.microsoft.com/office/drawing/2014/main" id="{30248388-1833-659C-A5B4-CA611F490F19}"/>
                </a:ext>
              </a:extLst>
            </p:cNvPr>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2009;p37">
              <a:extLst>
                <a:ext uri="{FF2B5EF4-FFF2-40B4-BE49-F238E27FC236}">
                  <a16:creationId xmlns:a16="http://schemas.microsoft.com/office/drawing/2014/main" id="{63F35541-C4BA-D44F-71FF-4BA8069AAA1B}"/>
                </a:ext>
              </a:extLst>
            </p:cNvPr>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2010;p37">
              <a:extLst>
                <a:ext uri="{FF2B5EF4-FFF2-40B4-BE49-F238E27FC236}">
                  <a16:creationId xmlns:a16="http://schemas.microsoft.com/office/drawing/2014/main" id="{AF867498-CFB4-9494-DFDE-544FB5065FAB}"/>
                </a:ext>
              </a:extLst>
            </p:cNvPr>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2011;p37">
              <a:extLst>
                <a:ext uri="{FF2B5EF4-FFF2-40B4-BE49-F238E27FC236}">
                  <a16:creationId xmlns:a16="http://schemas.microsoft.com/office/drawing/2014/main" id="{5CFB4EDB-5092-68C0-D5AE-B7F49F4901AD}"/>
                </a:ext>
              </a:extLst>
            </p:cNvPr>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2012;p37">
              <a:extLst>
                <a:ext uri="{FF2B5EF4-FFF2-40B4-BE49-F238E27FC236}">
                  <a16:creationId xmlns:a16="http://schemas.microsoft.com/office/drawing/2014/main" id="{9FFA2818-C4BC-984B-AB2D-B14F3BAFB15B}"/>
                </a:ext>
              </a:extLst>
            </p:cNvPr>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2013;p37">
              <a:extLst>
                <a:ext uri="{FF2B5EF4-FFF2-40B4-BE49-F238E27FC236}">
                  <a16:creationId xmlns:a16="http://schemas.microsoft.com/office/drawing/2014/main" id="{A77FD1C3-7DB8-44E1-48E9-87242ED2DDD3}"/>
                </a:ext>
              </a:extLst>
            </p:cNvPr>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2014;p37">
              <a:extLst>
                <a:ext uri="{FF2B5EF4-FFF2-40B4-BE49-F238E27FC236}">
                  <a16:creationId xmlns:a16="http://schemas.microsoft.com/office/drawing/2014/main" id="{7D4F0919-192D-BF0A-BE5E-18DF31304B8A}"/>
                </a:ext>
              </a:extLst>
            </p:cNvPr>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2015;p37">
              <a:extLst>
                <a:ext uri="{FF2B5EF4-FFF2-40B4-BE49-F238E27FC236}">
                  <a16:creationId xmlns:a16="http://schemas.microsoft.com/office/drawing/2014/main" id="{A7557F34-6ED7-4869-C12D-1C9AB92B2691}"/>
                </a:ext>
              </a:extLst>
            </p:cNvPr>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2016;p37">
              <a:extLst>
                <a:ext uri="{FF2B5EF4-FFF2-40B4-BE49-F238E27FC236}">
                  <a16:creationId xmlns:a16="http://schemas.microsoft.com/office/drawing/2014/main" id="{2F3AFFC8-8327-2A80-B28A-22CD00A495FA}"/>
                </a:ext>
              </a:extLst>
            </p:cNvPr>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2017;p37">
              <a:extLst>
                <a:ext uri="{FF2B5EF4-FFF2-40B4-BE49-F238E27FC236}">
                  <a16:creationId xmlns:a16="http://schemas.microsoft.com/office/drawing/2014/main" id="{3F32E774-A974-1192-6A00-06CB2EDA9FBF}"/>
                </a:ext>
              </a:extLst>
            </p:cNvPr>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018;p37">
              <a:extLst>
                <a:ext uri="{FF2B5EF4-FFF2-40B4-BE49-F238E27FC236}">
                  <a16:creationId xmlns:a16="http://schemas.microsoft.com/office/drawing/2014/main" id="{615A93B5-5E4F-687C-DEC4-2A1D7D0D8736}"/>
                </a:ext>
              </a:extLst>
            </p:cNvPr>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019;p37">
              <a:extLst>
                <a:ext uri="{FF2B5EF4-FFF2-40B4-BE49-F238E27FC236}">
                  <a16:creationId xmlns:a16="http://schemas.microsoft.com/office/drawing/2014/main" id="{FAA56A55-C1F0-99B6-9E1C-748FA8B692F9}"/>
                </a:ext>
              </a:extLst>
            </p:cNvPr>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020;p37">
              <a:extLst>
                <a:ext uri="{FF2B5EF4-FFF2-40B4-BE49-F238E27FC236}">
                  <a16:creationId xmlns:a16="http://schemas.microsoft.com/office/drawing/2014/main" id="{BFC28950-6CA1-E98B-139C-3290F49CB915}"/>
                </a:ext>
              </a:extLst>
            </p:cNvPr>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021;p37">
              <a:extLst>
                <a:ext uri="{FF2B5EF4-FFF2-40B4-BE49-F238E27FC236}">
                  <a16:creationId xmlns:a16="http://schemas.microsoft.com/office/drawing/2014/main" id="{26E3F9C1-6A31-29FC-48CB-A1073A7D64BC}"/>
                </a:ext>
              </a:extLst>
            </p:cNvPr>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022;p37">
              <a:extLst>
                <a:ext uri="{FF2B5EF4-FFF2-40B4-BE49-F238E27FC236}">
                  <a16:creationId xmlns:a16="http://schemas.microsoft.com/office/drawing/2014/main" id="{D85DE9DD-B032-161D-1B63-DDFA02B871CE}"/>
                </a:ext>
              </a:extLst>
            </p:cNvPr>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023;p37">
              <a:extLst>
                <a:ext uri="{FF2B5EF4-FFF2-40B4-BE49-F238E27FC236}">
                  <a16:creationId xmlns:a16="http://schemas.microsoft.com/office/drawing/2014/main" id="{68407488-A583-EF65-BD5A-49974F42A49A}"/>
                </a:ext>
              </a:extLst>
            </p:cNvPr>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2024;p37">
              <a:extLst>
                <a:ext uri="{FF2B5EF4-FFF2-40B4-BE49-F238E27FC236}">
                  <a16:creationId xmlns:a16="http://schemas.microsoft.com/office/drawing/2014/main" id="{F9BEA5A3-B4BE-4F7A-7922-89083C129826}"/>
                </a:ext>
              </a:extLst>
            </p:cNvPr>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2025;p37">
              <a:extLst>
                <a:ext uri="{FF2B5EF4-FFF2-40B4-BE49-F238E27FC236}">
                  <a16:creationId xmlns:a16="http://schemas.microsoft.com/office/drawing/2014/main" id="{E6C63BD7-2B1C-8A94-7745-27572765670E}"/>
                </a:ext>
              </a:extLst>
            </p:cNvPr>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2026;p37">
              <a:extLst>
                <a:ext uri="{FF2B5EF4-FFF2-40B4-BE49-F238E27FC236}">
                  <a16:creationId xmlns:a16="http://schemas.microsoft.com/office/drawing/2014/main" id="{F54AAD32-1502-96DC-BBF6-27C2322FDE0E}"/>
                </a:ext>
              </a:extLst>
            </p:cNvPr>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2027;p37">
              <a:extLst>
                <a:ext uri="{FF2B5EF4-FFF2-40B4-BE49-F238E27FC236}">
                  <a16:creationId xmlns:a16="http://schemas.microsoft.com/office/drawing/2014/main" id="{C57ABE58-3257-A9E7-C621-514FF8EDA16F}"/>
                </a:ext>
              </a:extLst>
            </p:cNvPr>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2028;p37">
              <a:extLst>
                <a:ext uri="{FF2B5EF4-FFF2-40B4-BE49-F238E27FC236}">
                  <a16:creationId xmlns:a16="http://schemas.microsoft.com/office/drawing/2014/main" id="{ACC1A7EA-D8BB-D594-4433-DE803DFAD803}"/>
                </a:ext>
              </a:extLst>
            </p:cNvPr>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2029;p37">
              <a:extLst>
                <a:ext uri="{FF2B5EF4-FFF2-40B4-BE49-F238E27FC236}">
                  <a16:creationId xmlns:a16="http://schemas.microsoft.com/office/drawing/2014/main" id="{C7E324EB-18A6-8EAA-03DC-9F88963D4B0C}"/>
                </a:ext>
              </a:extLst>
            </p:cNvPr>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2030;p37">
              <a:extLst>
                <a:ext uri="{FF2B5EF4-FFF2-40B4-BE49-F238E27FC236}">
                  <a16:creationId xmlns:a16="http://schemas.microsoft.com/office/drawing/2014/main" id="{E460B76B-092E-B990-4928-007102B349BF}"/>
                </a:ext>
              </a:extLst>
            </p:cNvPr>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2031;p37">
              <a:extLst>
                <a:ext uri="{FF2B5EF4-FFF2-40B4-BE49-F238E27FC236}">
                  <a16:creationId xmlns:a16="http://schemas.microsoft.com/office/drawing/2014/main" id="{306C7460-DA87-A63C-16CF-0ABFC1AD52C8}"/>
                </a:ext>
              </a:extLst>
            </p:cNvPr>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2032;p37">
              <a:extLst>
                <a:ext uri="{FF2B5EF4-FFF2-40B4-BE49-F238E27FC236}">
                  <a16:creationId xmlns:a16="http://schemas.microsoft.com/office/drawing/2014/main" id="{21461404-286C-9238-60E9-4B7123CD4722}"/>
                </a:ext>
              </a:extLst>
            </p:cNvPr>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2033;p37">
              <a:extLst>
                <a:ext uri="{FF2B5EF4-FFF2-40B4-BE49-F238E27FC236}">
                  <a16:creationId xmlns:a16="http://schemas.microsoft.com/office/drawing/2014/main" id="{4C66184E-58E7-068B-6621-E0FB635A39DB}"/>
                </a:ext>
              </a:extLst>
            </p:cNvPr>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2034;p37">
              <a:extLst>
                <a:ext uri="{FF2B5EF4-FFF2-40B4-BE49-F238E27FC236}">
                  <a16:creationId xmlns:a16="http://schemas.microsoft.com/office/drawing/2014/main" id="{6EFF3498-29F6-5C97-4229-AF01FBD348FF}"/>
                </a:ext>
              </a:extLst>
            </p:cNvPr>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2035;p37">
              <a:extLst>
                <a:ext uri="{FF2B5EF4-FFF2-40B4-BE49-F238E27FC236}">
                  <a16:creationId xmlns:a16="http://schemas.microsoft.com/office/drawing/2014/main" id="{3ADBF620-6EB3-E23B-3A66-14190FE3D4B1}"/>
                </a:ext>
              </a:extLst>
            </p:cNvPr>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2036;p37">
              <a:extLst>
                <a:ext uri="{FF2B5EF4-FFF2-40B4-BE49-F238E27FC236}">
                  <a16:creationId xmlns:a16="http://schemas.microsoft.com/office/drawing/2014/main" id="{1B025AC9-11A5-52C1-39CE-8E145F0E7F3F}"/>
                </a:ext>
              </a:extLst>
            </p:cNvPr>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2037;p37">
              <a:extLst>
                <a:ext uri="{FF2B5EF4-FFF2-40B4-BE49-F238E27FC236}">
                  <a16:creationId xmlns:a16="http://schemas.microsoft.com/office/drawing/2014/main" id="{DA92AC4B-CF3D-CA37-1A80-C2AACEBE396A}"/>
                </a:ext>
              </a:extLst>
            </p:cNvPr>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2038;p37">
              <a:extLst>
                <a:ext uri="{FF2B5EF4-FFF2-40B4-BE49-F238E27FC236}">
                  <a16:creationId xmlns:a16="http://schemas.microsoft.com/office/drawing/2014/main" id="{224137ED-A009-5C86-A168-BF2EFF9E19D2}"/>
                </a:ext>
              </a:extLst>
            </p:cNvPr>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2039;p37">
              <a:extLst>
                <a:ext uri="{FF2B5EF4-FFF2-40B4-BE49-F238E27FC236}">
                  <a16:creationId xmlns:a16="http://schemas.microsoft.com/office/drawing/2014/main" id="{C26BA6B0-567B-303E-F59C-5FBB62BFB00A}"/>
                </a:ext>
              </a:extLst>
            </p:cNvPr>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2040;p37">
              <a:extLst>
                <a:ext uri="{FF2B5EF4-FFF2-40B4-BE49-F238E27FC236}">
                  <a16:creationId xmlns:a16="http://schemas.microsoft.com/office/drawing/2014/main" id="{09B6370F-99D6-FEEB-0FD3-A9B30DBA941B}"/>
                </a:ext>
              </a:extLst>
            </p:cNvPr>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2041;p37">
              <a:extLst>
                <a:ext uri="{FF2B5EF4-FFF2-40B4-BE49-F238E27FC236}">
                  <a16:creationId xmlns:a16="http://schemas.microsoft.com/office/drawing/2014/main" id="{043CC6EB-AF18-245C-78E5-0D21B44C9282}"/>
                </a:ext>
              </a:extLst>
            </p:cNvPr>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2042;p37">
              <a:extLst>
                <a:ext uri="{FF2B5EF4-FFF2-40B4-BE49-F238E27FC236}">
                  <a16:creationId xmlns:a16="http://schemas.microsoft.com/office/drawing/2014/main" id="{60FC8A7F-FFB9-959B-69DA-3FCF6F2D476B}"/>
                </a:ext>
              </a:extLst>
            </p:cNvPr>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2043;p37">
              <a:extLst>
                <a:ext uri="{FF2B5EF4-FFF2-40B4-BE49-F238E27FC236}">
                  <a16:creationId xmlns:a16="http://schemas.microsoft.com/office/drawing/2014/main" id="{A69F4CBA-4A8A-91AD-345D-AEC8D00D25D8}"/>
                </a:ext>
              </a:extLst>
            </p:cNvPr>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2044;p37">
              <a:extLst>
                <a:ext uri="{FF2B5EF4-FFF2-40B4-BE49-F238E27FC236}">
                  <a16:creationId xmlns:a16="http://schemas.microsoft.com/office/drawing/2014/main" id="{1E29E467-5697-4A98-6FA2-7545E4C528DC}"/>
                </a:ext>
              </a:extLst>
            </p:cNvPr>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2045;p37">
              <a:extLst>
                <a:ext uri="{FF2B5EF4-FFF2-40B4-BE49-F238E27FC236}">
                  <a16:creationId xmlns:a16="http://schemas.microsoft.com/office/drawing/2014/main" id="{52CE6400-8BC7-5546-D378-CD508EC65404}"/>
                </a:ext>
              </a:extLst>
            </p:cNvPr>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2046;p37">
              <a:extLst>
                <a:ext uri="{FF2B5EF4-FFF2-40B4-BE49-F238E27FC236}">
                  <a16:creationId xmlns:a16="http://schemas.microsoft.com/office/drawing/2014/main" id="{62029491-BC8B-C5AB-A6DB-A56D94FEDEA3}"/>
                </a:ext>
              </a:extLst>
            </p:cNvPr>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2047;p37">
              <a:extLst>
                <a:ext uri="{FF2B5EF4-FFF2-40B4-BE49-F238E27FC236}">
                  <a16:creationId xmlns:a16="http://schemas.microsoft.com/office/drawing/2014/main" id="{EBA5E441-B805-F735-6FC9-2DC9DEE23518}"/>
                </a:ext>
              </a:extLst>
            </p:cNvPr>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2048;p37">
              <a:extLst>
                <a:ext uri="{FF2B5EF4-FFF2-40B4-BE49-F238E27FC236}">
                  <a16:creationId xmlns:a16="http://schemas.microsoft.com/office/drawing/2014/main" id="{210289A5-A7AD-7875-DA38-80D46A01AEE5}"/>
                </a:ext>
              </a:extLst>
            </p:cNvPr>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2049;p37">
              <a:extLst>
                <a:ext uri="{FF2B5EF4-FFF2-40B4-BE49-F238E27FC236}">
                  <a16:creationId xmlns:a16="http://schemas.microsoft.com/office/drawing/2014/main" id="{A54D67E7-205F-C52B-5E03-17E97449EF56}"/>
                </a:ext>
              </a:extLst>
            </p:cNvPr>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2050;p37">
              <a:extLst>
                <a:ext uri="{FF2B5EF4-FFF2-40B4-BE49-F238E27FC236}">
                  <a16:creationId xmlns:a16="http://schemas.microsoft.com/office/drawing/2014/main" id="{FFDFEDD5-ACAB-3DBF-03A5-885FC2042497}"/>
                </a:ext>
              </a:extLst>
            </p:cNvPr>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2051;p37">
              <a:extLst>
                <a:ext uri="{FF2B5EF4-FFF2-40B4-BE49-F238E27FC236}">
                  <a16:creationId xmlns:a16="http://schemas.microsoft.com/office/drawing/2014/main" id="{40DEF5B2-C5E8-2A50-5295-959D1DF27352}"/>
                </a:ext>
              </a:extLst>
            </p:cNvPr>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2052;p37">
              <a:extLst>
                <a:ext uri="{FF2B5EF4-FFF2-40B4-BE49-F238E27FC236}">
                  <a16:creationId xmlns:a16="http://schemas.microsoft.com/office/drawing/2014/main" id="{14C26D0D-9BDB-E7D3-A1F5-FAD990883172}"/>
                </a:ext>
              </a:extLst>
            </p:cNvPr>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2053;p37">
              <a:extLst>
                <a:ext uri="{FF2B5EF4-FFF2-40B4-BE49-F238E27FC236}">
                  <a16:creationId xmlns:a16="http://schemas.microsoft.com/office/drawing/2014/main" id="{29DF2C39-E1B0-16AE-75DF-1F97C206F49E}"/>
                </a:ext>
              </a:extLst>
            </p:cNvPr>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2054;p37">
              <a:extLst>
                <a:ext uri="{FF2B5EF4-FFF2-40B4-BE49-F238E27FC236}">
                  <a16:creationId xmlns:a16="http://schemas.microsoft.com/office/drawing/2014/main" id="{5242FBBE-8A22-C571-5064-CBD4808E1291}"/>
                </a:ext>
              </a:extLst>
            </p:cNvPr>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2055;p37">
              <a:extLst>
                <a:ext uri="{FF2B5EF4-FFF2-40B4-BE49-F238E27FC236}">
                  <a16:creationId xmlns:a16="http://schemas.microsoft.com/office/drawing/2014/main" id="{11F43732-35E8-7947-1AC6-66DD50D82484}"/>
                </a:ext>
              </a:extLst>
            </p:cNvPr>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2056;p37">
              <a:extLst>
                <a:ext uri="{FF2B5EF4-FFF2-40B4-BE49-F238E27FC236}">
                  <a16:creationId xmlns:a16="http://schemas.microsoft.com/office/drawing/2014/main" id="{D5CA6C9C-FDE9-9D5B-4409-C571BCC4CB0A}"/>
                </a:ext>
              </a:extLst>
            </p:cNvPr>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2057;p37">
              <a:extLst>
                <a:ext uri="{FF2B5EF4-FFF2-40B4-BE49-F238E27FC236}">
                  <a16:creationId xmlns:a16="http://schemas.microsoft.com/office/drawing/2014/main" id="{033DDBD9-5CBC-C2EF-23F8-37B232FACEA4}"/>
                </a:ext>
              </a:extLst>
            </p:cNvPr>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2058;p37">
              <a:extLst>
                <a:ext uri="{FF2B5EF4-FFF2-40B4-BE49-F238E27FC236}">
                  <a16:creationId xmlns:a16="http://schemas.microsoft.com/office/drawing/2014/main" id="{E50BE472-4A44-F724-7F60-55527A5F17E2}"/>
                </a:ext>
              </a:extLst>
            </p:cNvPr>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2059;p37">
              <a:extLst>
                <a:ext uri="{FF2B5EF4-FFF2-40B4-BE49-F238E27FC236}">
                  <a16:creationId xmlns:a16="http://schemas.microsoft.com/office/drawing/2014/main" id="{075DCF1B-573C-5AFA-EBAF-FC406B34F19F}"/>
                </a:ext>
              </a:extLst>
            </p:cNvPr>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2060;p37">
              <a:extLst>
                <a:ext uri="{FF2B5EF4-FFF2-40B4-BE49-F238E27FC236}">
                  <a16:creationId xmlns:a16="http://schemas.microsoft.com/office/drawing/2014/main" id="{884BF48C-4F5F-121A-4B43-14FBA84DF6F6}"/>
                </a:ext>
              </a:extLst>
            </p:cNvPr>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2061;p37">
              <a:extLst>
                <a:ext uri="{FF2B5EF4-FFF2-40B4-BE49-F238E27FC236}">
                  <a16:creationId xmlns:a16="http://schemas.microsoft.com/office/drawing/2014/main" id="{558858F2-76EF-D1B6-79DC-7B4623F77F27}"/>
                </a:ext>
              </a:extLst>
            </p:cNvPr>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2062;p37">
              <a:extLst>
                <a:ext uri="{FF2B5EF4-FFF2-40B4-BE49-F238E27FC236}">
                  <a16:creationId xmlns:a16="http://schemas.microsoft.com/office/drawing/2014/main" id="{1ADF6F9D-3122-7347-73F8-2A913C5F0A2F}"/>
                </a:ext>
              </a:extLst>
            </p:cNvPr>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2063;p37">
              <a:extLst>
                <a:ext uri="{FF2B5EF4-FFF2-40B4-BE49-F238E27FC236}">
                  <a16:creationId xmlns:a16="http://schemas.microsoft.com/office/drawing/2014/main" id="{D3D81385-7FAE-00E4-C8CB-5F40F14A2E65}"/>
                </a:ext>
              </a:extLst>
            </p:cNvPr>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2064;p37">
              <a:extLst>
                <a:ext uri="{FF2B5EF4-FFF2-40B4-BE49-F238E27FC236}">
                  <a16:creationId xmlns:a16="http://schemas.microsoft.com/office/drawing/2014/main" id="{71EDB0F5-6F14-1AAF-D65D-63D5E409A0A8}"/>
                </a:ext>
              </a:extLst>
            </p:cNvPr>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2065;p37">
              <a:extLst>
                <a:ext uri="{FF2B5EF4-FFF2-40B4-BE49-F238E27FC236}">
                  <a16:creationId xmlns:a16="http://schemas.microsoft.com/office/drawing/2014/main" id="{8821FBC6-B655-F9BE-6CE1-EC8DC574002C}"/>
                </a:ext>
              </a:extLst>
            </p:cNvPr>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2066;p37">
              <a:extLst>
                <a:ext uri="{FF2B5EF4-FFF2-40B4-BE49-F238E27FC236}">
                  <a16:creationId xmlns:a16="http://schemas.microsoft.com/office/drawing/2014/main" id="{27ACE6EB-5192-F027-4C88-040829614CE4}"/>
                </a:ext>
              </a:extLst>
            </p:cNvPr>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2067;p37">
              <a:extLst>
                <a:ext uri="{FF2B5EF4-FFF2-40B4-BE49-F238E27FC236}">
                  <a16:creationId xmlns:a16="http://schemas.microsoft.com/office/drawing/2014/main" id="{7FCCF675-6329-CDEC-7EC3-83C2A71B103E}"/>
                </a:ext>
              </a:extLst>
            </p:cNvPr>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2068;p37">
              <a:extLst>
                <a:ext uri="{FF2B5EF4-FFF2-40B4-BE49-F238E27FC236}">
                  <a16:creationId xmlns:a16="http://schemas.microsoft.com/office/drawing/2014/main" id="{9679E78F-A874-062E-A00B-2EB6B199E98C}"/>
                </a:ext>
              </a:extLst>
            </p:cNvPr>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2069;p37">
              <a:extLst>
                <a:ext uri="{FF2B5EF4-FFF2-40B4-BE49-F238E27FC236}">
                  <a16:creationId xmlns:a16="http://schemas.microsoft.com/office/drawing/2014/main" id="{CEA947C0-8EAC-C485-5B1E-11CA7717552B}"/>
                </a:ext>
              </a:extLst>
            </p:cNvPr>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2070;p37">
              <a:extLst>
                <a:ext uri="{FF2B5EF4-FFF2-40B4-BE49-F238E27FC236}">
                  <a16:creationId xmlns:a16="http://schemas.microsoft.com/office/drawing/2014/main" id="{485967D5-D372-01F3-5D6A-ED76449A432D}"/>
                </a:ext>
              </a:extLst>
            </p:cNvPr>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2071;p37">
              <a:extLst>
                <a:ext uri="{FF2B5EF4-FFF2-40B4-BE49-F238E27FC236}">
                  <a16:creationId xmlns:a16="http://schemas.microsoft.com/office/drawing/2014/main" id="{AF90D3F2-A9E3-B33B-8DC0-66822E5F37DB}"/>
                </a:ext>
              </a:extLst>
            </p:cNvPr>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2072;p37">
              <a:extLst>
                <a:ext uri="{FF2B5EF4-FFF2-40B4-BE49-F238E27FC236}">
                  <a16:creationId xmlns:a16="http://schemas.microsoft.com/office/drawing/2014/main" id="{790D242B-EAA2-DD70-3227-9BEDE331F711}"/>
                </a:ext>
              </a:extLst>
            </p:cNvPr>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2073;p37">
              <a:extLst>
                <a:ext uri="{FF2B5EF4-FFF2-40B4-BE49-F238E27FC236}">
                  <a16:creationId xmlns:a16="http://schemas.microsoft.com/office/drawing/2014/main" id="{F94FC0D4-451C-3A9C-2CE6-27B4914DC785}"/>
                </a:ext>
              </a:extLst>
            </p:cNvPr>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2074;p37">
              <a:extLst>
                <a:ext uri="{FF2B5EF4-FFF2-40B4-BE49-F238E27FC236}">
                  <a16:creationId xmlns:a16="http://schemas.microsoft.com/office/drawing/2014/main" id="{DA5AA99E-D0BD-3AA0-87C5-753F72B0523A}"/>
                </a:ext>
              </a:extLst>
            </p:cNvPr>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2075;p37">
              <a:extLst>
                <a:ext uri="{FF2B5EF4-FFF2-40B4-BE49-F238E27FC236}">
                  <a16:creationId xmlns:a16="http://schemas.microsoft.com/office/drawing/2014/main" id="{623805CD-C9C4-BE5D-8995-0131598D73DE}"/>
                </a:ext>
              </a:extLst>
            </p:cNvPr>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2076;p37">
              <a:extLst>
                <a:ext uri="{FF2B5EF4-FFF2-40B4-BE49-F238E27FC236}">
                  <a16:creationId xmlns:a16="http://schemas.microsoft.com/office/drawing/2014/main" id="{5BCCAF5B-9083-F4E9-E505-37417FC5063B}"/>
                </a:ext>
              </a:extLst>
            </p:cNvPr>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2077;p37">
              <a:extLst>
                <a:ext uri="{FF2B5EF4-FFF2-40B4-BE49-F238E27FC236}">
                  <a16:creationId xmlns:a16="http://schemas.microsoft.com/office/drawing/2014/main" id="{E2E16A39-158B-A2FA-E78A-4FF5F8776B87}"/>
                </a:ext>
              </a:extLst>
            </p:cNvPr>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2078;p37">
              <a:extLst>
                <a:ext uri="{FF2B5EF4-FFF2-40B4-BE49-F238E27FC236}">
                  <a16:creationId xmlns:a16="http://schemas.microsoft.com/office/drawing/2014/main" id="{23FE67D7-1F26-98DC-2F34-32F79748725D}"/>
                </a:ext>
              </a:extLst>
            </p:cNvPr>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2079;p37">
              <a:extLst>
                <a:ext uri="{FF2B5EF4-FFF2-40B4-BE49-F238E27FC236}">
                  <a16:creationId xmlns:a16="http://schemas.microsoft.com/office/drawing/2014/main" id="{E604497C-2F26-3BA7-8C15-612BAAFBD805}"/>
                </a:ext>
              </a:extLst>
            </p:cNvPr>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2080;p37">
              <a:extLst>
                <a:ext uri="{FF2B5EF4-FFF2-40B4-BE49-F238E27FC236}">
                  <a16:creationId xmlns:a16="http://schemas.microsoft.com/office/drawing/2014/main" id="{4F6512B4-652B-4219-97E3-9AE6BC36ADEF}"/>
                </a:ext>
              </a:extLst>
            </p:cNvPr>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2081;p37">
              <a:extLst>
                <a:ext uri="{FF2B5EF4-FFF2-40B4-BE49-F238E27FC236}">
                  <a16:creationId xmlns:a16="http://schemas.microsoft.com/office/drawing/2014/main" id="{F5CDD8D6-C3F0-DF7F-BD08-41CF06DD5293}"/>
                </a:ext>
              </a:extLst>
            </p:cNvPr>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2082;p37">
              <a:extLst>
                <a:ext uri="{FF2B5EF4-FFF2-40B4-BE49-F238E27FC236}">
                  <a16:creationId xmlns:a16="http://schemas.microsoft.com/office/drawing/2014/main" id="{141EFAAF-CC23-BC2A-05D0-1F281066FD65}"/>
                </a:ext>
              </a:extLst>
            </p:cNvPr>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2083;p37">
              <a:extLst>
                <a:ext uri="{FF2B5EF4-FFF2-40B4-BE49-F238E27FC236}">
                  <a16:creationId xmlns:a16="http://schemas.microsoft.com/office/drawing/2014/main" id="{1417AE68-EC0E-CA26-C8BA-A0FB32AB6836}"/>
                </a:ext>
              </a:extLst>
            </p:cNvPr>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2084;p37">
              <a:extLst>
                <a:ext uri="{FF2B5EF4-FFF2-40B4-BE49-F238E27FC236}">
                  <a16:creationId xmlns:a16="http://schemas.microsoft.com/office/drawing/2014/main" id="{2DFB5010-216D-21A1-8D21-2942A2E84871}"/>
                </a:ext>
              </a:extLst>
            </p:cNvPr>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2085;p37">
              <a:extLst>
                <a:ext uri="{FF2B5EF4-FFF2-40B4-BE49-F238E27FC236}">
                  <a16:creationId xmlns:a16="http://schemas.microsoft.com/office/drawing/2014/main" id="{5129530F-1A53-E0F3-0A50-A0719F8F8F4C}"/>
                </a:ext>
              </a:extLst>
            </p:cNvPr>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2086;p37">
              <a:extLst>
                <a:ext uri="{FF2B5EF4-FFF2-40B4-BE49-F238E27FC236}">
                  <a16:creationId xmlns:a16="http://schemas.microsoft.com/office/drawing/2014/main" id="{7B23DCA4-9C5D-8591-4E0B-27855742F4B9}"/>
                </a:ext>
              </a:extLst>
            </p:cNvPr>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2087;p37">
              <a:extLst>
                <a:ext uri="{FF2B5EF4-FFF2-40B4-BE49-F238E27FC236}">
                  <a16:creationId xmlns:a16="http://schemas.microsoft.com/office/drawing/2014/main" id="{71FF80DF-89CF-9D36-1818-8C00F88AF634}"/>
                </a:ext>
              </a:extLst>
            </p:cNvPr>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2088;p37">
              <a:extLst>
                <a:ext uri="{FF2B5EF4-FFF2-40B4-BE49-F238E27FC236}">
                  <a16:creationId xmlns:a16="http://schemas.microsoft.com/office/drawing/2014/main" id="{4F7A57F9-2B56-6996-EBF7-81792CCFC706}"/>
                </a:ext>
              </a:extLst>
            </p:cNvPr>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2089;p37">
              <a:extLst>
                <a:ext uri="{FF2B5EF4-FFF2-40B4-BE49-F238E27FC236}">
                  <a16:creationId xmlns:a16="http://schemas.microsoft.com/office/drawing/2014/main" id="{526FE2F7-F3CD-0C65-6397-8C97A85DB3AC}"/>
                </a:ext>
              </a:extLst>
            </p:cNvPr>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2090;p37">
              <a:extLst>
                <a:ext uri="{FF2B5EF4-FFF2-40B4-BE49-F238E27FC236}">
                  <a16:creationId xmlns:a16="http://schemas.microsoft.com/office/drawing/2014/main" id="{AEFB0473-1A10-E7A3-1F27-50EE03E961AA}"/>
                </a:ext>
              </a:extLst>
            </p:cNvPr>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2091;p37">
              <a:extLst>
                <a:ext uri="{FF2B5EF4-FFF2-40B4-BE49-F238E27FC236}">
                  <a16:creationId xmlns:a16="http://schemas.microsoft.com/office/drawing/2014/main" id="{66EC77E1-E7E9-7F31-62FE-332AEF575928}"/>
                </a:ext>
              </a:extLst>
            </p:cNvPr>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2092;p37">
              <a:extLst>
                <a:ext uri="{FF2B5EF4-FFF2-40B4-BE49-F238E27FC236}">
                  <a16:creationId xmlns:a16="http://schemas.microsoft.com/office/drawing/2014/main" id="{19ABEF59-419E-B8F1-947F-B95B19E65615}"/>
                </a:ext>
              </a:extLst>
            </p:cNvPr>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2093;p37">
              <a:extLst>
                <a:ext uri="{FF2B5EF4-FFF2-40B4-BE49-F238E27FC236}">
                  <a16:creationId xmlns:a16="http://schemas.microsoft.com/office/drawing/2014/main" id="{1C0950F2-AA54-EF0F-4945-0322052AB86A}"/>
                </a:ext>
              </a:extLst>
            </p:cNvPr>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2094;p37">
              <a:extLst>
                <a:ext uri="{FF2B5EF4-FFF2-40B4-BE49-F238E27FC236}">
                  <a16:creationId xmlns:a16="http://schemas.microsoft.com/office/drawing/2014/main" id="{7641376C-547A-A11C-120E-A6D595C9DF07}"/>
                </a:ext>
              </a:extLst>
            </p:cNvPr>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2095;p37">
              <a:extLst>
                <a:ext uri="{FF2B5EF4-FFF2-40B4-BE49-F238E27FC236}">
                  <a16:creationId xmlns:a16="http://schemas.microsoft.com/office/drawing/2014/main" id="{A4ED322F-41C8-655C-3D61-E7FF458E6E3E}"/>
                </a:ext>
              </a:extLst>
            </p:cNvPr>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2096;p37">
              <a:extLst>
                <a:ext uri="{FF2B5EF4-FFF2-40B4-BE49-F238E27FC236}">
                  <a16:creationId xmlns:a16="http://schemas.microsoft.com/office/drawing/2014/main" id="{59B848DA-2FE3-04FA-1C44-F29EAB489C02}"/>
                </a:ext>
              </a:extLst>
            </p:cNvPr>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2097;p37">
              <a:extLst>
                <a:ext uri="{FF2B5EF4-FFF2-40B4-BE49-F238E27FC236}">
                  <a16:creationId xmlns:a16="http://schemas.microsoft.com/office/drawing/2014/main" id="{05F09BE4-AA58-A7B5-BF86-B473659AC9DF}"/>
                </a:ext>
              </a:extLst>
            </p:cNvPr>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98;p37">
              <a:extLst>
                <a:ext uri="{FF2B5EF4-FFF2-40B4-BE49-F238E27FC236}">
                  <a16:creationId xmlns:a16="http://schemas.microsoft.com/office/drawing/2014/main" id="{0540E501-BAFB-D390-9CAB-935EF8010640}"/>
                </a:ext>
              </a:extLst>
            </p:cNvPr>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99;p37">
              <a:extLst>
                <a:ext uri="{FF2B5EF4-FFF2-40B4-BE49-F238E27FC236}">
                  <a16:creationId xmlns:a16="http://schemas.microsoft.com/office/drawing/2014/main" id="{8B418B4A-6CE2-B5EC-FC26-F43983EE9842}"/>
                </a:ext>
              </a:extLst>
            </p:cNvPr>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100;p37">
              <a:extLst>
                <a:ext uri="{FF2B5EF4-FFF2-40B4-BE49-F238E27FC236}">
                  <a16:creationId xmlns:a16="http://schemas.microsoft.com/office/drawing/2014/main" id="{68BD0129-EE90-0CC7-61FA-0CCF58EB32C4}"/>
                </a:ext>
              </a:extLst>
            </p:cNvPr>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101;p37">
              <a:extLst>
                <a:ext uri="{FF2B5EF4-FFF2-40B4-BE49-F238E27FC236}">
                  <a16:creationId xmlns:a16="http://schemas.microsoft.com/office/drawing/2014/main" id="{6109BFAB-0CDD-C8CA-325A-B0603E8A3979}"/>
                </a:ext>
              </a:extLst>
            </p:cNvPr>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102;p37">
              <a:extLst>
                <a:ext uri="{FF2B5EF4-FFF2-40B4-BE49-F238E27FC236}">
                  <a16:creationId xmlns:a16="http://schemas.microsoft.com/office/drawing/2014/main" id="{287ED9ED-6965-0045-810A-B13FADFF0E62}"/>
                </a:ext>
              </a:extLst>
            </p:cNvPr>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103;p37">
              <a:extLst>
                <a:ext uri="{FF2B5EF4-FFF2-40B4-BE49-F238E27FC236}">
                  <a16:creationId xmlns:a16="http://schemas.microsoft.com/office/drawing/2014/main" id="{32C173AD-9E13-2CAE-86FF-70690DF632F1}"/>
                </a:ext>
              </a:extLst>
            </p:cNvPr>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104;p37">
              <a:extLst>
                <a:ext uri="{FF2B5EF4-FFF2-40B4-BE49-F238E27FC236}">
                  <a16:creationId xmlns:a16="http://schemas.microsoft.com/office/drawing/2014/main" id="{A8573698-255D-1091-D57C-BB71DE0C052D}"/>
                </a:ext>
              </a:extLst>
            </p:cNvPr>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105;p37">
              <a:extLst>
                <a:ext uri="{FF2B5EF4-FFF2-40B4-BE49-F238E27FC236}">
                  <a16:creationId xmlns:a16="http://schemas.microsoft.com/office/drawing/2014/main" id="{99F473D5-F4D9-F94B-F223-9F8F0BF4A54A}"/>
                </a:ext>
              </a:extLst>
            </p:cNvPr>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08" name="Picture 2007">
            <a:extLst>
              <a:ext uri="{FF2B5EF4-FFF2-40B4-BE49-F238E27FC236}">
                <a16:creationId xmlns:a16="http://schemas.microsoft.com/office/drawing/2014/main" id="{24DC6760-6F31-C13B-F572-C9A98D38F6F0}"/>
              </a:ext>
            </a:extLst>
          </p:cNvPr>
          <p:cNvPicPr>
            <a:picLocks noChangeAspect="1"/>
          </p:cNvPicPr>
          <p:nvPr/>
        </p:nvPicPr>
        <p:blipFill>
          <a:blip r:embed="rId3">
            <a:duotone>
              <a:schemeClr val="bg2">
                <a:shade val="45000"/>
                <a:satMod val="135000"/>
              </a:schemeClr>
              <a:prstClr val="white"/>
            </a:duotone>
            <a:extLst>
              <a:ext uri="{837473B0-CC2E-450A-ABE3-18F120FF3D39}">
                <a1611:picAttrSrcUrl xmlns:a1611="http://schemas.microsoft.com/office/drawing/2016/11/main" r:id="rId4"/>
              </a:ext>
            </a:extLst>
          </a:blip>
          <a:stretch>
            <a:fillRect/>
          </a:stretch>
        </p:blipFill>
        <p:spPr>
          <a:xfrm>
            <a:off x="5704530" y="3061045"/>
            <a:ext cx="725224" cy="7018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636700" y="2478150"/>
            <a:ext cx="36378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a:t>Dashboard &amp; Insights</a:t>
            </a:r>
            <a:endParaRPr sz="4200" dirty="0"/>
          </a:p>
        </p:txBody>
      </p:sp>
      <p:sp>
        <p:nvSpPr>
          <p:cNvPr id="2156" name="Google Shape;2156;p38"/>
          <p:cNvSpPr txBox="1">
            <a:spLocks noGrp="1"/>
          </p:cNvSpPr>
          <p:nvPr>
            <p:ph type="title" idx="2"/>
          </p:nvPr>
        </p:nvSpPr>
        <p:spPr>
          <a:xfrm>
            <a:off x="2971800" y="10460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t>03</a:t>
            </a:r>
            <a:endParaRPr sz="8000" dirty="0"/>
          </a:p>
        </p:txBody>
      </p:sp>
      <p:pic>
        <p:nvPicPr>
          <p:cNvPr id="2" name="Picture 1">
            <a:hlinkClick r:id="rId3" action="ppaction://hlinkfile"/>
            <a:extLst>
              <a:ext uri="{FF2B5EF4-FFF2-40B4-BE49-F238E27FC236}">
                <a16:creationId xmlns:a16="http://schemas.microsoft.com/office/drawing/2014/main" id="{E33D6993-31C3-4AF1-5AE0-D8F83A28FE8D}"/>
              </a:ext>
            </a:extLst>
          </p:cNvPr>
          <p:cNvPicPr>
            <a:picLocks noChangeAspect="1"/>
          </p:cNvPicPr>
          <p:nvPr/>
        </p:nvPicPr>
        <p:blipFill>
          <a:blip r:embed="rId4"/>
          <a:stretch>
            <a:fillRect/>
          </a:stretch>
        </p:blipFill>
        <p:spPr>
          <a:xfrm>
            <a:off x="0" y="-5543550"/>
            <a:ext cx="9144000" cy="5143500"/>
          </a:xfrm>
          <a:prstGeom prst="rect">
            <a:avLst/>
          </a:prstGeom>
        </p:spPr>
      </p:pic>
    </p:spTree>
    <p:extLst>
      <p:ext uri="{BB962C8B-B14F-4D97-AF65-F5344CB8AC3E}">
        <p14:creationId xmlns:p14="http://schemas.microsoft.com/office/powerpoint/2010/main" val="349621467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1C84F5FE-4843-EF65-F69D-738E2F65FAAA}"/>
              </a:ext>
            </a:extLst>
          </p:cNvPr>
          <p:cNvSpPr/>
          <p:nvPr/>
        </p:nvSpPr>
        <p:spPr>
          <a:xfrm>
            <a:off x="9144000" y="-1244600"/>
            <a:ext cx="1981200" cy="1244600"/>
          </a:xfrm>
          <a:custGeom>
            <a:avLst/>
            <a:gdLst>
              <a:gd name="connsiteX0" fmla="*/ 3924300 w 9525000"/>
              <a:gd name="connsiteY0" fmla="*/ 203200 h 5613400"/>
              <a:gd name="connsiteX1" fmla="*/ 3924300 w 9525000"/>
              <a:gd name="connsiteY1" fmla="*/ 749300 h 5613400"/>
              <a:gd name="connsiteX2" fmla="*/ 9321800 w 9525000"/>
              <a:gd name="connsiteY2" fmla="*/ 749300 h 5613400"/>
              <a:gd name="connsiteX3" fmla="*/ 9321800 w 9525000"/>
              <a:gd name="connsiteY3" fmla="*/ 203200 h 5613400"/>
              <a:gd name="connsiteX4" fmla="*/ 0 w 9525000"/>
              <a:gd name="connsiteY4" fmla="*/ 0 h 5613400"/>
              <a:gd name="connsiteX5" fmla="*/ 9525000 w 9525000"/>
              <a:gd name="connsiteY5" fmla="*/ 0 h 5613400"/>
              <a:gd name="connsiteX6" fmla="*/ 9525000 w 9525000"/>
              <a:gd name="connsiteY6" fmla="*/ 5613400 h 5613400"/>
              <a:gd name="connsiteX7" fmla="*/ 0 w 9525000"/>
              <a:gd name="connsiteY7" fmla="*/ 5613400 h 561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00" h="5613400">
                <a:moveTo>
                  <a:pt x="3924300" y="203200"/>
                </a:moveTo>
                <a:lnTo>
                  <a:pt x="3924300" y="749300"/>
                </a:lnTo>
                <a:lnTo>
                  <a:pt x="9321800" y="749300"/>
                </a:lnTo>
                <a:lnTo>
                  <a:pt x="9321800" y="203200"/>
                </a:lnTo>
                <a:close/>
                <a:moveTo>
                  <a:pt x="0" y="0"/>
                </a:moveTo>
                <a:lnTo>
                  <a:pt x="9525000" y="0"/>
                </a:lnTo>
                <a:lnTo>
                  <a:pt x="9525000" y="5613400"/>
                </a:lnTo>
                <a:lnTo>
                  <a:pt x="0" y="5613400"/>
                </a:lnTo>
                <a:close/>
              </a:path>
            </a:pathLst>
          </a:custGeom>
          <a:solidFill>
            <a:schemeClr val="accent1">
              <a:lumMod val="5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3" name="Picture 2">
            <a:hlinkClick r:id="rId2" action="ppaction://hlinkfile"/>
            <a:extLst>
              <a:ext uri="{FF2B5EF4-FFF2-40B4-BE49-F238E27FC236}">
                <a16:creationId xmlns:a16="http://schemas.microsoft.com/office/drawing/2014/main" id="{70BFEB4C-4719-2503-BB75-8CC3B482D53E}"/>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21754883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ction="ppaction://hlinkfile"/>
            <a:extLst>
              <a:ext uri="{FF2B5EF4-FFF2-40B4-BE49-F238E27FC236}">
                <a16:creationId xmlns:a16="http://schemas.microsoft.com/office/drawing/2014/main" id="{70BFEB4C-4719-2503-BB75-8CC3B482D53E}"/>
              </a:ext>
            </a:extLst>
          </p:cNvPr>
          <p:cNvPicPr>
            <a:picLocks noChangeAspect="1"/>
          </p:cNvPicPr>
          <p:nvPr/>
        </p:nvPicPr>
        <p:blipFill>
          <a:blip r:embed="rId3"/>
          <a:stretch>
            <a:fillRect/>
          </a:stretch>
        </p:blipFill>
        <p:spPr>
          <a:xfrm>
            <a:off x="0" y="0"/>
            <a:ext cx="9144000" cy="5143500"/>
          </a:xfrm>
          <a:prstGeom prst="rect">
            <a:avLst/>
          </a:prstGeom>
        </p:spPr>
      </p:pic>
      <p:sp>
        <p:nvSpPr>
          <p:cNvPr id="5" name="Freeform: Shape 4">
            <a:extLst>
              <a:ext uri="{FF2B5EF4-FFF2-40B4-BE49-F238E27FC236}">
                <a16:creationId xmlns:a16="http://schemas.microsoft.com/office/drawing/2014/main" id="{0A3AD7BF-5A0E-1EEA-CF0A-D32584074063}"/>
              </a:ext>
            </a:extLst>
          </p:cNvPr>
          <p:cNvSpPr/>
          <p:nvPr/>
        </p:nvSpPr>
        <p:spPr>
          <a:xfrm>
            <a:off x="-177800" y="-203200"/>
            <a:ext cx="9525000" cy="5613400"/>
          </a:xfrm>
          <a:custGeom>
            <a:avLst/>
            <a:gdLst>
              <a:gd name="connsiteX0" fmla="*/ 3924300 w 9525000"/>
              <a:gd name="connsiteY0" fmla="*/ 203200 h 5613400"/>
              <a:gd name="connsiteX1" fmla="*/ 3924300 w 9525000"/>
              <a:gd name="connsiteY1" fmla="*/ 749300 h 5613400"/>
              <a:gd name="connsiteX2" fmla="*/ 9321800 w 9525000"/>
              <a:gd name="connsiteY2" fmla="*/ 749300 h 5613400"/>
              <a:gd name="connsiteX3" fmla="*/ 9321800 w 9525000"/>
              <a:gd name="connsiteY3" fmla="*/ 203200 h 5613400"/>
              <a:gd name="connsiteX4" fmla="*/ 0 w 9525000"/>
              <a:gd name="connsiteY4" fmla="*/ 0 h 5613400"/>
              <a:gd name="connsiteX5" fmla="*/ 9525000 w 9525000"/>
              <a:gd name="connsiteY5" fmla="*/ 0 h 5613400"/>
              <a:gd name="connsiteX6" fmla="*/ 9525000 w 9525000"/>
              <a:gd name="connsiteY6" fmla="*/ 5613400 h 5613400"/>
              <a:gd name="connsiteX7" fmla="*/ 0 w 9525000"/>
              <a:gd name="connsiteY7" fmla="*/ 5613400 h 561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00" h="5613400">
                <a:moveTo>
                  <a:pt x="3924300" y="203200"/>
                </a:moveTo>
                <a:lnTo>
                  <a:pt x="3924300" y="749300"/>
                </a:lnTo>
                <a:lnTo>
                  <a:pt x="9321800" y="749300"/>
                </a:lnTo>
                <a:lnTo>
                  <a:pt x="9321800" y="203200"/>
                </a:lnTo>
                <a:close/>
                <a:moveTo>
                  <a:pt x="0" y="0"/>
                </a:moveTo>
                <a:lnTo>
                  <a:pt x="9525000" y="0"/>
                </a:lnTo>
                <a:lnTo>
                  <a:pt x="9525000" y="5613400"/>
                </a:lnTo>
                <a:lnTo>
                  <a:pt x="0" y="5613400"/>
                </a:lnTo>
                <a:close/>
              </a:path>
            </a:pathLst>
          </a:custGeom>
          <a:solidFill>
            <a:schemeClr val="accent1">
              <a:lumMod val="5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 name="TextBox 5">
            <a:extLst>
              <a:ext uri="{FF2B5EF4-FFF2-40B4-BE49-F238E27FC236}">
                <a16:creationId xmlns:a16="http://schemas.microsoft.com/office/drawing/2014/main" id="{9FC7A577-36BC-49FD-D0C3-34587A23D50F}"/>
              </a:ext>
            </a:extLst>
          </p:cNvPr>
          <p:cNvSpPr txBox="1"/>
          <p:nvPr/>
        </p:nvSpPr>
        <p:spPr>
          <a:xfrm>
            <a:off x="774700" y="1971585"/>
            <a:ext cx="3276600" cy="1200329"/>
          </a:xfrm>
          <a:prstGeom prst="rect">
            <a:avLst/>
          </a:prstGeom>
          <a:noFill/>
        </p:spPr>
        <p:txBody>
          <a:bodyPr wrap="square" rtlCol="0">
            <a:spAutoFit/>
          </a:bodyPr>
          <a:lstStyle/>
          <a:p>
            <a:r>
              <a:rPr lang="en-IN" sz="2400" dirty="0">
                <a:solidFill>
                  <a:schemeClr val="bg1"/>
                </a:solidFill>
                <a:latin typeface="Fjalla One" panose="02000506040000020004" pitchFamily="2" charset="0"/>
              </a:rPr>
              <a:t>Slicer for filtering the data according to every Quarter for all the years</a:t>
            </a:r>
          </a:p>
        </p:txBody>
      </p:sp>
      <p:sp>
        <p:nvSpPr>
          <p:cNvPr id="8" name="Freeform: Shape 7">
            <a:extLst>
              <a:ext uri="{FF2B5EF4-FFF2-40B4-BE49-F238E27FC236}">
                <a16:creationId xmlns:a16="http://schemas.microsoft.com/office/drawing/2014/main" id="{C3828B9A-7C70-BAD0-8F79-9C3534F6D88B}"/>
              </a:ext>
            </a:extLst>
          </p:cNvPr>
          <p:cNvSpPr/>
          <p:nvPr/>
        </p:nvSpPr>
        <p:spPr>
          <a:xfrm>
            <a:off x="3962400" y="825500"/>
            <a:ext cx="2235200" cy="1803400"/>
          </a:xfrm>
          <a:custGeom>
            <a:avLst/>
            <a:gdLst>
              <a:gd name="connsiteX0" fmla="*/ 0 w 2235200"/>
              <a:gd name="connsiteY0" fmla="*/ 1803400 h 1803400"/>
              <a:gd name="connsiteX1" fmla="*/ 1879600 w 2235200"/>
              <a:gd name="connsiteY1" fmla="*/ 1422400 h 1803400"/>
              <a:gd name="connsiteX2" fmla="*/ 2235200 w 2235200"/>
              <a:gd name="connsiteY2" fmla="*/ 0 h 1803400"/>
            </a:gdLst>
            <a:ahLst/>
            <a:cxnLst>
              <a:cxn ang="0">
                <a:pos x="connsiteX0" y="connsiteY0"/>
              </a:cxn>
              <a:cxn ang="0">
                <a:pos x="connsiteX1" y="connsiteY1"/>
              </a:cxn>
              <a:cxn ang="0">
                <a:pos x="connsiteX2" y="connsiteY2"/>
              </a:cxn>
            </a:cxnLst>
            <a:rect l="l" t="t" r="r" b="b"/>
            <a:pathLst>
              <a:path w="2235200" h="1803400">
                <a:moveTo>
                  <a:pt x="0" y="1803400"/>
                </a:moveTo>
                <a:cubicBezTo>
                  <a:pt x="753533" y="1763183"/>
                  <a:pt x="1507067" y="1722967"/>
                  <a:pt x="1879600" y="1422400"/>
                </a:cubicBezTo>
                <a:cubicBezTo>
                  <a:pt x="2252133" y="1121833"/>
                  <a:pt x="2139950" y="201083"/>
                  <a:pt x="2235200" y="0"/>
                </a:cubicBezTo>
              </a:path>
            </a:pathLst>
          </a:custGeom>
          <a:ln>
            <a:headEnd type="none" w="med" len="med"/>
            <a:tailEnd type="arrow" w="med" len="me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33581775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ction="ppaction://hlinkfile"/>
            <a:extLst>
              <a:ext uri="{FF2B5EF4-FFF2-40B4-BE49-F238E27FC236}">
                <a16:creationId xmlns:a16="http://schemas.microsoft.com/office/drawing/2014/main" id="{70BFEB4C-4719-2503-BB75-8CC3B482D53E}"/>
              </a:ext>
            </a:extLst>
          </p:cNvPr>
          <p:cNvPicPr>
            <a:picLocks noChangeAspect="1"/>
          </p:cNvPicPr>
          <p:nvPr/>
        </p:nvPicPr>
        <p:blipFill>
          <a:blip r:embed="rId3"/>
          <a:stretch>
            <a:fillRect/>
          </a:stretch>
        </p:blipFill>
        <p:spPr>
          <a:xfrm>
            <a:off x="0" y="0"/>
            <a:ext cx="9144000" cy="5143500"/>
          </a:xfrm>
          <a:prstGeom prst="rect">
            <a:avLst/>
          </a:prstGeom>
        </p:spPr>
      </p:pic>
      <p:sp>
        <p:nvSpPr>
          <p:cNvPr id="5" name="Freeform: Shape 4">
            <a:extLst>
              <a:ext uri="{FF2B5EF4-FFF2-40B4-BE49-F238E27FC236}">
                <a16:creationId xmlns:a16="http://schemas.microsoft.com/office/drawing/2014/main" id="{11598C3A-E8E8-706F-AC25-01EACABB94FA}"/>
              </a:ext>
            </a:extLst>
          </p:cNvPr>
          <p:cNvSpPr/>
          <p:nvPr/>
        </p:nvSpPr>
        <p:spPr>
          <a:xfrm>
            <a:off x="-266700" y="-431800"/>
            <a:ext cx="9690100" cy="6083300"/>
          </a:xfrm>
          <a:custGeom>
            <a:avLst/>
            <a:gdLst>
              <a:gd name="connsiteX0" fmla="*/ 266700 w 9690100"/>
              <a:gd name="connsiteY0" fmla="*/ 962742 h 6083300"/>
              <a:gd name="connsiteX1" fmla="*/ 266700 w 9690100"/>
              <a:gd name="connsiteY1" fmla="*/ 2017252 h 6083300"/>
              <a:gd name="connsiteX2" fmla="*/ 1712042 w 9690100"/>
              <a:gd name="connsiteY2" fmla="*/ 2017252 h 6083300"/>
              <a:gd name="connsiteX3" fmla="*/ 1712042 w 9690100"/>
              <a:gd name="connsiteY3" fmla="*/ 962742 h 6083300"/>
              <a:gd name="connsiteX4" fmla="*/ 0 w 9690100"/>
              <a:gd name="connsiteY4" fmla="*/ 0 h 6083300"/>
              <a:gd name="connsiteX5" fmla="*/ 9690100 w 9690100"/>
              <a:gd name="connsiteY5" fmla="*/ 0 h 6083300"/>
              <a:gd name="connsiteX6" fmla="*/ 9690100 w 9690100"/>
              <a:gd name="connsiteY6" fmla="*/ 6083300 h 6083300"/>
              <a:gd name="connsiteX7" fmla="*/ 0 w 9690100"/>
              <a:gd name="connsiteY7" fmla="*/ 6083300 h 608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90100" h="6083300">
                <a:moveTo>
                  <a:pt x="266700" y="962742"/>
                </a:moveTo>
                <a:lnTo>
                  <a:pt x="266700" y="2017252"/>
                </a:lnTo>
                <a:lnTo>
                  <a:pt x="1712042" y="2017252"/>
                </a:lnTo>
                <a:lnTo>
                  <a:pt x="1712042" y="962742"/>
                </a:lnTo>
                <a:close/>
                <a:moveTo>
                  <a:pt x="0" y="0"/>
                </a:moveTo>
                <a:lnTo>
                  <a:pt x="9690100" y="0"/>
                </a:lnTo>
                <a:lnTo>
                  <a:pt x="9690100" y="6083300"/>
                </a:lnTo>
                <a:lnTo>
                  <a:pt x="0" y="6083300"/>
                </a:lnTo>
                <a:close/>
              </a:path>
            </a:pathLst>
          </a:custGeom>
          <a:solidFill>
            <a:schemeClr val="accent1">
              <a:lumMod val="5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7" name="Straight Arrow Connector 6">
            <a:extLst>
              <a:ext uri="{FF2B5EF4-FFF2-40B4-BE49-F238E27FC236}">
                <a16:creationId xmlns:a16="http://schemas.microsoft.com/office/drawing/2014/main" id="{9EF3FE63-D761-6AF3-F37E-DFDA7EAF3C42}"/>
              </a:ext>
            </a:extLst>
          </p:cNvPr>
          <p:cNvCxnSpPr>
            <a:cxnSpLocks/>
          </p:cNvCxnSpPr>
          <p:nvPr/>
        </p:nvCxnSpPr>
        <p:spPr>
          <a:xfrm flipH="1">
            <a:off x="1714500" y="1066800"/>
            <a:ext cx="1435100" cy="0"/>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10" name="TextBox 9">
            <a:extLst>
              <a:ext uri="{FF2B5EF4-FFF2-40B4-BE49-F238E27FC236}">
                <a16:creationId xmlns:a16="http://schemas.microsoft.com/office/drawing/2014/main" id="{FA999030-3C19-E9BC-9B86-10A70532804A}"/>
              </a:ext>
            </a:extLst>
          </p:cNvPr>
          <p:cNvSpPr txBox="1"/>
          <p:nvPr/>
        </p:nvSpPr>
        <p:spPr>
          <a:xfrm>
            <a:off x="3517900" y="466635"/>
            <a:ext cx="3276600" cy="2031325"/>
          </a:xfrm>
          <a:prstGeom prst="rect">
            <a:avLst/>
          </a:prstGeom>
          <a:noFill/>
        </p:spPr>
        <p:txBody>
          <a:bodyPr wrap="square" rtlCol="0">
            <a:spAutoFit/>
          </a:bodyPr>
          <a:lstStyle/>
          <a:p>
            <a:r>
              <a:rPr lang="en-IN" sz="2400" dirty="0">
                <a:solidFill>
                  <a:schemeClr val="bg1"/>
                </a:solidFill>
                <a:latin typeface="Fjalla One" panose="02000506040000020004" pitchFamily="2" charset="0"/>
              </a:rPr>
              <a:t>17000 fatalities out of total aboard crew members, i.e. 21000.</a:t>
            </a:r>
          </a:p>
          <a:p>
            <a:endParaRPr lang="en-IN" sz="2400" dirty="0">
              <a:solidFill>
                <a:schemeClr val="bg1"/>
              </a:solidFill>
              <a:latin typeface="Fjalla One" panose="02000506040000020004" pitchFamily="2" charset="0"/>
            </a:endParaRPr>
          </a:p>
          <a:p>
            <a:r>
              <a:rPr lang="en-IN" sz="3000" dirty="0">
                <a:solidFill>
                  <a:schemeClr val="bg1"/>
                </a:solidFill>
                <a:latin typeface="Fjalla One" panose="02000506040000020004" pitchFamily="2" charset="0"/>
              </a:rPr>
              <a:t>≈ 81%</a:t>
            </a:r>
          </a:p>
        </p:txBody>
      </p:sp>
    </p:spTree>
    <p:extLst>
      <p:ext uri="{BB962C8B-B14F-4D97-AF65-F5344CB8AC3E}">
        <p14:creationId xmlns:p14="http://schemas.microsoft.com/office/powerpoint/2010/main" val="48028445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ction="ppaction://hlinkfile"/>
            <a:extLst>
              <a:ext uri="{FF2B5EF4-FFF2-40B4-BE49-F238E27FC236}">
                <a16:creationId xmlns:a16="http://schemas.microsoft.com/office/drawing/2014/main" id="{70BFEB4C-4719-2503-BB75-8CC3B482D53E}"/>
              </a:ext>
            </a:extLst>
          </p:cNvPr>
          <p:cNvPicPr>
            <a:picLocks noChangeAspect="1"/>
          </p:cNvPicPr>
          <p:nvPr/>
        </p:nvPicPr>
        <p:blipFill>
          <a:blip r:embed="rId3"/>
          <a:stretch>
            <a:fillRect/>
          </a:stretch>
        </p:blipFill>
        <p:spPr>
          <a:xfrm>
            <a:off x="0" y="0"/>
            <a:ext cx="9144000" cy="5143500"/>
          </a:xfrm>
          <a:prstGeom prst="rect">
            <a:avLst/>
          </a:prstGeom>
        </p:spPr>
      </p:pic>
      <p:sp>
        <p:nvSpPr>
          <p:cNvPr id="5" name="Freeform: Shape 4">
            <a:extLst>
              <a:ext uri="{FF2B5EF4-FFF2-40B4-BE49-F238E27FC236}">
                <a16:creationId xmlns:a16="http://schemas.microsoft.com/office/drawing/2014/main" id="{D1F10441-62CD-1281-9C5F-64A537BBD84F}"/>
              </a:ext>
            </a:extLst>
          </p:cNvPr>
          <p:cNvSpPr/>
          <p:nvPr/>
        </p:nvSpPr>
        <p:spPr>
          <a:xfrm>
            <a:off x="-3429000" y="-1460501"/>
            <a:ext cx="14808200" cy="8470900"/>
          </a:xfrm>
          <a:custGeom>
            <a:avLst/>
            <a:gdLst>
              <a:gd name="connsiteX0" fmla="*/ 4837471 w 14808200"/>
              <a:gd name="connsiteY0" fmla="*/ 1932448 h 8470900"/>
              <a:gd name="connsiteX1" fmla="*/ 4837471 w 14808200"/>
              <a:gd name="connsiteY1" fmla="*/ 3090197 h 8470900"/>
              <a:gd name="connsiteX2" fmla="*/ 6363929 w 14808200"/>
              <a:gd name="connsiteY2" fmla="*/ 3090197 h 8470900"/>
              <a:gd name="connsiteX3" fmla="*/ 6363929 w 14808200"/>
              <a:gd name="connsiteY3" fmla="*/ 1932448 h 8470900"/>
              <a:gd name="connsiteX4" fmla="*/ 0 w 14808200"/>
              <a:gd name="connsiteY4" fmla="*/ 0 h 8470900"/>
              <a:gd name="connsiteX5" fmla="*/ 14808200 w 14808200"/>
              <a:gd name="connsiteY5" fmla="*/ 0 h 8470900"/>
              <a:gd name="connsiteX6" fmla="*/ 14808200 w 14808200"/>
              <a:gd name="connsiteY6" fmla="*/ 8470900 h 8470900"/>
              <a:gd name="connsiteX7" fmla="*/ 0 w 14808200"/>
              <a:gd name="connsiteY7" fmla="*/ 8470900 h 847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08200" h="8470900">
                <a:moveTo>
                  <a:pt x="4837471" y="1932448"/>
                </a:moveTo>
                <a:lnTo>
                  <a:pt x="4837471" y="3090197"/>
                </a:lnTo>
                <a:lnTo>
                  <a:pt x="6363929" y="3090197"/>
                </a:lnTo>
                <a:lnTo>
                  <a:pt x="6363929" y="1932448"/>
                </a:lnTo>
                <a:close/>
                <a:moveTo>
                  <a:pt x="0" y="0"/>
                </a:moveTo>
                <a:lnTo>
                  <a:pt x="14808200" y="0"/>
                </a:lnTo>
                <a:lnTo>
                  <a:pt x="14808200" y="8470900"/>
                </a:lnTo>
                <a:lnTo>
                  <a:pt x="0" y="8470900"/>
                </a:lnTo>
                <a:close/>
              </a:path>
            </a:pathLst>
          </a:custGeom>
          <a:solidFill>
            <a:schemeClr val="accent1">
              <a:lumMod val="5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7" name="Group 16">
            <a:extLst>
              <a:ext uri="{FF2B5EF4-FFF2-40B4-BE49-F238E27FC236}">
                <a16:creationId xmlns:a16="http://schemas.microsoft.com/office/drawing/2014/main" id="{2498CF76-CA5D-13A7-D2FD-054A2178C584}"/>
              </a:ext>
            </a:extLst>
          </p:cNvPr>
          <p:cNvGrpSpPr/>
          <p:nvPr/>
        </p:nvGrpSpPr>
        <p:grpSpPr>
          <a:xfrm>
            <a:off x="2260600" y="1727200"/>
            <a:ext cx="1117600" cy="939800"/>
            <a:chOff x="2260600" y="1727200"/>
            <a:chExt cx="1117600" cy="939800"/>
          </a:xfrm>
        </p:grpSpPr>
        <p:cxnSp>
          <p:nvCxnSpPr>
            <p:cNvPr id="11" name="Straight Connector 10">
              <a:extLst>
                <a:ext uri="{FF2B5EF4-FFF2-40B4-BE49-F238E27FC236}">
                  <a16:creationId xmlns:a16="http://schemas.microsoft.com/office/drawing/2014/main" id="{7918CC17-94DB-A392-08B7-D60BD5CC16C8}"/>
                </a:ext>
              </a:extLst>
            </p:cNvPr>
            <p:cNvCxnSpPr>
              <a:cxnSpLocks/>
            </p:cNvCxnSpPr>
            <p:nvPr/>
          </p:nvCxnSpPr>
          <p:spPr>
            <a:xfrm>
              <a:off x="2260600" y="2667000"/>
              <a:ext cx="11176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Straight Arrow Connector 14">
              <a:extLst>
                <a:ext uri="{FF2B5EF4-FFF2-40B4-BE49-F238E27FC236}">
                  <a16:creationId xmlns:a16="http://schemas.microsoft.com/office/drawing/2014/main" id="{B7CECFA5-9FD9-0577-4C25-0DCA3B069E0B}"/>
                </a:ext>
              </a:extLst>
            </p:cNvPr>
            <p:cNvCxnSpPr>
              <a:cxnSpLocks/>
            </p:cNvCxnSpPr>
            <p:nvPr/>
          </p:nvCxnSpPr>
          <p:spPr>
            <a:xfrm flipV="1">
              <a:off x="2260600" y="1727200"/>
              <a:ext cx="0" cy="9398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9" name="TextBox 18">
            <a:extLst>
              <a:ext uri="{FF2B5EF4-FFF2-40B4-BE49-F238E27FC236}">
                <a16:creationId xmlns:a16="http://schemas.microsoft.com/office/drawing/2014/main" id="{AB9C07E4-DB59-9DB9-62B9-3B1E9A92453D}"/>
              </a:ext>
            </a:extLst>
          </p:cNvPr>
          <p:cNvSpPr txBox="1"/>
          <p:nvPr/>
        </p:nvSpPr>
        <p:spPr>
          <a:xfrm>
            <a:off x="3975100" y="1651564"/>
            <a:ext cx="2501900" cy="2246769"/>
          </a:xfrm>
          <a:prstGeom prst="rect">
            <a:avLst/>
          </a:prstGeom>
          <a:noFill/>
        </p:spPr>
        <p:txBody>
          <a:bodyPr wrap="square">
            <a:spAutoFit/>
          </a:bodyPr>
          <a:lstStyle/>
          <a:p>
            <a:r>
              <a:rPr lang="en-IN" sz="2400" dirty="0">
                <a:solidFill>
                  <a:schemeClr val="bg1"/>
                </a:solidFill>
                <a:latin typeface="Fjalla One" panose="02000506040000020004" pitchFamily="2" charset="0"/>
              </a:rPr>
              <a:t>91000 fatalities out of total aboard passengers, i.e. 129000.</a:t>
            </a:r>
          </a:p>
          <a:p>
            <a:endParaRPr lang="en-IN" sz="1400" dirty="0">
              <a:solidFill>
                <a:schemeClr val="bg1"/>
              </a:solidFill>
              <a:latin typeface="Fjalla One" panose="02000506040000020004" pitchFamily="2" charset="0"/>
            </a:endParaRPr>
          </a:p>
          <a:p>
            <a:r>
              <a:rPr lang="en-IN" sz="3000" dirty="0">
                <a:solidFill>
                  <a:schemeClr val="bg1"/>
                </a:solidFill>
                <a:latin typeface="Fjalla One" panose="02000506040000020004" pitchFamily="2" charset="0"/>
              </a:rPr>
              <a:t>≈ 70%</a:t>
            </a:r>
          </a:p>
        </p:txBody>
      </p:sp>
    </p:spTree>
    <p:extLst>
      <p:ext uri="{BB962C8B-B14F-4D97-AF65-F5344CB8AC3E}">
        <p14:creationId xmlns:p14="http://schemas.microsoft.com/office/powerpoint/2010/main" val="36704090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ction="ppaction://hlinkfile"/>
            <a:extLst>
              <a:ext uri="{FF2B5EF4-FFF2-40B4-BE49-F238E27FC236}">
                <a16:creationId xmlns:a16="http://schemas.microsoft.com/office/drawing/2014/main" id="{70BFEB4C-4719-2503-BB75-8CC3B482D53E}"/>
              </a:ext>
            </a:extLst>
          </p:cNvPr>
          <p:cNvPicPr>
            <a:picLocks noChangeAspect="1"/>
          </p:cNvPicPr>
          <p:nvPr/>
        </p:nvPicPr>
        <p:blipFill>
          <a:blip r:embed="rId3"/>
          <a:stretch>
            <a:fillRect/>
          </a:stretch>
        </p:blipFill>
        <p:spPr>
          <a:xfrm>
            <a:off x="0" y="0"/>
            <a:ext cx="9144000" cy="5143500"/>
          </a:xfrm>
          <a:prstGeom prst="rect">
            <a:avLst/>
          </a:prstGeom>
        </p:spPr>
      </p:pic>
      <p:sp>
        <p:nvSpPr>
          <p:cNvPr id="5" name="Freeform: Shape 4">
            <a:extLst>
              <a:ext uri="{FF2B5EF4-FFF2-40B4-BE49-F238E27FC236}">
                <a16:creationId xmlns:a16="http://schemas.microsoft.com/office/drawing/2014/main" id="{D1F10441-62CD-1281-9C5F-64A537BBD84F}"/>
              </a:ext>
            </a:extLst>
          </p:cNvPr>
          <p:cNvSpPr/>
          <p:nvPr/>
        </p:nvSpPr>
        <p:spPr>
          <a:xfrm>
            <a:off x="-1943100" y="-1447801"/>
            <a:ext cx="14808200" cy="8470900"/>
          </a:xfrm>
          <a:custGeom>
            <a:avLst/>
            <a:gdLst>
              <a:gd name="connsiteX0" fmla="*/ 4837471 w 14808200"/>
              <a:gd name="connsiteY0" fmla="*/ 1932448 h 8470900"/>
              <a:gd name="connsiteX1" fmla="*/ 4837471 w 14808200"/>
              <a:gd name="connsiteY1" fmla="*/ 3090197 h 8470900"/>
              <a:gd name="connsiteX2" fmla="*/ 6363929 w 14808200"/>
              <a:gd name="connsiteY2" fmla="*/ 3090197 h 8470900"/>
              <a:gd name="connsiteX3" fmla="*/ 6363929 w 14808200"/>
              <a:gd name="connsiteY3" fmla="*/ 1932448 h 8470900"/>
              <a:gd name="connsiteX4" fmla="*/ 0 w 14808200"/>
              <a:gd name="connsiteY4" fmla="*/ 0 h 8470900"/>
              <a:gd name="connsiteX5" fmla="*/ 14808200 w 14808200"/>
              <a:gd name="connsiteY5" fmla="*/ 0 h 8470900"/>
              <a:gd name="connsiteX6" fmla="*/ 14808200 w 14808200"/>
              <a:gd name="connsiteY6" fmla="*/ 8470900 h 8470900"/>
              <a:gd name="connsiteX7" fmla="*/ 0 w 14808200"/>
              <a:gd name="connsiteY7" fmla="*/ 8470900 h 847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08200" h="8470900">
                <a:moveTo>
                  <a:pt x="4837471" y="1932448"/>
                </a:moveTo>
                <a:lnTo>
                  <a:pt x="4837471" y="3090197"/>
                </a:lnTo>
                <a:lnTo>
                  <a:pt x="6363929" y="3090197"/>
                </a:lnTo>
                <a:lnTo>
                  <a:pt x="6363929" y="1932448"/>
                </a:lnTo>
                <a:close/>
                <a:moveTo>
                  <a:pt x="0" y="0"/>
                </a:moveTo>
                <a:lnTo>
                  <a:pt x="14808200" y="0"/>
                </a:lnTo>
                <a:lnTo>
                  <a:pt x="14808200" y="8470900"/>
                </a:lnTo>
                <a:lnTo>
                  <a:pt x="0" y="8470900"/>
                </a:lnTo>
                <a:close/>
              </a:path>
            </a:pathLst>
          </a:custGeom>
          <a:solidFill>
            <a:schemeClr val="accent1">
              <a:lumMod val="5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2" name="Straight Arrow Connector 1">
            <a:extLst>
              <a:ext uri="{FF2B5EF4-FFF2-40B4-BE49-F238E27FC236}">
                <a16:creationId xmlns:a16="http://schemas.microsoft.com/office/drawing/2014/main" id="{E75E2A2C-9CD0-EFA7-E65A-3E98BD2D3252}"/>
              </a:ext>
            </a:extLst>
          </p:cNvPr>
          <p:cNvCxnSpPr>
            <a:cxnSpLocks/>
          </p:cNvCxnSpPr>
          <p:nvPr/>
        </p:nvCxnSpPr>
        <p:spPr>
          <a:xfrm flipV="1">
            <a:off x="3632200" y="1828800"/>
            <a:ext cx="0" cy="990600"/>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6" name="TextBox 5">
            <a:extLst>
              <a:ext uri="{FF2B5EF4-FFF2-40B4-BE49-F238E27FC236}">
                <a16:creationId xmlns:a16="http://schemas.microsoft.com/office/drawing/2014/main" id="{055DF900-2C18-2077-57FB-F68D0D989F74}"/>
              </a:ext>
            </a:extLst>
          </p:cNvPr>
          <p:cNvSpPr txBox="1"/>
          <p:nvPr/>
        </p:nvSpPr>
        <p:spPr>
          <a:xfrm>
            <a:off x="1149350" y="3005147"/>
            <a:ext cx="6845299" cy="461665"/>
          </a:xfrm>
          <a:prstGeom prst="rect">
            <a:avLst/>
          </a:prstGeom>
          <a:noFill/>
        </p:spPr>
        <p:txBody>
          <a:bodyPr wrap="square">
            <a:spAutoFit/>
          </a:bodyPr>
          <a:lstStyle/>
          <a:p>
            <a:r>
              <a:rPr lang="en-IN" sz="2400" dirty="0">
                <a:solidFill>
                  <a:schemeClr val="bg1"/>
                </a:solidFill>
                <a:latin typeface="Fjalla One" panose="02000506040000020004" pitchFamily="2" charset="0"/>
              </a:rPr>
              <a:t>Shows the Casualties on the ground, if any.</a:t>
            </a:r>
            <a:endParaRPr lang="en-IN" sz="3000" dirty="0">
              <a:solidFill>
                <a:schemeClr val="bg1"/>
              </a:solidFill>
              <a:latin typeface="Fjalla One" panose="02000506040000020004" pitchFamily="2" charset="0"/>
            </a:endParaRPr>
          </a:p>
        </p:txBody>
      </p:sp>
    </p:spTree>
    <p:extLst>
      <p:ext uri="{BB962C8B-B14F-4D97-AF65-F5344CB8AC3E}">
        <p14:creationId xmlns:p14="http://schemas.microsoft.com/office/powerpoint/2010/main" val="297635681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ction="ppaction://hlinkfile"/>
            <a:extLst>
              <a:ext uri="{FF2B5EF4-FFF2-40B4-BE49-F238E27FC236}">
                <a16:creationId xmlns:a16="http://schemas.microsoft.com/office/drawing/2014/main" id="{70BFEB4C-4719-2503-BB75-8CC3B482D53E}"/>
              </a:ext>
            </a:extLst>
          </p:cNvPr>
          <p:cNvPicPr>
            <a:picLocks noChangeAspect="1"/>
          </p:cNvPicPr>
          <p:nvPr/>
        </p:nvPicPr>
        <p:blipFill>
          <a:blip r:embed="rId3"/>
          <a:stretch>
            <a:fillRect/>
          </a:stretch>
        </p:blipFill>
        <p:spPr>
          <a:xfrm>
            <a:off x="0" y="0"/>
            <a:ext cx="9144000" cy="5143500"/>
          </a:xfrm>
          <a:prstGeom prst="rect">
            <a:avLst/>
          </a:prstGeom>
        </p:spPr>
      </p:pic>
      <p:sp>
        <p:nvSpPr>
          <p:cNvPr id="5" name="Freeform: Shape 4">
            <a:extLst>
              <a:ext uri="{FF2B5EF4-FFF2-40B4-BE49-F238E27FC236}">
                <a16:creationId xmlns:a16="http://schemas.microsoft.com/office/drawing/2014/main" id="{C9081DE7-34F6-98AF-559A-EC8EAE6F856B}"/>
              </a:ext>
            </a:extLst>
          </p:cNvPr>
          <p:cNvSpPr/>
          <p:nvPr/>
        </p:nvSpPr>
        <p:spPr>
          <a:xfrm>
            <a:off x="-1270000" y="-1130300"/>
            <a:ext cx="11988800" cy="7721600"/>
          </a:xfrm>
          <a:custGeom>
            <a:avLst/>
            <a:gdLst>
              <a:gd name="connsiteX0" fmla="*/ 5712460 w 11988800"/>
              <a:gd name="connsiteY0" fmla="*/ 1640840 h 7721600"/>
              <a:gd name="connsiteX1" fmla="*/ 5712460 w 11988800"/>
              <a:gd name="connsiteY1" fmla="*/ 2760980 h 7721600"/>
              <a:gd name="connsiteX2" fmla="*/ 8646160 w 11988800"/>
              <a:gd name="connsiteY2" fmla="*/ 2760980 h 7721600"/>
              <a:gd name="connsiteX3" fmla="*/ 8646160 w 11988800"/>
              <a:gd name="connsiteY3" fmla="*/ 1640840 h 7721600"/>
              <a:gd name="connsiteX4" fmla="*/ 0 w 11988800"/>
              <a:gd name="connsiteY4" fmla="*/ 0 h 7721600"/>
              <a:gd name="connsiteX5" fmla="*/ 11988800 w 11988800"/>
              <a:gd name="connsiteY5" fmla="*/ 0 h 7721600"/>
              <a:gd name="connsiteX6" fmla="*/ 11988800 w 11988800"/>
              <a:gd name="connsiteY6" fmla="*/ 7721600 h 7721600"/>
              <a:gd name="connsiteX7" fmla="*/ 0 w 11988800"/>
              <a:gd name="connsiteY7" fmla="*/ 7721600 h 77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8800" h="7721600">
                <a:moveTo>
                  <a:pt x="5712460" y="1640840"/>
                </a:moveTo>
                <a:lnTo>
                  <a:pt x="5712460" y="2760980"/>
                </a:lnTo>
                <a:lnTo>
                  <a:pt x="8646160" y="2760980"/>
                </a:lnTo>
                <a:lnTo>
                  <a:pt x="8646160" y="1640840"/>
                </a:lnTo>
                <a:close/>
                <a:moveTo>
                  <a:pt x="0" y="0"/>
                </a:moveTo>
                <a:lnTo>
                  <a:pt x="11988800" y="0"/>
                </a:lnTo>
                <a:lnTo>
                  <a:pt x="11988800" y="7721600"/>
                </a:lnTo>
                <a:lnTo>
                  <a:pt x="0" y="7721600"/>
                </a:lnTo>
                <a:close/>
              </a:path>
            </a:pathLst>
          </a:custGeom>
          <a:solidFill>
            <a:schemeClr val="accent1">
              <a:lumMod val="5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6" name="Group 5">
            <a:extLst>
              <a:ext uri="{FF2B5EF4-FFF2-40B4-BE49-F238E27FC236}">
                <a16:creationId xmlns:a16="http://schemas.microsoft.com/office/drawing/2014/main" id="{32234BD7-F1AD-07B6-40AE-A430338E4942}"/>
              </a:ext>
            </a:extLst>
          </p:cNvPr>
          <p:cNvGrpSpPr/>
          <p:nvPr/>
        </p:nvGrpSpPr>
        <p:grpSpPr>
          <a:xfrm flipH="1">
            <a:off x="4724400" y="1790700"/>
            <a:ext cx="1054100" cy="939800"/>
            <a:chOff x="2260600" y="1727200"/>
            <a:chExt cx="1117600" cy="939800"/>
          </a:xfrm>
        </p:grpSpPr>
        <p:cxnSp>
          <p:nvCxnSpPr>
            <p:cNvPr id="7" name="Straight Connector 6">
              <a:extLst>
                <a:ext uri="{FF2B5EF4-FFF2-40B4-BE49-F238E27FC236}">
                  <a16:creationId xmlns:a16="http://schemas.microsoft.com/office/drawing/2014/main" id="{004E1783-2178-C37B-4DBE-2CC596E86648}"/>
                </a:ext>
              </a:extLst>
            </p:cNvPr>
            <p:cNvCxnSpPr>
              <a:cxnSpLocks/>
            </p:cNvCxnSpPr>
            <p:nvPr/>
          </p:nvCxnSpPr>
          <p:spPr>
            <a:xfrm>
              <a:off x="2260600" y="2667000"/>
              <a:ext cx="11176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Arrow Connector 7">
              <a:extLst>
                <a:ext uri="{FF2B5EF4-FFF2-40B4-BE49-F238E27FC236}">
                  <a16:creationId xmlns:a16="http://schemas.microsoft.com/office/drawing/2014/main" id="{49D12D59-C7D3-A064-2246-A9D66CD85402}"/>
                </a:ext>
              </a:extLst>
            </p:cNvPr>
            <p:cNvCxnSpPr>
              <a:cxnSpLocks/>
            </p:cNvCxnSpPr>
            <p:nvPr/>
          </p:nvCxnSpPr>
          <p:spPr>
            <a:xfrm flipV="1">
              <a:off x="2260600" y="1727200"/>
              <a:ext cx="0" cy="9398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9" name="TextBox 8">
            <a:extLst>
              <a:ext uri="{FF2B5EF4-FFF2-40B4-BE49-F238E27FC236}">
                <a16:creationId xmlns:a16="http://schemas.microsoft.com/office/drawing/2014/main" id="{9C496272-7DBA-0D32-F0B2-941AB3A24718}"/>
              </a:ext>
            </a:extLst>
          </p:cNvPr>
          <p:cNvSpPr txBox="1"/>
          <p:nvPr/>
        </p:nvSpPr>
        <p:spPr>
          <a:xfrm>
            <a:off x="1854200" y="2121464"/>
            <a:ext cx="2819400" cy="1569660"/>
          </a:xfrm>
          <a:prstGeom prst="rect">
            <a:avLst/>
          </a:prstGeom>
          <a:noFill/>
        </p:spPr>
        <p:txBody>
          <a:bodyPr wrap="square">
            <a:spAutoFit/>
          </a:bodyPr>
          <a:lstStyle/>
          <a:p>
            <a:r>
              <a:rPr lang="en-IN" sz="2400" dirty="0">
                <a:solidFill>
                  <a:schemeClr val="bg1"/>
                </a:solidFill>
                <a:latin typeface="Fjalla One" panose="02000506040000020004" pitchFamily="2" charset="0"/>
              </a:rPr>
              <a:t>Number of fatalities across various times. Shown by this Ribbon Chart.</a:t>
            </a:r>
            <a:endParaRPr lang="en-IN" sz="3000" dirty="0">
              <a:solidFill>
                <a:schemeClr val="bg1"/>
              </a:solidFill>
              <a:latin typeface="Fjalla One" panose="02000506040000020004" pitchFamily="2" charset="0"/>
            </a:endParaRPr>
          </a:p>
        </p:txBody>
      </p:sp>
    </p:spTree>
    <p:extLst>
      <p:ext uri="{BB962C8B-B14F-4D97-AF65-F5344CB8AC3E}">
        <p14:creationId xmlns:p14="http://schemas.microsoft.com/office/powerpoint/2010/main" val="318245853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ction="ppaction://hlinkfile"/>
            <a:extLst>
              <a:ext uri="{FF2B5EF4-FFF2-40B4-BE49-F238E27FC236}">
                <a16:creationId xmlns:a16="http://schemas.microsoft.com/office/drawing/2014/main" id="{70BFEB4C-4719-2503-BB75-8CC3B482D53E}"/>
              </a:ext>
            </a:extLst>
          </p:cNvPr>
          <p:cNvPicPr>
            <a:picLocks noChangeAspect="1"/>
          </p:cNvPicPr>
          <p:nvPr/>
        </p:nvPicPr>
        <p:blipFill>
          <a:blip r:embed="rId3"/>
          <a:stretch>
            <a:fillRect/>
          </a:stretch>
        </p:blipFill>
        <p:spPr>
          <a:xfrm>
            <a:off x="0" y="0"/>
            <a:ext cx="9144000" cy="5143500"/>
          </a:xfrm>
          <a:prstGeom prst="rect">
            <a:avLst/>
          </a:prstGeom>
        </p:spPr>
      </p:pic>
      <p:sp>
        <p:nvSpPr>
          <p:cNvPr id="5" name="Freeform: Shape 4">
            <a:extLst>
              <a:ext uri="{FF2B5EF4-FFF2-40B4-BE49-F238E27FC236}">
                <a16:creationId xmlns:a16="http://schemas.microsoft.com/office/drawing/2014/main" id="{55B3BF5B-9905-9E2A-5D02-320B19B84644}"/>
              </a:ext>
            </a:extLst>
          </p:cNvPr>
          <p:cNvSpPr/>
          <p:nvPr/>
        </p:nvSpPr>
        <p:spPr>
          <a:xfrm>
            <a:off x="-1289050" y="-1181100"/>
            <a:ext cx="11988800" cy="7721600"/>
          </a:xfrm>
          <a:custGeom>
            <a:avLst/>
            <a:gdLst>
              <a:gd name="connsiteX0" fmla="*/ 8947150 w 11988800"/>
              <a:gd name="connsiteY0" fmla="*/ 1682750 h 7721600"/>
              <a:gd name="connsiteX1" fmla="*/ 8947150 w 11988800"/>
              <a:gd name="connsiteY1" fmla="*/ 2762250 h 7721600"/>
              <a:gd name="connsiteX2" fmla="*/ 10191750 w 11988800"/>
              <a:gd name="connsiteY2" fmla="*/ 2762250 h 7721600"/>
              <a:gd name="connsiteX3" fmla="*/ 10191750 w 11988800"/>
              <a:gd name="connsiteY3" fmla="*/ 1682750 h 7721600"/>
              <a:gd name="connsiteX4" fmla="*/ 0 w 11988800"/>
              <a:gd name="connsiteY4" fmla="*/ 0 h 7721600"/>
              <a:gd name="connsiteX5" fmla="*/ 11988800 w 11988800"/>
              <a:gd name="connsiteY5" fmla="*/ 0 h 7721600"/>
              <a:gd name="connsiteX6" fmla="*/ 11988800 w 11988800"/>
              <a:gd name="connsiteY6" fmla="*/ 7721600 h 7721600"/>
              <a:gd name="connsiteX7" fmla="*/ 0 w 11988800"/>
              <a:gd name="connsiteY7" fmla="*/ 7721600 h 77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8800" h="7721600">
                <a:moveTo>
                  <a:pt x="8947150" y="1682750"/>
                </a:moveTo>
                <a:lnTo>
                  <a:pt x="8947150" y="2762250"/>
                </a:lnTo>
                <a:lnTo>
                  <a:pt x="10191750" y="2762250"/>
                </a:lnTo>
                <a:lnTo>
                  <a:pt x="10191750" y="1682750"/>
                </a:lnTo>
                <a:close/>
                <a:moveTo>
                  <a:pt x="0" y="0"/>
                </a:moveTo>
                <a:lnTo>
                  <a:pt x="11988800" y="0"/>
                </a:lnTo>
                <a:lnTo>
                  <a:pt x="11988800" y="7721600"/>
                </a:lnTo>
                <a:lnTo>
                  <a:pt x="0" y="7721600"/>
                </a:lnTo>
                <a:close/>
              </a:path>
            </a:pathLst>
          </a:custGeom>
          <a:solidFill>
            <a:schemeClr val="accent1">
              <a:lumMod val="5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9" name="Straight Arrow Connector 8">
            <a:extLst>
              <a:ext uri="{FF2B5EF4-FFF2-40B4-BE49-F238E27FC236}">
                <a16:creationId xmlns:a16="http://schemas.microsoft.com/office/drawing/2014/main" id="{C2F4261B-059C-6320-B6DA-45FF0758315C}"/>
              </a:ext>
            </a:extLst>
          </p:cNvPr>
          <p:cNvCxnSpPr>
            <a:cxnSpLocks/>
          </p:cNvCxnSpPr>
          <p:nvPr/>
        </p:nvCxnSpPr>
        <p:spPr>
          <a:xfrm>
            <a:off x="5822950" y="1066800"/>
            <a:ext cx="1492250" cy="0"/>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11" name="TextBox 10">
            <a:extLst>
              <a:ext uri="{FF2B5EF4-FFF2-40B4-BE49-F238E27FC236}">
                <a16:creationId xmlns:a16="http://schemas.microsoft.com/office/drawing/2014/main" id="{585A47B6-BE2B-D77D-F14B-FE6E2331853D}"/>
              </a:ext>
            </a:extLst>
          </p:cNvPr>
          <p:cNvSpPr txBox="1"/>
          <p:nvPr/>
        </p:nvSpPr>
        <p:spPr>
          <a:xfrm>
            <a:off x="3321051" y="727501"/>
            <a:ext cx="2962275" cy="1200329"/>
          </a:xfrm>
          <a:prstGeom prst="rect">
            <a:avLst/>
          </a:prstGeom>
          <a:noFill/>
        </p:spPr>
        <p:txBody>
          <a:bodyPr wrap="square">
            <a:spAutoFit/>
          </a:bodyPr>
          <a:lstStyle/>
          <a:p>
            <a:r>
              <a:rPr lang="en-IN" sz="2400" dirty="0">
                <a:solidFill>
                  <a:schemeClr val="bg1"/>
                </a:solidFill>
                <a:latin typeface="Fjalla One" panose="02000506040000020004" pitchFamily="2" charset="0"/>
              </a:rPr>
              <a:t>Total number of airplane crashes occurred.</a:t>
            </a:r>
            <a:endParaRPr lang="en-IN" sz="3000" dirty="0">
              <a:solidFill>
                <a:schemeClr val="bg1"/>
              </a:solidFill>
              <a:latin typeface="Fjalla One" panose="02000506040000020004" pitchFamily="2" charset="0"/>
            </a:endParaRPr>
          </a:p>
        </p:txBody>
      </p:sp>
    </p:spTree>
    <p:extLst>
      <p:ext uri="{BB962C8B-B14F-4D97-AF65-F5344CB8AC3E}">
        <p14:creationId xmlns:p14="http://schemas.microsoft.com/office/powerpoint/2010/main" val="31947643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hlinkClick r:id="rId3" action="ppaction://hlinkfile"/>
            <a:extLst>
              <a:ext uri="{FF2B5EF4-FFF2-40B4-BE49-F238E27FC236}">
                <a16:creationId xmlns:a16="http://schemas.microsoft.com/office/drawing/2014/main" id="{70BFEB4C-4719-2503-BB75-8CC3B482D53E}"/>
              </a:ext>
            </a:extLst>
          </p:cNvPr>
          <p:cNvPicPr>
            <a:picLocks noChangeAspect="1"/>
          </p:cNvPicPr>
          <p:nvPr/>
        </p:nvPicPr>
        <p:blipFill>
          <a:blip r:embed="rId4"/>
          <a:stretch>
            <a:fillRect/>
          </a:stretch>
        </p:blipFill>
        <p:spPr>
          <a:xfrm>
            <a:off x="0" y="0"/>
            <a:ext cx="9144000" cy="5143500"/>
          </a:xfrm>
          <a:prstGeom prst="rect">
            <a:avLst/>
          </a:prstGeom>
        </p:spPr>
      </p:pic>
      <p:sp>
        <p:nvSpPr>
          <p:cNvPr id="5" name="Freeform: Shape 4">
            <a:extLst>
              <a:ext uri="{FF2B5EF4-FFF2-40B4-BE49-F238E27FC236}">
                <a16:creationId xmlns:a16="http://schemas.microsoft.com/office/drawing/2014/main" id="{5DDD3519-7D5E-A8AF-4417-D12B57E9D78A}"/>
              </a:ext>
            </a:extLst>
          </p:cNvPr>
          <p:cNvSpPr/>
          <p:nvPr/>
        </p:nvSpPr>
        <p:spPr>
          <a:xfrm>
            <a:off x="-1270001" y="-1130300"/>
            <a:ext cx="11988800" cy="7721600"/>
          </a:xfrm>
          <a:custGeom>
            <a:avLst/>
            <a:gdLst>
              <a:gd name="connsiteX0" fmla="*/ 1270000 w 11988800"/>
              <a:gd name="connsiteY0" fmla="*/ 2855861 h 7721600"/>
              <a:gd name="connsiteX1" fmla="*/ 1270000 w 11988800"/>
              <a:gd name="connsiteY1" fmla="*/ 4603545 h 7721600"/>
              <a:gd name="connsiteX2" fmla="*/ 4433529 w 11988800"/>
              <a:gd name="connsiteY2" fmla="*/ 4603545 h 7721600"/>
              <a:gd name="connsiteX3" fmla="*/ 4433529 w 11988800"/>
              <a:gd name="connsiteY3" fmla="*/ 2855861 h 7721600"/>
              <a:gd name="connsiteX4" fmla="*/ 0 w 11988800"/>
              <a:gd name="connsiteY4" fmla="*/ 0 h 7721600"/>
              <a:gd name="connsiteX5" fmla="*/ 11988800 w 11988800"/>
              <a:gd name="connsiteY5" fmla="*/ 0 h 7721600"/>
              <a:gd name="connsiteX6" fmla="*/ 11988800 w 11988800"/>
              <a:gd name="connsiteY6" fmla="*/ 7721600 h 7721600"/>
              <a:gd name="connsiteX7" fmla="*/ 0 w 11988800"/>
              <a:gd name="connsiteY7" fmla="*/ 7721600 h 77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8800" h="7721600">
                <a:moveTo>
                  <a:pt x="1270000" y="2855861"/>
                </a:moveTo>
                <a:lnTo>
                  <a:pt x="1270000" y="4603545"/>
                </a:lnTo>
                <a:lnTo>
                  <a:pt x="4433529" y="4603545"/>
                </a:lnTo>
                <a:lnTo>
                  <a:pt x="4433529" y="2855861"/>
                </a:lnTo>
                <a:close/>
                <a:moveTo>
                  <a:pt x="0" y="0"/>
                </a:moveTo>
                <a:lnTo>
                  <a:pt x="11988800" y="0"/>
                </a:lnTo>
                <a:lnTo>
                  <a:pt x="11988800" y="7721600"/>
                </a:lnTo>
                <a:lnTo>
                  <a:pt x="0" y="7721600"/>
                </a:lnTo>
                <a:close/>
              </a:path>
            </a:pathLst>
          </a:custGeom>
          <a:solidFill>
            <a:schemeClr val="accent1">
              <a:lumMod val="50000"/>
              <a:alpha val="90000"/>
            </a:schemeClr>
          </a:solidFill>
          <a:ln>
            <a:solidFill>
              <a:schemeClr val="accent3">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6" name="Straight Arrow Connector 5">
            <a:extLst>
              <a:ext uri="{FF2B5EF4-FFF2-40B4-BE49-F238E27FC236}">
                <a16:creationId xmlns:a16="http://schemas.microsoft.com/office/drawing/2014/main" id="{FF865CE7-B590-8E16-C524-3EB9BBC770AA}"/>
              </a:ext>
            </a:extLst>
          </p:cNvPr>
          <p:cNvCxnSpPr>
            <a:cxnSpLocks/>
          </p:cNvCxnSpPr>
          <p:nvPr/>
        </p:nvCxnSpPr>
        <p:spPr>
          <a:xfrm flipH="1">
            <a:off x="3495675" y="2571750"/>
            <a:ext cx="1435100" cy="0"/>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7" name="TextBox 6">
            <a:extLst>
              <a:ext uri="{FF2B5EF4-FFF2-40B4-BE49-F238E27FC236}">
                <a16:creationId xmlns:a16="http://schemas.microsoft.com/office/drawing/2014/main" id="{05C99822-0B9B-C1F8-D1A2-E181522084B1}"/>
              </a:ext>
            </a:extLst>
          </p:cNvPr>
          <p:cNvSpPr txBox="1"/>
          <p:nvPr/>
        </p:nvSpPr>
        <p:spPr>
          <a:xfrm>
            <a:off x="5108575" y="1794439"/>
            <a:ext cx="2501900" cy="1569660"/>
          </a:xfrm>
          <a:prstGeom prst="rect">
            <a:avLst/>
          </a:prstGeom>
          <a:noFill/>
        </p:spPr>
        <p:txBody>
          <a:bodyPr wrap="square">
            <a:spAutoFit/>
          </a:bodyPr>
          <a:lstStyle/>
          <a:p>
            <a:r>
              <a:rPr lang="en-IN" sz="2400" dirty="0">
                <a:solidFill>
                  <a:schemeClr val="bg1"/>
                </a:solidFill>
                <a:latin typeface="Fjalla One" panose="02000506040000020004" pitchFamily="2" charset="0"/>
              </a:rPr>
              <a:t>Variation in Fatalities over the years. Shown by this Scatter Plot.</a:t>
            </a:r>
            <a:endParaRPr lang="en-IN" sz="3000" dirty="0">
              <a:solidFill>
                <a:schemeClr val="bg1"/>
              </a:solidFill>
              <a:latin typeface="Fjalla One" panose="02000506040000020004" pitchFamily="2" charset="0"/>
            </a:endParaRPr>
          </a:p>
        </p:txBody>
      </p:sp>
    </p:spTree>
    <p:extLst>
      <p:ext uri="{BB962C8B-B14F-4D97-AF65-F5344CB8AC3E}">
        <p14:creationId xmlns:p14="http://schemas.microsoft.com/office/powerpoint/2010/main" val="1650642545"/>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ction="ppaction://hlinkfile"/>
            <a:extLst>
              <a:ext uri="{FF2B5EF4-FFF2-40B4-BE49-F238E27FC236}">
                <a16:creationId xmlns:a16="http://schemas.microsoft.com/office/drawing/2014/main" id="{70BFEB4C-4719-2503-BB75-8CC3B482D53E}"/>
              </a:ext>
            </a:extLst>
          </p:cNvPr>
          <p:cNvPicPr>
            <a:picLocks noChangeAspect="1"/>
          </p:cNvPicPr>
          <p:nvPr/>
        </p:nvPicPr>
        <p:blipFill>
          <a:blip r:embed="rId3"/>
          <a:stretch>
            <a:fillRect/>
          </a:stretch>
        </p:blipFill>
        <p:spPr>
          <a:xfrm>
            <a:off x="0" y="0"/>
            <a:ext cx="9144000" cy="5143500"/>
          </a:xfrm>
          <a:prstGeom prst="rect">
            <a:avLst/>
          </a:prstGeom>
        </p:spPr>
      </p:pic>
      <p:sp>
        <p:nvSpPr>
          <p:cNvPr id="6" name="Freeform: Shape 5">
            <a:extLst>
              <a:ext uri="{FF2B5EF4-FFF2-40B4-BE49-F238E27FC236}">
                <a16:creationId xmlns:a16="http://schemas.microsoft.com/office/drawing/2014/main" id="{0855427C-1A21-3C55-B132-81DDD1F4489F}"/>
              </a:ext>
            </a:extLst>
          </p:cNvPr>
          <p:cNvSpPr/>
          <p:nvPr/>
        </p:nvSpPr>
        <p:spPr>
          <a:xfrm>
            <a:off x="-1270001" y="-1130301"/>
            <a:ext cx="11988800" cy="7721600"/>
          </a:xfrm>
          <a:custGeom>
            <a:avLst/>
            <a:gdLst>
              <a:gd name="connsiteX0" fmla="*/ 1270000 w 11988800"/>
              <a:gd name="connsiteY0" fmla="*/ 4625975 h 7721600"/>
              <a:gd name="connsiteX1" fmla="*/ 1270000 w 11988800"/>
              <a:gd name="connsiteY1" fmla="*/ 6273800 h 7721600"/>
              <a:gd name="connsiteX2" fmla="*/ 4556125 w 11988800"/>
              <a:gd name="connsiteY2" fmla="*/ 6273800 h 7721600"/>
              <a:gd name="connsiteX3" fmla="*/ 4556125 w 11988800"/>
              <a:gd name="connsiteY3" fmla="*/ 4625975 h 7721600"/>
              <a:gd name="connsiteX4" fmla="*/ 0 w 11988800"/>
              <a:gd name="connsiteY4" fmla="*/ 0 h 7721600"/>
              <a:gd name="connsiteX5" fmla="*/ 11988800 w 11988800"/>
              <a:gd name="connsiteY5" fmla="*/ 0 h 7721600"/>
              <a:gd name="connsiteX6" fmla="*/ 11988800 w 11988800"/>
              <a:gd name="connsiteY6" fmla="*/ 7721600 h 7721600"/>
              <a:gd name="connsiteX7" fmla="*/ 0 w 11988800"/>
              <a:gd name="connsiteY7" fmla="*/ 7721600 h 77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8800" h="7721600">
                <a:moveTo>
                  <a:pt x="1270000" y="4625975"/>
                </a:moveTo>
                <a:lnTo>
                  <a:pt x="1270000" y="6273800"/>
                </a:lnTo>
                <a:lnTo>
                  <a:pt x="4556125" y="6273800"/>
                </a:lnTo>
                <a:lnTo>
                  <a:pt x="4556125" y="4625975"/>
                </a:lnTo>
                <a:close/>
                <a:moveTo>
                  <a:pt x="0" y="0"/>
                </a:moveTo>
                <a:lnTo>
                  <a:pt x="11988800" y="0"/>
                </a:lnTo>
                <a:lnTo>
                  <a:pt x="11988800" y="7721600"/>
                </a:lnTo>
                <a:lnTo>
                  <a:pt x="0" y="7721600"/>
                </a:lnTo>
                <a:close/>
              </a:path>
            </a:pathLst>
          </a:custGeom>
          <a:solidFill>
            <a:schemeClr val="accent1">
              <a:lumMod val="5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7" name="Group 6">
            <a:extLst>
              <a:ext uri="{FF2B5EF4-FFF2-40B4-BE49-F238E27FC236}">
                <a16:creationId xmlns:a16="http://schemas.microsoft.com/office/drawing/2014/main" id="{ACEBF365-2E09-904D-6C1A-36153EE2ECEB}"/>
              </a:ext>
            </a:extLst>
          </p:cNvPr>
          <p:cNvGrpSpPr/>
          <p:nvPr/>
        </p:nvGrpSpPr>
        <p:grpSpPr>
          <a:xfrm rot="10800000" flipH="1">
            <a:off x="1590675" y="2362200"/>
            <a:ext cx="1054100" cy="939800"/>
            <a:chOff x="2260600" y="1727200"/>
            <a:chExt cx="1117600" cy="939800"/>
          </a:xfrm>
        </p:grpSpPr>
        <p:cxnSp>
          <p:nvCxnSpPr>
            <p:cNvPr id="8" name="Straight Connector 7">
              <a:extLst>
                <a:ext uri="{FF2B5EF4-FFF2-40B4-BE49-F238E27FC236}">
                  <a16:creationId xmlns:a16="http://schemas.microsoft.com/office/drawing/2014/main" id="{314F708A-8587-4246-BBE8-E24E65376206}"/>
                </a:ext>
              </a:extLst>
            </p:cNvPr>
            <p:cNvCxnSpPr>
              <a:cxnSpLocks/>
            </p:cNvCxnSpPr>
            <p:nvPr/>
          </p:nvCxnSpPr>
          <p:spPr>
            <a:xfrm>
              <a:off x="2260600" y="2667000"/>
              <a:ext cx="11176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9" name="Straight Arrow Connector 8">
              <a:extLst>
                <a:ext uri="{FF2B5EF4-FFF2-40B4-BE49-F238E27FC236}">
                  <a16:creationId xmlns:a16="http://schemas.microsoft.com/office/drawing/2014/main" id="{90769233-7EBE-F5FC-9E43-7F7F3BB6811A}"/>
                </a:ext>
              </a:extLst>
            </p:cNvPr>
            <p:cNvCxnSpPr>
              <a:cxnSpLocks/>
            </p:cNvCxnSpPr>
            <p:nvPr/>
          </p:nvCxnSpPr>
          <p:spPr>
            <a:xfrm flipV="1">
              <a:off x="2260600" y="1727200"/>
              <a:ext cx="0" cy="9398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0" name="TextBox 9">
            <a:extLst>
              <a:ext uri="{FF2B5EF4-FFF2-40B4-BE49-F238E27FC236}">
                <a16:creationId xmlns:a16="http://schemas.microsoft.com/office/drawing/2014/main" id="{C2A7FF3F-5976-21BF-EF49-3C7A6BE8BF4A}"/>
              </a:ext>
            </a:extLst>
          </p:cNvPr>
          <p:cNvSpPr txBox="1"/>
          <p:nvPr/>
        </p:nvSpPr>
        <p:spPr>
          <a:xfrm>
            <a:off x="2860676" y="1651564"/>
            <a:ext cx="2501900" cy="1569660"/>
          </a:xfrm>
          <a:prstGeom prst="rect">
            <a:avLst/>
          </a:prstGeom>
          <a:noFill/>
        </p:spPr>
        <p:txBody>
          <a:bodyPr wrap="square">
            <a:spAutoFit/>
          </a:bodyPr>
          <a:lstStyle/>
          <a:p>
            <a:r>
              <a:rPr lang="en-IN" sz="2400" dirty="0">
                <a:solidFill>
                  <a:schemeClr val="bg1"/>
                </a:solidFill>
                <a:latin typeface="Fjalla One" panose="02000506040000020004" pitchFamily="2" charset="0"/>
              </a:rPr>
              <a:t>Total number of crashes over these years. Shown by this Area Chart.</a:t>
            </a:r>
            <a:endParaRPr lang="en-IN" sz="3000" dirty="0">
              <a:solidFill>
                <a:schemeClr val="bg1"/>
              </a:solidFill>
              <a:latin typeface="Fjalla One" panose="02000506040000020004" pitchFamily="2" charset="0"/>
            </a:endParaRPr>
          </a:p>
        </p:txBody>
      </p:sp>
    </p:spTree>
    <p:extLst>
      <p:ext uri="{BB962C8B-B14F-4D97-AF65-F5344CB8AC3E}">
        <p14:creationId xmlns:p14="http://schemas.microsoft.com/office/powerpoint/2010/main" val="219754010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2140" name="Google Shape;2140;p37"/>
          <p:cNvSpPr txBox="1">
            <a:spLocks noGrp="1"/>
          </p:cNvSpPr>
          <p:nvPr>
            <p:ph type="subTitle" idx="1"/>
          </p:nvPr>
        </p:nvSpPr>
        <p:spPr>
          <a:xfrm>
            <a:off x="1664208" y="65362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Project Overview</a:t>
            </a:r>
            <a:endParaRPr dirty="0"/>
          </a:p>
        </p:txBody>
      </p:sp>
      <p:sp>
        <p:nvSpPr>
          <p:cNvPr id="2141" name="Google Shape;2141;p37"/>
          <p:cNvSpPr txBox="1">
            <a:spLocks noGrp="1"/>
          </p:cNvSpPr>
          <p:nvPr>
            <p:ph type="subTitle" idx="3"/>
          </p:nvPr>
        </p:nvSpPr>
        <p:spPr>
          <a:xfrm>
            <a:off x="1664208" y="15849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Data Transformation</a:t>
            </a:r>
          </a:p>
          <a:p>
            <a:pPr marL="0" lvl="0" indent="0" algn="l" rtl="0">
              <a:lnSpc>
                <a:spcPct val="115000"/>
              </a:lnSpc>
              <a:spcBef>
                <a:spcPts val="0"/>
              </a:spcBef>
              <a:spcAft>
                <a:spcPts val="0"/>
              </a:spcAft>
              <a:buNone/>
            </a:pPr>
            <a:r>
              <a:rPr lang="en" sz="1200" dirty="0"/>
              <a:t>Data Cleaning &amp; Feature Engineering</a:t>
            </a:r>
            <a:endParaRPr sz="1200" dirty="0"/>
          </a:p>
        </p:txBody>
      </p:sp>
      <p:sp>
        <p:nvSpPr>
          <p:cNvPr id="2143" name="Google Shape;2143;p37"/>
          <p:cNvSpPr txBox="1">
            <a:spLocks noGrp="1"/>
          </p:cNvSpPr>
          <p:nvPr>
            <p:ph type="subTitle" idx="5"/>
          </p:nvPr>
        </p:nvSpPr>
        <p:spPr>
          <a:xfrm>
            <a:off x="1664208" y="2703061"/>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Dashboard &amp; Insights</a:t>
            </a:r>
          </a:p>
          <a:p>
            <a:pPr marL="0" lvl="0" indent="0" algn="l" rtl="0">
              <a:lnSpc>
                <a:spcPct val="115000"/>
              </a:lnSpc>
              <a:spcBef>
                <a:spcPts val="0"/>
              </a:spcBef>
              <a:spcAft>
                <a:spcPts val="0"/>
              </a:spcAft>
              <a:buNone/>
            </a:pPr>
            <a:r>
              <a:rPr lang="en" sz="1200" dirty="0"/>
              <a:t>Data Visualization</a:t>
            </a:r>
            <a:endParaRPr sz="1200" dirty="0"/>
          </a:p>
        </p:txBody>
      </p:sp>
      <p:sp>
        <p:nvSpPr>
          <p:cNvPr id="2145" name="Google Shape;2145;p37"/>
          <p:cNvSpPr txBox="1">
            <a:spLocks noGrp="1"/>
          </p:cNvSpPr>
          <p:nvPr>
            <p:ph type="subTitle" idx="7"/>
          </p:nvPr>
        </p:nvSpPr>
        <p:spPr>
          <a:xfrm>
            <a:off x="1664208" y="386207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Conclusion</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12" name="Google Shape;1690;p35">
            <a:extLst>
              <a:ext uri="{FF2B5EF4-FFF2-40B4-BE49-F238E27FC236}">
                <a16:creationId xmlns:a16="http://schemas.microsoft.com/office/drawing/2014/main" id="{4BA9A25B-7A22-7811-C533-60D64FB9D979}"/>
              </a:ext>
            </a:extLst>
          </p:cNvPr>
          <p:cNvGrpSpPr/>
          <p:nvPr/>
        </p:nvGrpSpPr>
        <p:grpSpPr>
          <a:xfrm>
            <a:off x="303210" y="-4526682"/>
            <a:ext cx="5343540" cy="4183680"/>
            <a:chOff x="469775" y="238125"/>
            <a:chExt cx="6679425" cy="5229600"/>
          </a:xfrm>
        </p:grpSpPr>
        <p:sp>
          <p:nvSpPr>
            <p:cNvPr id="13" name="Google Shape;1691;p35">
              <a:extLst>
                <a:ext uri="{FF2B5EF4-FFF2-40B4-BE49-F238E27FC236}">
                  <a16:creationId xmlns:a16="http://schemas.microsoft.com/office/drawing/2014/main" id="{CEC23940-705C-4A33-3B49-F4B27E996876}"/>
                </a:ext>
              </a:extLst>
            </p:cNvPr>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92;p35">
              <a:extLst>
                <a:ext uri="{FF2B5EF4-FFF2-40B4-BE49-F238E27FC236}">
                  <a16:creationId xmlns:a16="http://schemas.microsoft.com/office/drawing/2014/main" id="{E649A39F-A3A1-6C15-B9DF-09937D3C7230}"/>
                </a:ext>
              </a:extLst>
            </p:cNvPr>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93;p35">
              <a:extLst>
                <a:ext uri="{FF2B5EF4-FFF2-40B4-BE49-F238E27FC236}">
                  <a16:creationId xmlns:a16="http://schemas.microsoft.com/office/drawing/2014/main" id="{18E65F01-DE19-4661-5EE7-4555AACC821A}"/>
                </a:ext>
              </a:extLst>
            </p:cNvPr>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94;p35">
              <a:extLst>
                <a:ext uri="{FF2B5EF4-FFF2-40B4-BE49-F238E27FC236}">
                  <a16:creationId xmlns:a16="http://schemas.microsoft.com/office/drawing/2014/main" id="{2DAB6636-5190-0AD1-DAC0-D0A922114134}"/>
                </a:ext>
              </a:extLst>
            </p:cNvPr>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95;p35">
              <a:extLst>
                <a:ext uri="{FF2B5EF4-FFF2-40B4-BE49-F238E27FC236}">
                  <a16:creationId xmlns:a16="http://schemas.microsoft.com/office/drawing/2014/main" id="{098C9563-48BB-8E72-40FE-9D32D1A94078}"/>
                </a:ext>
              </a:extLst>
            </p:cNvPr>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96;p35">
              <a:extLst>
                <a:ext uri="{FF2B5EF4-FFF2-40B4-BE49-F238E27FC236}">
                  <a16:creationId xmlns:a16="http://schemas.microsoft.com/office/drawing/2014/main" id="{80A21DEC-BB3F-F4AC-FA78-CDF6DDD100A0}"/>
                </a:ext>
              </a:extLst>
            </p:cNvPr>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97;p35">
              <a:extLst>
                <a:ext uri="{FF2B5EF4-FFF2-40B4-BE49-F238E27FC236}">
                  <a16:creationId xmlns:a16="http://schemas.microsoft.com/office/drawing/2014/main" id="{185D7B99-62B3-DE7E-0671-F817E587B510}"/>
                </a:ext>
              </a:extLst>
            </p:cNvPr>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98;p35">
              <a:extLst>
                <a:ext uri="{FF2B5EF4-FFF2-40B4-BE49-F238E27FC236}">
                  <a16:creationId xmlns:a16="http://schemas.microsoft.com/office/drawing/2014/main" id="{757E9E6F-4992-C637-AAE2-72CA4CA26AC8}"/>
                </a:ext>
              </a:extLst>
            </p:cNvPr>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99;p35">
              <a:extLst>
                <a:ext uri="{FF2B5EF4-FFF2-40B4-BE49-F238E27FC236}">
                  <a16:creationId xmlns:a16="http://schemas.microsoft.com/office/drawing/2014/main" id="{D4D60891-8B79-AE8E-B2F1-162BC136C42B}"/>
                </a:ext>
              </a:extLst>
            </p:cNvPr>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00;p35">
              <a:extLst>
                <a:ext uri="{FF2B5EF4-FFF2-40B4-BE49-F238E27FC236}">
                  <a16:creationId xmlns:a16="http://schemas.microsoft.com/office/drawing/2014/main" id="{C6FECD0D-2AB8-012B-4C17-0523BBE803B2}"/>
                </a:ext>
              </a:extLst>
            </p:cNvPr>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01;p35">
              <a:extLst>
                <a:ext uri="{FF2B5EF4-FFF2-40B4-BE49-F238E27FC236}">
                  <a16:creationId xmlns:a16="http://schemas.microsoft.com/office/drawing/2014/main" id="{39898684-D3FC-AF36-2F0E-EA797BF7E6DE}"/>
                </a:ext>
              </a:extLst>
            </p:cNvPr>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02;p35">
              <a:extLst>
                <a:ext uri="{FF2B5EF4-FFF2-40B4-BE49-F238E27FC236}">
                  <a16:creationId xmlns:a16="http://schemas.microsoft.com/office/drawing/2014/main" id="{8431421D-4D4B-E7AE-71DD-58B5F1C086D8}"/>
                </a:ext>
              </a:extLst>
            </p:cNvPr>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03;p35">
              <a:extLst>
                <a:ext uri="{FF2B5EF4-FFF2-40B4-BE49-F238E27FC236}">
                  <a16:creationId xmlns:a16="http://schemas.microsoft.com/office/drawing/2014/main" id="{9D33756B-FAE4-6DB0-4591-310A97792F27}"/>
                </a:ext>
              </a:extLst>
            </p:cNvPr>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04;p35">
              <a:extLst>
                <a:ext uri="{FF2B5EF4-FFF2-40B4-BE49-F238E27FC236}">
                  <a16:creationId xmlns:a16="http://schemas.microsoft.com/office/drawing/2014/main" id="{62ACBE43-11C7-5428-4B84-55770A6980E6}"/>
                </a:ext>
              </a:extLst>
            </p:cNvPr>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05;p35">
              <a:extLst>
                <a:ext uri="{FF2B5EF4-FFF2-40B4-BE49-F238E27FC236}">
                  <a16:creationId xmlns:a16="http://schemas.microsoft.com/office/drawing/2014/main" id="{7F1B2094-2705-1084-A7AB-D79EC7DF9BD9}"/>
                </a:ext>
              </a:extLst>
            </p:cNvPr>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06;p35">
              <a:extLst>
                <a:ext uri="{FF2B5EF4-FFF2-40B4-BE49-F238E27FC236}">
                  <a16:creationId xmlns:a16="http://schemas.microsoft.com/office/drawing/2014/main" id="{E3DB7E89-1F0C-4AB2-794F-3C2ED023CEDD}"/>
                </a:ext>
              </a:extLst>
            </p:cNvPr>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07;p35">
              <a:extLst>
                <a:ext uri="{FF2B5EF4-FFF2-40B4-BE49-F238E27FC236}">
                  <a16:creationId xmlns:a16="http://schemas.microsoft.com/office/drawing/2014/main" id="{5C88833A-321B-19B1-9035-5389A9B616B0}"/>
                </a:ext>
              </a:extLst>
            </p:cNvPr>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08;p35">
              <a:extLst>
                <a:ext uri="{FF2B5EF4-FFF2-40B4-BE49-F238E27FC236}">
                  <a16:creationId xmlns:a16="http://schemas.microsoft.com/office/drawing/2014/main" id="{8C2520D3-0EF3-8332-1B34-1F009F6BBBC9}"/>
                </a:ext>
              </a:extLst>
            </p:cNvPr>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09;p35">
              <a:extLst>
                <a:ext uri="{FF2B5EF4-FFF2-40B4-BE49-F238E27FC236}">
                  <a16:creationId xmlns:a16="http://schemas.microsoft.com/office/drawing/2014/main" id="{B27D80A9-F42F-316B-FEFB-BF3D9422E7B4}"/>
                </a:ext>
              </a:extLst>
            </p:cNvPr>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10;p35">
              <a:extLst>
                <a:ext uri="{FF2B5EF4-FFF2-40B4-BE49-F238E27FC236}">
                  <a16:creationId xmlns:a16="http://schemas.microsoft.com/office/drawing/2014/main" id="{62BC0AE7-10C5-F13E-6257-DCE74339FA31}"/>
                </a:ext>
              </a:extLst>
            </p:cNvPr>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11;p35">
              <a:extLst>
                <a:ext uri="{FF2B5EF4-FFF2-40B4-BE49-F238E27FC236}">
                  <a16:creationId xmlns:a16="http://schemas.microsoft.com/office/drawing/2014/main" id="{CEB0CCAD-EB64-F4EA-1442-168221823904}"/>
                </a:ext>
              </a:extLst>
            </p:cNvPr>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12;p35">
              <a:extLst>
                <a:ext uri="{FF2B5EF4-FFF2-40B4-BE49-F238E27FC236}">
                  <a16:creationId xmlns:a16="http://schemas.microsoft.com/office/drawing/2014/main" id="{4CC60187-2020-1068-92DB-2DE26C91F619}"/>
                </a:ext>
              </a:extLst>
            </p:cNvPr>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13;p35">
              <a:extLst>
                <a:ext uri="{FF2B5EF4-FFF2-40B4-BE49-F238E27FC236}">
                  <a16:creationId xmlns:a16="http://schemas.microsoft.com/office/drawing/2014/main" id="{9233660A-D17A-17D4-F007-814E9CE7406D}"/>
                </a:ext>
              </a:extLst>
            </p:cNvPr>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14;p35">
              <a:extLst>
                <a:ext uri="{FF2B5EF4-FFF2-40B4-BE49-F238E27FC236}">
                  <a16:creationId xmlns:a16="http://schemas.microsoft.com/office/drawing/2014/main" id="{375D2A3E-2CA4-3C89-79B0-F6384A4BB428}"/>
                </a:ext>
              </a:extLst>
            </p:cNvPr>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15;p35">
              <a:extLst>
                <a:ext uri="{FF2B5EF4-FFF2-40B4-BE49-F238E27FC236}">
                  <a16:creationId xmlns:a16="http://schemas.microsoft.com/office/drawing/2014/main" id="{7C720FA5-1F1C-C0E8-AEEB-CE1D9B6CDFB8}"/>
                </a:ext>
              </a:extLst>
            </p:cNvPr>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16;p35">
              <a:extLst>
                <a:ext uri="{FF2B5EF4-FFF2-40B4-BE49-F238E27FC236}">
                  <a16:creationId xmlns:a16="http://schemas.microsoft.com/office/drawing/2014/main" id="{C599542D-C383-8599-A4CC-E88EFCECDA68}"/>
                </a:ext>
              </a:extLst>
            </p:cNvPr>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17;p35">
              <a:extLst>
                <a:ext uri="{FF2B5EF4-FFF2-40B4-BE49-F238E27FC236}">
                  <a16:creationId xmlns:a16="http://schemas.microsoft.com/office/drawing/2014/main" id="{9D22BEAB-4A4F-E93E-0332-DDEF39F19085}"/>
                </a:ext>
              </a:extLst>
            </p:cNvPr>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18;p35">
              <a:extLst>
                <a:ext uri="{FF2B5EF4-FFF2-40B4-BE49-F238E27FC236}">
                  <a16:creationId xmlns:a16="http://schemas.microsoft.com/office/drawing/2014/main" id="{BB6BB6CA-22FE-5B90-0037-298F23A34466}"/>
                </a:ext>
              </a:extLst>
            </p:cNvPr>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19;p35">
              <a:extLst>
                <a:ext uri="{FF2B5EF4-FFF2-40B4-BE49-F238E27FC236}">
                  <a16:creationId xmlns:a16="http://schemas.microsoft.com/office/drawing/2014/main" id="{023ADC98-9F80-CFCE-DD16-9E54D50EC349}"/>
                </a:ext>
              </a:extLst>
            </p:cNvPr>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20;p35">
              <a:extLst>
                <a:ext uri="{FF2B5EF4-FFF2-40B4-BE49-F238E27FC236}">
                  <a16:creationId xmlns:a16="http://schemas.microsoft.com/office/drawing/2014/main" id="{24089190-FC63-8897-5FD5-DCA9B4C45EF5}"/>
                </a:ext>
              </a:extLst>
            </p:cNvPr>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21;p35">
              <a:extLst>
                <a:ext uri="{FF2B5EF4-FFF2-40B4-BE49-F238E27FC236}">
                  <a16:creationId xmlns:a16="http://schemas.microsoft.com/office/drawing/2014/main" id="{3836D182-8BF1-A0FD-70D7-23757FFF6CA5}"/>
                </a:ext>
              </a:extLst>
            </p:cNvPr>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22;p35">
              <a:extLst>
                <a:ext uri="{FF2B5EF4-FFF2-40B4-BE49-F238E27FC236}">
                  <a16:creationId xmlns:a16="http://schemas.microsoft.com/office/drawing/2014/main" id="{952444DF-82CB-918A-3FB6-082760FA399A}"/>
                </a:ext>
              </a:extLst>
            </p:cNvPr>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23;p35">
              <a:extLst>
                <a:ext uri="{FF2B5EF4-FFF2-40B4-BE49-F238E27FC236}">
                  <a16:creationId xmlns:a16="http://schemas.microsoft.com/office/drawing/2014/main" id="{AF79EFC1-DFE0-30EC-3A80-573F3DD76F96}"/>
                </a:ext>
              </a:extLst>
            </p:cNvPr>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24;p35">
              <a:extLst>
                <a:ext uri="{FF2B5EF4-FFF2-40B4-BE49-F238E27FC236}">
                  <a16:creationId xmlns:a16="http://schemas.microsoft.com/office/drawing/2014/main" id="{6A0200CB-2C18-CB07-1597-D5F2685EDB96}"/>
                </a:ext>
              </a:extLst>
            </p:cNvPr>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25;p35">
              <a:extLst>
                <a:ext uri="{FF2B5EF4-FFF2-40B4-BE49-F238E27FC236}">
                  <a16:creationId xmlns:a16="http://schemas.microsoft.com/office/drawing/2014/main" id="{61A02E36-570E-7CF9-0101-E469FD37DCF0}"/>
                </a:ext>
              </a:extLst>
            </p:cNvPr>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26;p35">
              <a:extLst>
                <a:ext uri="{FF2B5EF4-FFF2-40B4-BE49-F238E27FC236}">
                  <a16:creationId xmlns:a16="http://schemas.microsoft.com/office/drawing/2014/main" id="{A6A44960-DA4E-8EA0-1B54-0F6562323350}"/>
                </a:ext>
              </a:extLst>
            </p:cNvPr>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27;p35">
              <a:extLst>
                <a:ext uri="{FF2B5EF4-FFF2-40B4-BE49-F238E27FC236}">
                  <a16:creationId xmlns:a16="http://schemas.microsoft.com/office/drawing/2014/main" id="{83A67BEF-4E0B-7E7F-88C0-9B26DCD571F2}"/>
                </a:ext>
              </a:extLst>
            </p:cNvPr>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28;p35">
              <a:extLst>
                <a:ext uri="{FF2B5EF4-FFF2-40B4-BE49-F238E27FC236}">
                  <a16:creationId xmlns:a16="http://schemas.microsoft.com/office/drawing/2014/main" id="{C41BBA7F-CB65-663F-685F-E4BD87ACCE30}"/>
                </a:ext>
              </a:extLst>
            </p:cNvPr>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29;p35">
              <a:extLst>
                <a:ext uri="{FF2B5EF4-FFF2-40B4-BE49-F238E27FC236}">
                  <a16:creationId xmlns:a16="http://schemas.microsoft.com/office/drawing/2014/main" id="{F4F05D98-212E-F7EB-F021-DE26FAE4358B}"/>
                </a:ext>
              </a:extLst>
            </p:cNvPr>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30;p35">
              <a:extLst>
                <a:ext uri="{FF2B5EF4-FFF2-40B4-BE49-F238E27FC236}">
                  <a16:creationId xmlns:a16="http://schemas.microsoft.com/office/drawing/2014/main" id="{FD710A0F-FB12-21AA-7869-808202090564}"/>
                </a:ext>
              </a:extLst>
            </p:cNvPr>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31;p35">
              <a:extLst>
                <a:ext uri="{FF2B5EF4-FFF2-40B4-BE49-F238E27FC236}">
                  <a16:creationId xmlns:a16="http://schemas.microsoft.com/office/drawing/2014/main" id="{60F5AF63-53D9-FA76-C189-1E122E8A6BF6}"/>
                </a:ext>
              </a:extLst>
            </p:cNvPr>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32;p35">
              <a:extLst>
                <a:ext uri="{FF2B5EF4-FFF2-40B4-BE49-F238E27FC236}">
                  <a16:creationId xmlns:a16="http://schemas.microsoft.com/office/drawing/2014/main" id="{C03E2502-426D-2274-C885-B5806AD9F602}"/>
                </a:ext>
              </a:extLst>
            </p:cNvPr>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33;p35">
              <a:extLst>
                <a:ext uri="{FF2B5EF4-FFF2-40B4-BE49-F238E27FC236}">
                  <a16:creationId xmlns:a16="http://schemas.microsoft.com/office/drawing/2014/main" id="{A77EB731-0C11-FC4E-CEAF-9B7A232D6F75}"/>
                </a:ext>
              </a:extLst>
            </p:cNvPr>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34;p35">
              <a:extLst>
                <a:ext uri="{FF2B5EF4-FFF2-40B4-BE49-F238E27FC236}">
                  <a16:creationId xmlns:a16="http://schemas.microsoft.com/office/drawing/2014/main" id="{58105E74-D646-C56B-3421-6C75F2B53A41}"/>
                </a:ext>
              </a:extLst>
            </p:cNvPr>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35;p35">
              <a:extLst>
                <a:ext uri="{FF2B5EF4-FFF2-40B4-BE49-F238E27FC236}">
                  <a16:creationId xmlns:a16="http://schemas.microsoft.com/office/drawing/2014/main" id="{E31FB3C2-E3C6-A182-8B49-FFD0B0DC14A6}"/>
                </a:ext>
              </a:extLst>
            </p:cNvPr>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36;p35">
              <a:extLst>
                <a:ext uri="{FF2B5EF4-FFF2-40B4-BE49-F238E27FC236}">
                  <a16:creationId xmlns:a16="http://schemas.microsoft.com/office/drawing/2014/main" id="{E6532C63-2471-56C5-F7F6-E9324FA52807}"/>
                </a:ext>
              </a:extLst>
            </p:cNvPr>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37;p35">
              <a:extLst>
                <a:ext uri="{FF2B5EF4-FFF2-40B4-BE49-F238E27FC236}">
                  <a16:creationId xmlns:a16="http://schemas.microsoft.com/office/drawing/2014/main" id="{EE8A8C0C-F5FB-DAF8-FAFD-2C6A0E9DFDC1}"/>
                </a:ext>
              </a:extLst>
            </p:cNvPr>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38;p35">
              <a:extLst>
                <a:ext uri="{FF2B5EF4-FFF2-40B4-BE49-F238E27FC236}">
                  <a16:creationId xmlns:a16="http://schemas.microsoft.com/office/drawing/2014/main" id="{0B8EE85F-6105-EBA5-A40E-F95AB5701C30}"/>
                </a:ext>
              </a:extLst>
            </p:cNvPr>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39;p35">
              <a:extLst>
                <a:ext uri="{FF2B5EF4-FFF2-40B4-BE49-F238E27FC236}">
                  <a16:creationId xmlns:a16="http://schemas.microsoft.com/office/drawing/2014/main" id="{95239D7E-9352-9DA4-7B93-73A2656C1094}"/>
                </a:ext>
              </a:extLst>
            </p:cNvPr>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40;p35">
              <a:extLst>
                <a:ext uri="{FF2B5EF4-FFF2-40B4-BE49-F238E27FC236}">
                  <a16:creationId xmlns:a16="http://schemas.microsoft.com/office/drawing/2014/main" id="{083A1938-F129-F7C0-756B-B259621BA0AA}"/>
                </a:ext>
              </a:extLst>
            </p:cNvPr>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41;p35">
              <a:extLst>
                <a:ext uri="{FF2B5EF4-FFF2-40B4-BE49-F238E27FC236}">
                  <a16:creationId xmlns:a16="http://schemas.microsoft.com/office/drawing/2014/main" id="{B96A28A9-52B2-6871-BF60-A39BCEE5E8BD}"/>
                </a:ext>
              </a:extLst>
            </p:cNvPr>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742;p35">
              <a:extLst>
                <a:ext uri="{FF2B5EF4-FFF2-40B4-BE49-F238E27FC236}">
                  <a16:creationId xmlns:a16="http://schemas.microsoft.com/office/drawing/2014/main" id="{4E5B144B-570E-571B-7123-1B62A8AF6E48}"/>
                </a:ext>
              </a:extLst>
            </p:cNvPr>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743;p35">
              <a:extLst>
                <a:ext uri="{FF2B5EF4-FFF2-40B4-BE49-F238E27FC236}">
                  <a16:creationId xmlns:a16="http://schemas.microsoft.com/office/drawing/2014/main" id="{75600D67-9134-9D48-0086-A5741249BC94}"/>
                </a:ext>
              </a:extLst>
            </p:cNvPr>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744;p35">
              <a:extLst>
                <a:ext uri="{FF2B5EF4-FFF2-40B4-BE49-F238E27FC236}">
                  <a16:creationId xmlns:a16="http://schemas.microsoft.com/office/drawing/2014/main" id="{40EE4D90-967C-D4F9-EE06-5E8E00C829A0}"/>
                </a:ext>
              </a:extLst>
            </p:cNvPr>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745;p35">
              <a:extLst>
                <a:ext uri="{FF2B5EF4-FFF2-40B4-BE49-F238E27FC236}">
                  <a16:creationId xmlns:a16="http://schemas.microsoft.com/office/drawing/2014/main" id="{2793A4B3-2B1D-9BB7-D116-1E57D166F9BA}"/>
                </a:ext>
              </a:extLst>
            </p:cNvPr>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746;p35">
              <a:extLst>
                <a:ext uri="{FF2B5EF4-FFF2-40B4-BE49-F238E27FC236}">
                  <a16:creationId xmlns:a16="http://schemas.microsoft.com/office/drawing/2014/main" id="{2852B1AA-B522-0A76-893C-71CF62F485E7}"/>
                </a:ext>
              </a:extLst>
            </p:cNvPr>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747;p35">
              <a:extLst>
                <a:ext uri="{FF2B5EF4-FFF2-40B4-BE49-F238E27FC236}">
                  <a16:creationId xmlns:a16="http://schemas.microsoft.com/office/drawing/2014/main" id="{CA3BBAFA-10A7-2FFE-0E03-AF7C3CC2292F}"/>
                </a:ext>
              </a:extLst>
            </p:cNvPr>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748;p35">
              <a:extLst>
                <a:ext uri="{FF2B5EF4-FFF2-40B4-BE49-F238E27FC236}">
                  <a16:creationId xmlns:a16="http://schemas.microsoft.com/office/drawing/2014/main" id="{0246F043-91C3-E02C-D7A0-EB1AB918C410}"/>
                </a:ext>
              </a:extLst>
            </p:cNvPr>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749;p35">
              <a:extLst>
                <a:ext uri="{FF2B5EF4-FFF2-40B4-BE49-F238E27FC236}">
                  <a16:creationId xmlns:a16="http://schemas.microsoft.com/office/drawing/2014/main" id="{C4B26FA4-2A14-A052-7F94-36D61C15BBA3}"/>
                </a:ext>
              </a:extLst>
            </p:cNvPr>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750;p35">
              <a:extLst>
                <a:ext uri="{FF2B5EF4-FFF2-40B4-BE49-F238E27FC236}">
                  <a16:creationId xmlns:a16="http://schemas.microsoft.com/office/drawing/2014/main" id="{5F446EE6-1E82-7E81-81BD-8EB85F3AD4C0}"/>
                </a:ext>
              </a:extLst>
            </p:cNvPr>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751;p35">
              <a:extLst>
                <a:ext uri="{FF2B5EF4-FFF2-40B4-BE49-F238E27FC236}">
                  <a16:creationId xmlns:a16="http://schemas.microsoft.com/office/drawing/2014/main" id="{CE6D0BD3-12CA-C141-6AC7-085BF50D73DA}"/>
                </a:ext>
              </a:extLst>
            </p:cNvPr>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752;p35">
              <a:extLst>
                <a:ext uri="{FF2B5EF4-FFF2-40B4-BE49-F238E27FC236}">
                  <a16:creationId xmlns:a16="http://schemas.microsoft.com/office/drawing/2014/main" id="{65B8E419-D1F3-C9F5-06C9-B3A5C9E4D186}"/>
                </a:ext>
              </a:extLst>
            </p:cNvPr>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753;p35">
              <a:extLst>
                <a:ext uri="{FF2B5EF4-FFF2-40B4-BE49-F238E27FC236}">
                  <a16:creationId xmlns:a16="http://schemas.microsoft.com/office/drawing/2014/main" id="{F72ADC35-0C85-E201-6FAE-62CADF6D2A8A}"/>
                </a:ext>
              </a:extLst>
            </p:cNvPr>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754;p35">
              <a:extLst>
                <a:ext uri="{FF2B5EF4-FFF2-40B4-BE49-F238E27FC236}">
                  <a16:creationId xmlns:a16="http://schemas.microsoft.com/office/drawing/2014/main" id="{52395745-235C-33FA-BF66-6891B13248AE}"/>
                </a:ext>
              </a:extLst>
            </p:cNvPr>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755;p35">
              <a:extLst>
                <a:ext uri="{FF2B5EF4-FFF2-40B4-BE49-F238E27FC236}">
                  <a16:creationId xmlns:a16="http://schemas.microsoft.com/office/drawing/2014/main" id="{22DE5051-6BF9-5F52-5E7B-D365C172B483}"/>
                </a:ext>
              </a:extLst>
            </p:cNvPr>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756;p35">
              <a:extLst>
                <a:ext uri="{FF2B5EF4-FFF2-40B4-BE49-F238E27FC236}">
                  <a16:creationId xmlns:a16="http://schemas.microsoft.com/office/drawing/2014/main" id="{94905AB2-3CA6-D876-CFEF-9488508C952F}"/>
                </a:ext>
              </a:extLst>
            </p:cNvPr>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757;p35">
              <a:extLst>
                <a:ext uri="{FF2B5EF4-FFF2-40B4-BE49-F238E27FC236}">
                  <a16:creationId xmlns:a16="http://schemas.microsoft.com/office/drawing/2014/main" id="{975BDE78-D23E-B7D0-AA92-C70D4C2B21D9}"/>
                </a:ext>
              </a:extLst>
            </p:cNvPr>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758;p35">
              <a:extLst>
                <a:ext uri="{FF2B5EF4-FFF2-40B4-BE49-F238E27FC236}">
                  <a16:creationId xmlns:a16="http://schemas.microsoft.com/office/drawing/2014/main" id="{AD73E79B-CB7B-84F4-E2E1-7054730A4480}"/>
                </a:ext>
              </a:extLst>
            </p:cNvPr>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759;p35">
              <a:extLst>
                <a:ext uri="{FF2B5EF4-FFF2-40B4-BE49-F238E27FC236}">
                  <a16:creationId xmlns:a16="http://schemas.microsoft.com/office/drawing/2014/main" id="{196A76B0-163C-FB91-DD25-892CF2BC615B}"/>
                </a:ext>
              </a:extLst>
            </p:cNvPr>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760;p35">
              <a:extLst>
                <a:ext uri="{FF2B5EF4-FFF2-40B4-BE49-F238E27FC236}">
                  <a16:creationId xmlns:a16="http://schemas.microsoft.com/office/drawing/2014/main" id="{65AA457F-1CEA-36AF-F7BF-DA418A1A6704}"/>
                </a:ext>
              </a:extLst>
            </p:cNvPr>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761;p35">
              <a:extLst>
                <a:ext uri="{FF2B5EF4-FFF2-40B4-BE49-F238E27FC236}">
                  <a16:creationId xmlns:a16="http://schemas.microsoft.com/office/drawing/2014/main" id="{46F7CBC9-A511-E000-7F6F-BFA779330ADD}"/>
                </a:ext>
              </a:extLst>
            </p:cNvPr>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762;p35">
              <a:extLst>
                <a:ext uri="{FF2B5EF4-FFF2-40B4-BE49-F238E27FC236}">
                  <a16:creationId xmlns:a16="http://schemas.microsoft.com/office/drawing/2014/main" id="{1038AC7A-771C-E273-E06B-E5D55C345FAD}"/>
                </a:ext>
              </a:extLst>
            </p:cNvPr>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763;p35">
              <a:extLst>
                <a:ext uri="{FF2B5EF4-FFF2-40B4-BE49-F238E27FC236}">
                  <a16:creationId xmlns:a16="http://schemas.microsoft.com/office/drawing/2014/main" id="{210E6087-7935-B544-944F-4118EC0CD600}"/>
                </a:ext>
              </a:extLst>
            </p:cNvPr>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764;p35">
              <a:extLst>
                <a:ext uri="{FF2B5EF4-FFF2-40B4-BE49-F238E27FC236}">
                  <a16:creationId xmlns:a16="http://schemas.microsoft.com/office/drawing/2014/main" id="{4428B92D-376C-387A-07CE-3B7080A7643B}"/>
                </a:ext>
              </a:extLst>
            </p:cNvPr>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765;p35">
              <a:extLst>
                <a:ext uri="{FF2B5EF4-FFF2-40B4-BE49-F238E27FC236}">
                  <a16:creationId xmlns:a16="http://schemas.microsoft.com/office/drawing/2014/main" id="{A2930928-F73E-8211-F936-4967C99EF5F7}"/>
                </a:ext>
              </a:extLst>
            </p:cNvPr>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766;p35">
              <a:extLst>
                <a:ext uri="{FF2B5EF4-FFF2-40B4-BE49-F238E27FC236}">
                  <a16:creationId xmlns:a16="http://schemas.microsoft.com/office/drawing/2014/main" id="{24A44472-7D4A-383B-D0D7-06F5B390E399}"/>
                </a:ext>
              </a:extLst>
            </p:cNvPr>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767;p35">
              <a:extLst>
                <a:ext uri="{FF2B5EF4-FFF2-40B4-BE49-F238E27FC236}">
                  <a16:creationId xmlns:a16="http://schemas.microsoft.com/office/drawing/2014/main" id="{D3FA4ABD-E6E6-99DA-EE28-2FC9178D4DC4}"/>
                </a:ext>
              </a:extLst>
            </p:cNvPr>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768;p35">
              <a:extLst>
                <a:ext uri="{FF2B5EF4-FFF2-40B4-BE49-F238E27FC236}">
                  <a16:creationId xmlns:a16="http://schemas.microsoft.com/office/drawing/2014/main" id="{461A3433-EBB3-0C24-6C9F-193525C2B9D5}"/>
                </a:ext>
              </a:extLst>
            </p:cNvPr>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769;p35">
              <a:extLst>
                <a:ext uri="{FF2B5EF4-FFF2-40B4-BE49-F238E27FC236}">
                  <a16:creationId xmlns:a16="http://schemas.microsoft.com/office/drawing/2014/main" id="{3E7C67B1-B49A-0C69-8DBB-470AC3D2ABC6}"/>
                </a:ext>
              </a:extLst>
            </p:cNvPr>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770;p35">
              <a:extLst>
                <a:ext uri="{FF2B5EF4-FFF2-40B4-BE49-F238E27FC236}">
                  <a16:creationId xmlns:a16="http://schemas.microsoft.com/office/drawing/2014/main" id="{7D6D69F9-74AF-4CD1-6820-861D65C4C408}"/>
                </a:ext>
              </a:extLst>
            </p:cNvPr>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771;p35">
              <a:extLst>
                <a:ext uri="{FF2B5EF4-FFF2-40B4-BE49-F238E27FC236}">
                  <a16:creationId xmlns:a16="http://schemas.microsoft.com/office/drawing/2014/main" id="{40C5D309-07CD-87F2-5134-7636CDCAE917}"/>
                </a:ext>
              </a:extLst>
            </p:cNvPr>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772;p35">
              <a:extLst>
                <a:ext uri="{FF2B5EF4-FFF2-40B4-BE49-F238E27FC236}">
                  <a16:creationId xmlns:a16="http://schemas.microsoft.com/office/drawing/2014/main" id="{2FD025B3-29B9-3BD2-CA35-42D0D9E1643C}"/>
                </a:ext>
              </a:extLst>
            </p:cNvPr>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773;p35">
              <a:extLst>
                <a:ext uri="{FF2B5EF4-FFF2-40B4-BE49-F238E27FC236}">
                  <a16:creationId xmlns:a16="http://schemas.microsoft.com/office/drawing/2014/main" id="{2943EE7A-9A2D-63FD-D1CB-BFD93CC82B98}"/>
                </a:ext>
              </a:extLst>
            </p:cNvPr>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774;p35">
              <a:extLst>
                <a:ext uri="{FF2B5EF4-FFF2-40B4-BE49-F238E27FC236}">
                  <a16:creationId xmlns:a16="http://schemas.microsoft.com/office/drawing/2014/main" id="{DF5BA92C-8FAC-9E64-51B6-56C509123784}"/>
                </a:ext>
              </a:extLst>
            </p:cNvPr>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775;p35">
              <a:extLst>
                <a:ext uri="{FF2B5EF4-FFF2-40B4-BE49-F238E27FC236}">
                  <a16:creationId xmlns:a16="http://schemas.microsoft.com/office/drawing/2014/main" id="{CE772F28-4E0C-C2B2-82E4-BA36B1E2F3AC}"/>
                </a:ext>
              </a:extLst>
            </p:cNvPr>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776;p35">
              <a:extLst>
                <a:ext uri="{FF2B5EF4-FFF2-40B4-BE49-F238E27FC236}">
                  <a16:creationId xmlns:a16="http://schemas.microsoft.com/office/drawing/2014/main" id="{7E31457C-7DF5-FC54-EC11-F4684DB6D1CE}"/>
                </a:ext>
              </a:extLst>
            </p:cNvPr>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777;p35">
              <a:extLst>
                <a:ext uri="{FF2B5EF4-FFF2-40B4-BE49-F238E27FC236}">
                  <a16:creationId xmlns:a16="http://schemas.microsoft.com/office/drawing/2014/main" id="{B3702A0C-E689-4F48-4B4C-C6E0AB9A5664}"/>
                </a:ext>
              </a:extLst>
            </p:cNvPr>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778;p35">
              <a:extLst>
                <a:ext uri="{FF2B5EF4-FFF2-40B4-BE49-F238E27FC236}">
                  <a16:creationId xmlns:a16="http://schemas.microsoft.com/office/drawing/2014/main" id="{2FD2CF5F-5F62-A0E9-2718-E356C0D2C341}"/>
                </a:ext>
              </a:extLst>
            </p:cNvPr>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779;p35">
              <a:extLst>
                <a:ext uri="{FF2B5EF4-FFF2-40B4-BE49-F238E27FC236}">
                  <a16:creationId xmlns:a16="http://schemas.microsoft.com/office/drawing/2014/main" id="{B5F8176F-B1F7-80CD-0C85-997D54B90704}"/>
                </a:ext>
              </a:extLst>
            </p:cNvPr>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780;p35">
              <a:extLst>
                <a:ext uri="{FF2B5EF4-FFF2-40B4-BE49-F238E27FC236}">
                  <a16:creationId xmlns:a16="http://schemas.microsoft.com/office/drawing/2014/main" id="{C62C62C4-CEB4-E385-9962-ABBEA5AE9659}"/>
                </a:ext>
              </a:extLst>
            </p:cNvPr>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781;p35">
              <a:extLst>
                <a:ext uri="{FF2B5EF4-FFF2-40B4-BE49-F238E27FC236}">
                  <a16:creationId xmlns:a16="http://schemas.microsoft.com/office/drawing/2014/main" id="{822919AC-BB2D-A80B-F00B-629A3C7DDAF6}"/>
                </a:ext>
              </a:extLst>
            </p:cNvPr>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1782;p35">
              <a:extLst>
                <a:ext uri="{FF2B5EF4-FFF2-40B4-BE49-F238E27FC236}">
                  <a16:creationId xmlns:a16="http://schemas.microsoft.com/office/drawing/2014/main" id="{8CA51D9B-66CD-4555-130D-D2CE9E853C4A}"/>
                </a:ext>
              </a:extLst>
            </p:cNvPr>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1783;p35">
              <a:extLst>
                <a:ext uri="{FF2B5EF4-FFF2-40B4-BE49-F238E27FC236}">
                  <a16:creationId xmlns:a16="http://schemas.microsoft.com/office/drawing/2014/main" id="{183DDDFC-D9E2-B5F4-3644-7CD39C44C32C}"/>
                </a:ext>
              </a:extLst>
            </p:cNvPr>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1784;p35">
              <a:extLst>
                <a:ext uri="{FF2B5EF4-FFF2-40B4-BE49-F238E27FC236}">
                  <a16:creationId xmlns:a16="http://schemas.microsoft.com/office/drawing/2014/main" id="{589A56C6-68B1-F9CA-C4D6-40DF18AACB9F}"/>
                </a:ext>
              </a:extLst>
            </p:cNvPr>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1785;p35">
              <a:extLst>
                <a:ext uri="{FF2B5EF4-FFF2-40B4-BE49-F238E27FC236}">
                  <a16:creationId xmlns:a16="http://schemas.microsoft.com/office/drawing/2014/main" id="{55C63517-B645-5385-3823-5F78193B417D}"/>
                </a:ext>
              </a:extLst>
            </p:cNvPr>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1786;p35">
              <a:extLst>
                <a:ext uri="{FF2B5EF4-FFF2-40B4-BE49-F238E27FC236}">
                  <a16:creationId xmlns:a16="http://schemas.microsoft.com/office/drawing/2014/main" id="{C4C0B02A-9EAB-1348-8752-BD9B1185D57F}"/>
                </a:ext>
              </a:extLst>
            </p:cNvPr>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1787;p35">
              <a:extLst>
                <a:ext uri="{FF2B5EF4-FFF2-40B4-BE49-F238E27FC236}">
                  <a16:creationId xmlns:a16="http://schemas.microsoft.com/office/drawing/2014/main" id="{8FF9C684-DEF7-1FA1-0F45-F94A6C6769CF}"/>
                </a:ext>
              </a:extLst>
            </p:cNvPr>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1788;p35">
              <a:extLst>
                <a:ext uri="{FF2B5EF4-FFF2-40B4-BE49-F238E27FC236}">
                  <a16:creationId xmlns:a16="http://schemas.microsoft.com/office/drawing/2014/main" id="{8B5EC7F3-4198-6B9D-F3C7-AA6C61D2BA5A}"/>
                </a:ext>
              </a:extLst>
            </p:cNvPr>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1789;p35">
              <a:extLst>
                <a:ext uri="{FF2B5EF4-FFF2-40B4-BE49-F238E27FC236}">
                  <a16:creationId xmlns:a16="http://schemas.microsoft.com/office/drawing/2014/main" id="{F9BA238A-94EF-92CA-437C-A016A3C3CDDD}"/>
                </a:ext>
              </a:extLst>
            </p:cNvPr>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1790;p35">
              <a:extLst>
                <a:ext uri="{FF2B5EF4-FFF2-40B4-BE49-F238E27FC236}">
                  <a16:creationId xmlns:a16="http://schemas.microsoft.com/office/drawing/2014/main" id="{634FEF1C-1F5D-BB7A-5263-14D5D32CF8C1}"/>
                </a:ext>
              </a:extLst>
            </p:cNvPr>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1791;p35">
              <a:extLst>
                <a:ext uri="{FF2B5EF4-FFF2-40B4-BE49-F238E27FC236}">
                  <a16:creationId xmlns:a16="http://schemas.microsoft.com/office/drawing/2014/main" id="{CE95DC1E-352F-C742-1062-C0172DC6584F}"/>
                </a:ext>
              </a:extLst>
            </p:cNvPr>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1792;p35">
              <a:extLst>
                <a:ext uri="{FF2B5EF4-FFF2-40B4-BE49-F238E27FC236}">
                  <a16:creationId xmlns:a16="http://schemas.microsoft.com/office/drawing/2014/main" id="{A6122A17-211D-D8F7-F609-47C75D586AF7}"/>
                </a:ext>
              </a:extLst>
            </p:cNvPr>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1793;p35">
              <a:extLst>
                <a:ext uri="{FF2B5EF4-FFF2-40B4-BE49-F238E27FC236}">
                  <a16:creationId xmlns:a16="http://schemas.microsoft.com/office/drawing/2014/main" id="{940D4DDC-680E-2A96-C52A-603CFADF24B5}"/>
                </a:ext>
              </a:extLst>
            </p:cNvPr>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1794;p35">
              <a:extLst>
                <a:ext uri="{FF2B5EF4-FFF2-40B4-BE49-F238E27FC236}">
                  <a16:creationId xmlns:a16="http://schemas.microsoft.com/office/drawing/2014/main" id="{2BC13A25-22DA-88E4-2CFB-8DD979FDA9CD}"/>
                </a:ext>
              </a:extLst>
            </p:cNvPr>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1795;p35">
              <a:extLst>
                <a:ext uri="{FF2B5EF4-FFF2-40B4-BE49-F238E27FC236}">
                  <a16:creationId xmlns:a16="http://schemas.microsoft.com/office/drawing/2014/main" id="{566A2844-0BF3-E267-2318-A8C24BD9FD14}"/>
                </a:ext>
              </a:extLst>
            </p:cNvPr>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1796;p35">
              <a:extLst>
                <a:ext uri="{FF2B5EF4-FFF2-40B4-BE49-F238E27FC236}">
                  <a16:creationId xmlns:a16="http://schemas.microsoft.com/office/drawing/2014/main" id="{9C827744-22AB-D49B-7233-937A2F952080}"/>
                </a:ext>
              </a:extLst>
            </p:cNvPr>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1797;p35">
              <a:extLst>
                <a:ext uri="{FF2B5EF4-FFF2-40B4-BE49-F238E27FC236}">
                  <a16:creationId xmlns:a16="http://schemas.microsoft.com/office/drawing/2014/main" id="{B734A7D3-DB37-77EC-E919-9F9E8124FFFC}"/>
                </a:ext>
              </a:extLst>
            </p:cNvPr>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1798;p35">
              <a:extLst>
                <a:ext uri="{FF2B5EF4-FFF2-40B4-BE49-F238E27FC236}">
                  <a16:creationId xmlns:a16="http://schemas.microsoft.com/office/drawing/2014/main" id="{6F61C166-0843-1E9C-E924-CBB9AB7890AA}"/>
                </a:ext>
              </a:extLst>
            </p:cNvPr>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1799;p35">
              <a:extLst>
                <a:ext uri="{FF2B5EF4-FFF2-40B4-BE49-F238E27FC236}">
                  <a16:creationId xmlns:a16="http://schemas.microsoft.com/office/drawing/2014/main" id="{C2D3F030-4BF0-5495-7E76-E2098D417326}"/>
                </a:ext>
              </a:extLst>
            </p:cNvPr>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1800;p35">
              <a:extLst>
                <a:ext uri="{FF2B5EF4-FFF2-40B4-BE49-F238E27FC236}">
                  <a16:creationId xmlns:a16="http://schemas.microsoft.com/office/drawing/2014/main" id="{7B352801-0D20-6498-8E05-D218D89D5818}"/>
                </a:ext>
              </a:extLst>
            </p:cNvPr>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1801;p35">
              <a:extLst>
                <a:ext uri="{FF2B5EF4-FFF2-40B4-BE49-F238E27FC236}">
                  <a16:creationId xmlns:a16="http://schemas.microsoft.com/office/drawing/2014/main" id="{9FAA29F6-9C34-E100-6331-45C981EE7BBF}"/>
                </a:ext>
              </a:extLst>
            </p:cNvPr>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1802;p35">
              <a:extLst>
                <a:ext uri="{FF2B5EF4-FFF2-40B4-BE49-F238E27FC236}">
                  <a16:creationId xmlns:a16="http://schemas.microsoft.com/office/drawing/2014/main" id="{8E7E55BA-CA64-AFDC-222B-7E47D90074E9}"/>
                </a:ext>
              </a:extLst>
            </p:cNvPr>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1803;p35">
              <a:extLst>
                <a:ext uri="{FF2B5EF4-FFF2-40B4-BE49-F238E27FC236}">
                  <a16:creationId xmlns:a16="http://schemas.microsoft.com/office/drawing/2014/main" id="{291E1507-76A8-C705-D1DE-6EAB2FF36F2B}"/>
                </a:ext>
              </a:extLst>
            </p:cNvPr>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1804;p35">
              <a:extLst>
                <a:ext uri="{FF2B5EF4-FFF2-40B4-BE49-F238E27FC236}">
                  <a16:creationId xmlns:a16="http://schemas.microsoft.com/office/drawing/2014/main" id="{4FEA00FB-23F3-7AE8-9A18-6250F7ADA21B}"/>
                </a:ext>
              </a:extLst>
            </p:cNvPr>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1805;p35">
              <a:extLst>
                <a:ext uri="{FF2B5EF4-FFF2-40B4-BE49-F238E27FC236}">
                  <a16:creationId xmlns:a16="http://schemas.microsoft.com/office/drawing/2014/main" id="{FC8AB1A8-282B-0C17-E59D-6B5234CD729B}"/>
                </a:ext>
              </a:extLst>
            </p:cNvPr>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1806;p35">
              <a:extLst>
                <a:ext uri="{FF2B5EF4-FFF2-40B4-BE49-F238E27FC236}">
                  <a16:creationId xmlns:a16="http://schemas.microsoft.com/office/drawing/2014/main" id="{9416BD2B-3F4D-A258-7876-394719A70B58}"/>
                </a:ext>
              </a:extLst>
            </p:cNvPr>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1807;p35">
              <a:extLst>
                <a:ext uri="{FF2B5EF4-FFF2-40B4-BE49-F238E27FC236}">
                  <a16:creationId xmlns:a16="http://schemas.microsoft.com/office/drawing/2014/main" id="{06DB58E7-C99C-0E3C-B601-A83B8D3B85F5}"/>
                </a:ext>
              </a:extLst>
            </p:cNvPr>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1808;p35">
              <a:extLst>
                <a:ext uri="{FF2B5EF4-FFF2-40B4-BE49-F238E27FC236}">
                  <a16:creationId xmlns:a16="http://schemas.microsoft.com/office/drawing/2014/main" id="{FC194628-CA4C-81D9-DE6A-577749015F83}"/>
                </a:ext>
              </a:extLst>
            </p:cNvPr>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1809;p35">
              <a:extLst>
                <a:ext uri="{FF2B5EF4-FFF2-40B4-BE49-F238E27FC236}">
                  <a16:creationId xmlns:a16="http://schemas.microsoft.com/office/drawing/2014/main" id="{104BC973-C391-58F9-7996-0DB984AD4195}"/>
                </a:ext>
              </a:extLst>
            </p:cNvPr>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1810;p35">
              <a:extLst>
                <a:ext uri="{FF2B5EF4-FFF2-40B4-BE49-F238E27FC236}">
                  <a16:creationId xmlns:a16="http://schemas.microsoft.com/office/drawing/2014/main" id="{6D3B1333-9EB4-9C4D-1F81-2B35D3D27E9C}"/>
                </a:ext>
              </a:extLst>
            </p:cNvPr>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1811;p35">
              <a:extLst>
                <a:ext uri="{FF2B5EF4-FFF2-40B4-BE49-F238E27FC236}">
                  <a16:creationId xmlns:a16="http://schemas.microsoft.com/office/drawing/2014/main" id="{4807DA4A-44FF-CBF7-E022-6F05ABA2C3D6}"/>
                </a:ext>
              </a:extLst>
            </p:cNvPr>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1812;p35">
              <a:extLst>
                <a:ext uri="{FF2B5EF4-FFF2-40B4-BE49-F238E27FC236}">
                  <a16:creationId xmlns:a16="http://schemas.microsoft.com/office/drawing/2014/main" id="{7C4D6F6C-B6B2-0FE4-3805-5CD2FC07E073}"/>
                </a:ext>
              </a:extLst>
            </p:cNvPr>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1813;p35">
              <a:extLst>
                <a:ext uri="{FF2B5EF4-FFF2-40B4-BE49-F238E27FC236}">
                  <a16:creationId xmlns:a16="http://schemas.microsoft.com/office/drawing/2014/main" id="{2EC787E6-E17A-19E1-AB23-5E807FB1EC29}"/>
                </a:ext>
              </a:extLst>
            </p:cNvPr>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1814;p35">
              <a:extLst>
                <a:ext uri="{FF2B5EF4-FFF2-40B4-BE49-F238E27FC236}">
                  <a16:creationId xmlns:a16="http://schemas.microsoft.com/office/drawing/2014/main" id="{66FA3256-4622-B756-5318-700840C74921}"/>
                </a:ext>
              </a:extLst>
            </p:cNvPr>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1815;p35">
              <a:extLst>
                <a:ext uri="{FF2B5EF4-FFF2-40B4-BE49-F238E27FC236}">
                  <a16:creationId xmlns:a16="http://schemas.microsoft.com/office/drawing/2014/main" id="{77BDBBAD-147C-44A7-5B45-82FCDDA7FA61}"/>
                </a:ext>
              </a:extLst>
            </p:cNvPr>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1816;p35">
              <a:extLst>
                <a:ext uri="{FF2B5EF4-FFF2-40B4-BE49-F238E27FC236}">
                  <a16:creationId xmlns:a16="http://schemas.microsoft.com/office/drawing/2014/main" id="{56D8C4D6-98AC-62B9-BB62-3E5CB37CD01F}"/>
                </a:ext>
              </a:extLst>
            </p:cNvPr>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1817;p35">
              <a:extLst>
                <a:ext uri="{FF2B5EF4-FFF2-40B4-BE49-F238E27FC236}">
                  <a16:creationId xmlns:a16="http://schemas.microsoft.com/office/drawing/2014/main" id="{F79E14FB-F06F-A640-21D8-32D1C3E8CF38}"/>
                </a:ext>
              </a:extLst>
            </p:cNvPr>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1818;p35">
              <a:extLst>
                <a:ext uri="{FF2B5EF4-FFF2-40B4-BE49-F238E27FC236}">
                  <a16:creationId xmlns:a16="http://schemas.microsoft.com/office/drawing/2014/main" id="{2A5E4FE8-9333-97A3-68FC-06CA26169457}"/>
                </a:ext>
              </a:extLst>
            </p:cNvPr>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1819;p35">
              <a:extLst>
                <a:ext uri="{FF2B5EF4-FFF2-40B4-BE49-F238E27FC236}">
                  <a16:creationId xmlns:a16="http://schemas.microsoft.com/office/drawing/2014/main" id="{A0092FF9-39C5-4437-54D9-9E752FC30F79}"/>
                </a:ext>
              </a:extLst>
            </p:cNvPr>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1820;p35">
              <a:extLst>
                <a:ext uri="{FF2B5EF4-FFF2-40B4-BE49-F238E27FC236}">
                  <a16:creationId xmlns:a16="http://schemas.microsoft.com/office/drawing/2014/main" id="{0318041C-D99D-BCAF-415C-28234951EEFA}"/>
                </a:ext>
              </a:extLst>
            </p:cNvPr>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1821;p35">
              <a:extLst>
                <a:ext uri="{FF2B5EF4-FFF2-40B4-BE49-F238E27FC236}">
                  <a16:creationId xmlns:a16="http://schemas.microsoft.com/office/drawing/2014/main" id="{92FFFBF6-FA67-AE8A-59FB-948812DA60D5}"/>
                </a:ext>
              </a:extLst>
            </p:cNvPr>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1822;p35">
              <a:extLst>
                <a:ext uri="{FF2B5EF4-FFF2-40B4-BE49-F238E27FC236}">
                  <a16:creationId xmlns:a16="http://schemas.microsoft.com/office/drawing/2014/main" id="{6F6D2B22-5B84-3036-6C80-E8B17738A168}"/>
                </a:ext>
              </a:extLst>
            </p:cNvPr>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1823;p35">
              <a:extLst>
                <a:ext uri="{FF2B5EF4-FFF2-40B4-BE49-F238E27FC236}">
                  <a16:creationId xmlns:a16="http://schemas.microsoft.com/office/drawing/2014/main" id="{B9833487-A154-BE91-6EB1-03F691471B92}"/>
                </a:ext>
              </a:extLst>
            </p:cNvPr>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1824;p35">
              <a:extLst>
                <a:ext uri="{FF2B5EF4-FFF2-40B4-BE49-F238E27FC236}">
                  <a16:creationId xmlns:a16="http://schemas.microsoft.com/office/drawing/2014/main" id="{CCFC9E51-5F7A-0252-9F98-07C8203BAA3C}"/>
                </a:ext>
              </a:extLst>
            </p:cNvPr>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1825;p35">
              <a:extLst>
                <a:ext uri="{FF2B5EF4-FFF2-40B4-BE49-F238E27FC236}">
                  <a16:creationId xmlns:a16="http://schemas.microsoft.com/office/drawing/2014/main" id="{9CD6653C-7F2A-F90D-8F78-3988A9576D45}"/>
                </a:ext>
              </a:extLst>
            </p:cNvPr>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1826;p35">
              <a:extLst>
                <a:ext uri="{FF2B5EF4-FFF2-40B4-BE49-F238E27FC236}">
                  <a16:creationId xmlns:a16="http://schemas.microsoft.com/office/drawing/2014/main" id="{1DA2D7CB-3A02-31BE-A744-BA9C88EEB185}"/>
                </a:ext>
              </a:extLst>
            </p:cNvPr>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1827;p35">
              <a:extLst>
                <a:ext uri="{FF2B5EF4-FFF2-40B4-BE49-F238E27FC236}">
                  <a16:creationId xmlns:a16="http://schemas.microsoft.com/office/drawing/2014/main" id="{7DE51B31-DC9B-476B-390B-6BB19C9AF582}"/>
                </a:ext>
              </a:extLst>
            </p:cNvPr>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1828;p35">
              <a:extLst>
                <a:ext uri="{FF2B5EF4-FFF2-40B4-BE49-F238E27FC236}">
                  <a16:creationId xmlns:a16="http://schemas.microsoft.com/office/drawing/2014/main" id="{55098B1B-96C0-C095-78DC-835FAAF3F9B6}"/>
                </a:ext>
              </a:extLst>
            </p:cNvPr>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1829;p35">
              <a:extLst>
                <a:ext uri="{FF2B5EF4-FFF2-40B4-BE49-F238E27FC236}">
                  <a16:creationId xmlns:a16="http://schemas.microsoft.com/office/drawing/2014/main" id="{8FD071A9-B90D-94B0-1FD1-9021BFF3D03B}"/>
                </a:ext>
              </a:extLst>
            </p:cNvPr>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1830;p35">
              <a:extLst>
                <a:ext uri="{FF2B5EF4-FFF2-40B4-BE49-F238E27FC236}">
                  <a16:creationId xmlns:a16="http://schemas.microsoft.com/office/drawing/2014/main" id="{4F31D6DA-BAD5-6FAC-7E99-F65B65BFA17B}"/>
                </a:ext>
              </a:extLst>
            </p:cNvPr>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1831;p35">
              <a:extLst>
                <a:ext uri="{FF2B5EF4-FFF2-40B4-BE49-F238E27FC236}">
                  <a16:creationId xmlns:a16="http://schemas.microsoft.com/office/drawing/2014/main" id="{B50CACC4-0692-7F03-1B23-CD2605272264}"/>
                </a:ext>
              </a:extLst>
            </p:cNvPr>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1832;p35">
              <a:extLst>
                <a:ext uri="{FF2B5EF4-FFF2-40B4-BE49-F238E27FC236}">
                  <a16:creationId xmlns:a16="http://schemas.microsoft.com/office/drawing/2014/main" id="{BFD2D35C-42F8-5442-42B2-05BAFB3EC53B}"/>
                </a:ext>
              </a:extLst>
            </p:cNvPr>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1833;p35">
              <a:extLst>
                <a:ext uri="{FF2B5EF4-FFF2-40B4-BE49-F238E27FC236}">
                  <a16:creationId xmlns:a16="http://schemas.microsoft.com/office/drawing/2014/main" id="{BBDF6553-848C-7DCA-DD6F-DF8A1CF1B6E8}"/>
                </a:ext>
              </a:extLst>
            </p:cNvPr>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1834;p35">
              <a:extLst>
                <a:ext uri="{FF2B5EF4-FFF2-40B4-BE49-F238E27FC236}">
                  <a16:creationId xmlns:a16="http://schemas.microsoft.com/office/drawing/2014/main" id="{AB602BF7-A781-4E13-D70F-1781266DC55C}"/>
                </a:ext>
              </a:extLst>
            </p:cNvPr>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1835;p35">
              <a:extLst>
                <a:ext uri="{FF2B5EF4-FFF2-40B4-BE49-F238E27FC236}">
                  <a16:creationId xmlns:a16="http://schemas.microsoft.com/office/drawing/2014/main" id="{48B3E7F9-12D4-DF34-9446-8258C0AE95E6}"/>
                </a:ext>
              </a:extLst>
            </p:cNvPr>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1836;p35">
              <a:extLst>
                <a:ext uri="{FF2B5EF4-FFF2-40B4-BE49-F238E27FC236}">
                  <a16:creationId xmlns:a16="http://schemas.microsoft.com/office/drawing/2014/main" id="{7991F782-BF1D-66AE-8604-6F11ECB23B0C}"/>
                </a:ext>
              </a:extLst>
            </p:cNvPr>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1837;p35">
              <a:extLst>
                <a:ext uri="{FF2B5EF4-FFF2-40B4-BE49-F238E27FC236}">
                  <a16:creationId xmlns:a16="http://schemas.microsoft.com/office/drawing/2014/main" id="{5D79BB4A-D55C-C3EB-DFCF-E63B4AE3556B}"/>
                </a:ext>
              </a:extLst>
            </p:cNvPr>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1838;p35">
              <a:extLst>
                <a:ext uri="{FF2B5EF4-FFF2-40B4-BE49-F238E27FC236}">
                  <a16:creationId xmlns:a16="http://schemas.microsoft.com/office/drawing/2014/main" id="{36688E59-43ED-0668-5682-06AEFBDFF888}"/>
                </a:ext>
              </a:extLst>
            </p:cNvPr>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1839;p35">
              <a:extLst>
                <a:ext uri="{FF2B5EF4-FFF2-40B4-BE49-F238E27FC236}">
                  <a16:creationId xmlns:a16="http://schemas.microsoft.com/office/drawing/2014/main" id="{4D4ADEEC-4073-65A7-902A-F1FF95A4D758}"/>
                </a:ext>
              </a:extLst>
            </p:cNvPr>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1840;p35">
              <a:extLst>
                <a:ext uri="{FF2B5EF4-FFF2-40B4-BE49-F238E27FC236}">
                  <a16:creationId xmlns:a16="http://schemas.microsoft.com/office/drawing/2014/main" id="{317ADFB9-7540-6462-39BD-EFB7099C4680}"/>
                </a:ext>
              </a:extLst>
            </p:cNvPr>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1841;p35">
              <a:extLst>
                <a:ext uri="{FF2B5EF4-FFF2-40B4-BE49-F238E27FC236}">
                  <a16:creationId xmlns:a16="http://schemas.microsoft.com/office/drawing/2014/main" id="{5AE9A61C-6C25-3098-5B1E-CC44F51AA3F4}"/>
                </a:ext>
              </a:extLst>
            </p:cNvPr>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1842;p35">
              <a:extLst>
                <a:ext uri="{FF2B5EF4-FFF2-40B4-BE49-F238E27FC236}">
                  <a16:creationId xmlns:a16="http://schemas.microsoft.com/office/drawing/2014/main" id="{F63EB48F-A68B-B6D4-666D-CB493EB973FE}"/>
                </a:ext>
              </a:extLst>
            </p:cNvPr>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1843;p35">
              <a:extLst>
                <a:ext uri="{FF2B5EF4-FFF2-40B4-BE49-F238E27FC236}">
                  <a16:creationId xmlns:a16="http://schemas.microsoft.com/office/drawing/2014/main" id="{D46B2BEE-BE7D-9F68-3491-BBD618A3F078}"/>
                </a:ext>
              </a:extLst>
            </p:cNvPr>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1844;p35">
              <a:extLst>
                <a:ext uri="{FF2B5EF4-FFF2-40B4-BE49-F238E27FC236}">
                  <a16:creationId xmlns:a16="http://schemas.microsoft.com/office/drawing/2014/main" id="{DDAE7C10-BE5F-DA80-CD75-F0CF8E01BB0C}"/>
                </a:ext>
              </a:extLst>
            </p:cNvPr>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1845;p35">
              <a:extLst>
                <a:ext uri="{FF2B5EF4-FFF2-40B4-BE49-F238E27FC236}">
                  <a16:creationId xmlns:a16="http://schemas.microsoft.com/office/drawing/2014/main" id="{0B557104-6624-B55C-BD63-14F3AC9C22C8}"/>
                </a:ext>
              </a:extLst>
            </p:cNvPr>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1846;p35">
              <a:extLst>
                <a:ext uri="{FF2B5EF4-FFF2-40B4-BE49-F238E27FC236}">
                  <a16:creationId xmlns:a16="http://schemas.microsoft.com/office/drawing/2014/main" id="{A42B9953-83C9-113A-B9E6-48DD7AAF522E}"/>
                </a:ext>
              </a:extLst>
            </p:cNvPr>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1847;p35">
              <a:extLst>
                <a:ext uri="{FF2B5EF4-FFF2-40B4-BE49-F238E27FC236}">
                  <a16:creationId xmlns:a16="http://schemas.microsoft.com/office/drawing/2014/main" id="{56C89024-E69C-66CE-9A92-B78E680132B9}"/>
                </a:ext>
              </a:extLst>
            </p:cNvPr>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1848;p35">
              <a:extLst>
                <a:ext uri="{FF2B5EF4-FFF2-40B4-BE49-F238E27FC236}">
                  <a16:creationId xmlns:a16="http://schemas.microsoft.com/office/drawing/2014/main" id="{2F0D0D8D-D994-29D7-369A-97E71B4EE097}"/>
                </a:ext>
              </a:extLst>
            </p:cNvPr>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1849;p35">
              <a:extLst>
                <a:ext uri="{FF2B5EF4-FFF2-40B4-BE49-F238E27FC236}">
                  <a16:creationId xmlns:a16="http://schemas.microsoft.com/office/drawing/2014/main" id="{9C0C4E14-F6A0-4F55-7C6B-BBE7ECDEC916}"/>
                </a:ext>
              </a:extLst>
            </p:cNvPr>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1850;p35">
              <a:extLst>
                <a:ext uri="{FF2B5EF4-FFF2-40B4-BE49-F238E27FC236}">
                  <a16:creationId xmlns:a16="http://schemas.microsoft.com/office/drawing/2014/main" id="{E3512FEA-6358-BB9D-961B-284DDDF47A1A}"/>
                </a:ext>
              </a:extLst>
            </p:cNvPr>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1851;p35">
              <a:extLst>
                <a:ext uri="{FF2B5EF4-FFF2-40B4-BE49-F238E27FC236}">
                  <a16:creationId xmlns:a16="http://schemas.microsoft.com/office/drawing/2014/main" id="{94ADC487-3E4C-1C19-2C08-578E425358B6}"/>
                </a:ext>
              </a:extLst>
            </p:cNvPr>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1852;p35">
              <a:extLst>
                <a:ext uri="{FF2B5EF4-FFF2-40B4-BE49-F238E27FC236}">
                  <a16:creationId xmlns:a16="http://schemas.microsoft.com/office/drawing/2014/main" id="{9FF139A3-5332-1394-62BB-57AAC7F54539}"/>
                </a:ext>
              </a:extLst>
            </p:cNvPr>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1853;p35">
              <a:extLst>
                <a:ext uri="{FF2B5EF4-FFF2-40B4-BE49-F238E27FC236}">
                  <a16:creationId xmlns:a16="http://schemas.microsoft.com/office/drawing/2014/main" id="{6C6924FB-93B4-6F3F-5646-1033B70C1C2C}"/>
                </a:ext>
              </a:extLst>
            </p:cNvPr>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1854;p35">
              <a:extLst>
                <a:ext uri="{FF2B5EF4-FFF2-40B4-BE49-F238E27FC236}">
                  <a16:creationId xmlns:a16="http://schemas.microsoft.com/office/drawing/2014/main" id="{8EDEF49E-1212-E937-4AA6-6866A5364E47}"/>
                </a:ext>
              </a:extLst>
            </p:cNvPr>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1855;p35">
              <a:extLst>
                <a:ext uri="{FF2B5EF4-FFF2-40B4-BE49-F238E27FC236}">
                  <a16:creationId xmlns:a16="http://schemas.microsoft.com/office/drawing/2014/main" id="{BB6A8673-8A34-2A23-F22E-C7D59A6BBC30}"/>
                </a:ext>
              </a:extLst>
            </p:cNvPr>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1856;p35">
              <a:extLst>
                <a:ext uri="{FF2B5EF4-FFF2-40B4-BE49-F238E27FC236}">
                  <a16:creationId xmlns:a16="http://schemas.microsoft.com/office/drawing/2014/main" id="{56051EFB-8C3B-97E0-1D14-61912E5D8A0C}"/>
                </a:ext>
              </a:extLst>
            </p:cNvPr>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1857;p35">
              <a:extLst>
                <a:ext uri="{FF2B5EF4-FFF2-40B4-BE49-F238E27FC236}">
                  <a16:creationId xmlns:a16="http://schemas.microsoft.com/office/drawing/2014/main" id="{7DE0A8D3-164D-643F-8C79-46E2B4BEB614}"/>
                </a:ext>
              </a:extLst>
            </p:cNvPr>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1858;p35">
              <a:extLst>
                <a:ext uri="{FF2B5EF4-FFF2-40B4-BE49-F238E27FC236}">
                  <a16:creationId xmlns:a16="http://schemas.microsoft.com/office/drawing/2014/main" id="{993C7E80-F06B-BF63-4374-3B4AFBCC9D90}"/>
                </a:ext>
              </a:extLst>
            </p:cNvPr>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1859;p35">
              <a:extLst>
                <a:ext uri="{FF2B5EF4-FFF2-40B4-BE49-F238E27FC236}">
                  <a16:creationId xmlns:a16="http://schemas.microsoft.com/office/drawing/2014/main" id="{FFA4935C-3450-FBA4-7671-FB0BBEA21A30}"/>
                </a:ext>
              </a:extLst>
            </p:cNvPr>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1860;p35">
              <a:extLst>
                <a:ext uri="{FF2B5EF4-FFF2-40B4-BE49-F238E27FC236}">
                  <a16:creationId xmlns:a16="http://schemas.microsoft.com/office/drawing/2014/main" id="{56BC5E55-F514-79E0-DB96-8664162EBCB1}"/>
                </a:ext>
              </a:extLst>
            </p:cNvPr>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1861;p35">
              <a:extLst>
                <a:ext uri="{FF2B5EF4-FFF2-40B4-BE49-F238E27FC236}">
                  <a16:creationId xmlns:a16="http://schemas.microsoft.com/office/drawing/2014/main" id="{33A03615-8747-8588-CF93-9FE8E4C5B812}"/>
                </a:ext>
              </a:extLst>
            </p:cNvPr>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1862;p35">
              <a:extLst>
                <a:ext uri="{FF2B5EF4-FFF2-40B4-BE49-F238E27FC236}">
                  <a16:creationId xmlns:a16="http://schemas.microsoft.com/office/drawing/2014/main" id="{106CF1BA-87C6-8C65-2C6D-C43ACB048287}"/>
                </a:ext>
              </a:extLst>
            </p:cNvPr>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1863;p35">
              <a:extLst>
                <a:ext uri="{FF2B5EF4-FFF2-40B4-BE49-F238E27FC236}">
                  <a16:creationId xmlns:a16="http://schemas.microsoft.com/office/drawing/2014/main" id="{C2FF2AAB-7EEB-F17A-A0F9-34C0C3B99286}"/>
                </a:ext>
              </a:extLst>
            </p:cNvPr>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1864;p35">
              <a:extLst>
                <a:ext uri="{FF2B5EF4-FFF2-40B4-BE49-F238E27FC236}">
                  <a16:creationId xmlns:a16="http://schemas.microsoft.com/office/drawing/2014/main" id="{0F7C493D-B3AB-468C-9896-94FDD667B705}"/>
                </a:ext>
              </a:extLst>
            </p:cNvPr>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1865;p35">
              <a:extLst>
                <a:ext uri="{FF2B5EF4-FFF2-40B4-BE49-F238E27FC236}">
                  <a16:creationId xmlns:a16="http://schemas.microsoft.com/office/drawing/2014/main" id="{608DF62D-4EB7-602B-3E0B-6C3D4D3F9268}"/>
                </a:ext>
              </a:extLst>
            </p:cNvPr>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1866;p35">
              <a:extLst>
                <a:ext uri="{FF2B5EF4-FFF2-40B4-BE49-F238E27FC236}">
                  <a16:creationId xmlns:a16="http://schemas.microsoft.com/office/drawing/2014/main" id="{3E0A5008-7D3C-DB57-5570-4140F70A5E95}"/>
                </a:ext>
              </a:extLst>
            </p:cNvPr>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1867;p35">
              <a:extLst>
                <a:ext uri="{FF2B5EF4-FFF2-40B4-BE49-F238E27FC236}">
                  <a16:creationId xmlns:a16="http://schemas.microsoft.com/office/drawing/2014/main" id="{57970825-9A6F-7665-4379-02C7118388A8}"/>
                </a:ext>
              </a:extLst>
            </p:cNvPr>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1868;p35">
              <a:extLst>
                <a:ext uri="{FF2B5EF4-FFF2-40B4-BE49-F238E27FC236}">
                  <a16:creationId xmlns:a16="http://schemas.microsoft.com/office/drawing/2014/main" id="{00EE7C8A-F6B4-0D6E-FE62-4BB900140384}"/>
                </a:ext>
              </a:extLst>
            </p:cNvPr>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1869;p35">
              <a:extLst>
                <a:ext uri="{FF2B5EF4-FFF2-40B4-BE49-F238E27FC236}">
                  <a16:creationId xmlns:a16="http://schemas.microsoft.com/office/drawing/2014/main" id="{97B95139-FC25-A372-540F-053BA250F581}"/>
                </a:ext>
              </a:extLst>
            </p:cNvPr>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1870;p35">
              <a:extLst>
                <a:ext uri="{FF2B5EF4-FFF2-40B4-BE49-F238E27FC236}">
                  <a16:creationId xmlns:a16="http://schemas.microsoft.com/office/drawing/2014/main" id="{E2423286-983F-2B98-DDE7-A496E10CA5DC}"/>
                </a:ext>
              </a:extLst>
            </p:cNvPr>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1871;p35">
              <a:extLst>
                <a:ext uri="{FF2B5EF4-FFF2-40B4-BE49-F238E27FC236}">
                  <a16:creationId xmlns:a16="http://schemas.microsoft.com/office/drawing/2014/main" id="{7112B2A7-F629-96F0-2C1E-1879EC9DDCB1}"/>
                </a:ext>
              </a:extLst>
            </p:cNvPr>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1872;p35">
              <a:extLst>
                <a:ext uri="{FF2B5EF4-FFF2-40B4-BE49-F238E27FC236}">
                  <a16:creationId xmlns:a16="http://schemas.microsoft.com/office/drawing/2014/main" id="{BA971B5A-5096-6CEC-62F9-D0264024A329}"/>
                </a:ext>
              </a:extLst>
            </p:cNvPr>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1873;p35">
              <a:extLst>
                <a:ext uri="{FF2B5EF4-FFF2-40B4-BE49-F238E27FC236}">
                  <a16:creationId xmlns:a16="http://schemas.microsoft.com/office/drawing/2014/main" id="{870D0B4E-4D91-D474-7DCC-43F2D87C46E1}"/>
                </a:ext>
              </a:extLst>
            </p:cNvPr>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1874;p35">
              <a:extLst>
                <a:ext uri="{FF2B5EF4-FFF2-40B4-BE49-F238E27FC236}">
                  <a16:creationId xmlns:a16="http://schemas.microsoft.com/office/drawing/2014/main" id="{5FB36A74-E158-A2B8-6495-6CE473AAC1AD}"/>
                </a:ext>
              </a:extLst>
            </p:cNvPr>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1875;p35">
              <a:extLst>
                <a:ext uri="{FF2B5EF4-FFF2-40B4-BE49-F238E27FC236}">
                  <a16:creationId xmlns:a16="http://schemas.microsoft.com/office/drawing/2014/main" id="{423F8A82-6B4A-D82B-4F55-B27F29FFDFBD}"/>
                </a:ext>
              </a:extLst>
            </p:cNvPr>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1876;p35">
              <a:extLst>
                <a:ext uri="{FF2B5EF4-FFF2-40B4-BE49-F238E27FC236}">
                  <a16:creationId xmlns:a16="http://schemas.microsoft.com/office/drawing/2014/main" id="{C88D801F-AB63-1584-AEEB-CFBEBDC235F5}"/>
                </a:ext>
              </a:extLst>
            </p:cNvPr>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1877;p35">
              <a:extLst>
                <a:ext uri="{FF2B5EF4-FFF2-40B4-BE49-F238E27FC236}">
                  <a16:creationId xmlns:a16="http://schemas.microsoft.com/office/drawing/2014/main" id="{9E5A162F-373D-F88C-AAD1-F4BB8776B34D}"/>
                </a:ext>
              </a:extLst>
            </p:cNvPr>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1878;p35">
              <a:extLst>
                <a:ext uri="{FF2B5EF4-FFF2-40B4-BE49-F238E27FC236}">
                  <a16:creationId xmlns:a16="http://schemas.microsoft.com/office/drawing/2014/main" id="{353AC7B3-D990-EF85-2EEB-DCBF61D743A9}"/>
                </a:ext>
              </a:extLst>
            </p:cNvPr>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1879;p35">
              <a:extLst>
                <a:ext uri="{FF2B5EF4-FFF2-40B4-BE49-F238E27FC236}">
                  <a16:creationId xmlns:a16="http://schemas.microsoft.com/office/drawing/2014/main" id="{2F63D68A-5270-3ACF-40EF-7338CAE0643D}"/>
                </a:ext>
              </a:extLst>
            </p:cNvPr>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1880;p35">
              <a:extLst>
                <a:ext uri="{FF2B5EF4-FFF2-40B4-BE49-F238E27FC236}">
                  <a16:creationId xmlns:a16="http://schemas.microsoft.com/office/drawing/2014/main" id="{B4A9C69A-FD07-750E-08D0-B35A0F57E647}"/>
                </a:ext>
              </a:extLst>
            </p:cNvPr>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1881;p35">
              <a:extLst>
                <a:ext uri="{FF2B5EF4-FFF2-40B4-BE49-F238E27FC236}">
                  <a16:creationId xmlns:a16="http://schemas.microsoft.com/office/drawing/2014/main" id="{BAF4EE10-BF73-D8B0-3D81-19EFAA8600A9}"/>
                </a:ext>
              </a:extLst>
            </p:cNvPr>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1882;p35">
              <a:extLst>
                <a:ext uri="{FF2B5EF4-FFF2-40B4-BE49-F238E27FC236}">
                  <a16:creationId xmlns:a16="http://schemas.microsoft.com/office/drawing/2014/main" id="{62FC0ADE-5051-CDE7-EF08-CC4F3D31E59C}"/>
                </a:ext>
              </a:extLst>
            </p:cNvPr>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1883;p35">
              <a:extLst>
                <a:ext uri="{FF2B5EF4-FFF2-40B4-BE49-F238E27FC236}">
                  <a16:creationId xmlns:a16="http://schemas.microsoft.com/office/drawing/2014/main" id="{4E902948-9EA9-806D-3CB4-166CA8115A85}"/>
                </a:ext>
              </a:extLst>
            </p:cNvPr>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ction="ppaction://hlinkfile"/>
            <a:extLst>
              <a:ext uri="{FF2B5EF4-FFF2-40B4-BE49-F238E27FC236}">
                <a16:creationId xmlns:a16="http://schemas.microsoft.com/office/drawing/2014/main" id="{70BFEB4C-4719-2503-BB75-8CC3B482D53E}"/>
              </a:ext>
            </a:extLst>
          </p:cNvPr>
          <p:cNvPicPr>
            <a:picLocks noChangeAspect="1"/>
          </p:cNvPicPr>
          <p:nvPr/>
        </p:nvPicPr>
        <p:blipFill>
          <a:blip r:embed="rId3"/>
          <a:stretch>
            <a:fillRect/>
          </a:stretch>
        </p:blipFill>
        <p:spPr>
          <a:xfrm>
            <a:off x="0" y="0"/>
            <a:ext cx="9144000" cy="5143500"/>
          </a:xfrm>
          <a:prstGeom prst="rect">
            <a:avLst/>
          </a:prstGeom>
        </p:spPr>
      </p:pic>
      <p:sp>
        <p:nvSpPr>
          <p:cNvPr id="5" name="Freeform: Shape 4">
            <a:extLst>
              <a:ext uri="{FF2B5EF4-FFF2-40B4-BE49-F238E27FC236}">
                <a16:creationId xmlns:a16="http://schemas.microsoft.com/office/drawing/2014/main" id="{CC0235E7-5B29-0AC2-A08E-98823BCA7DC2}"/>
              </a:ext>
            </a:extLst>
          </p:cNvPr>
          <p:cNvSpPr/>
          <p:nvPr/>
        </p:nvSpPr>
        <p:spPr>
          <a:xfrm>
            <a:off x="-1270000" y="-1130300"/>
            <a:ext cx="11988800" cy="7721600"/>
          </a:xfrm>
          <a:custGeom>
            <a:avLst/>
            <a:gdLst>
              <a:gd name="connsiteX0" fmla="*/ 4523740 w 11988800"/>
              <a:gd name="connsiteY0" fmla="*/ 4643120 h 7721600"/>
              <a:gd name="connsiteX1" fmla="*/ 4523740 w 11988800"/>
              <a:gd name="connsiteY1" fmla="*/ 6273800 h 7721600"/>
              <a:gd name="connsiteX2" fmla="*/ 6748780 w 11988800"/>
              <a:gd name="connsiteY2" fmla="*/ 6273800 h 7721600"/>
              <a:gd name="connsiteX3" fmla="*/ 6748780 w 11988800"/>
              <a:gd name="connsiteY3" fmla="*/ 4643120 h 7721600"/>
              <a:gd name="connsiteX4" fmla="*/ 0 w 11988800"/>
              <a:gd name="connsiteY4" fmla="*/ 0 h 7721600"/>
              <a:gd name="connsiteX5" fmla="*/ 11988800 w 11988800"/>
              <a:gd name="connsiteY5" fmla="*/ 0 h 7721600"/>
              <a:gd name="connsiteX6" fmla="*/ 11988800 w 11988800"/>
              <a:gd name="connsiteY6" fmla="*/ 7721600 h 7721600"/>
              <a:gd name="connsiteX7" fmla="*/ 0 w 11988800"/>
              <a:gd name="connsiteY7" fmla="*/ 7721600 h 77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8800" h="7721600">
                <a:moveTo>
                  <a:pt x="4523740" y="4643120"/>
                </a:moveTo>
                <a:lnTo>
                  <a:pt x="4523740" y="6273800"/>
                </a:lnTo>
                <a:lnTo>
                  <a:pt x="6748780" y="6273800"/>
                </a:lnTo>
                <a:lnTo>
                  <a:pt x="6748780" y="4643120"/>
                </a:lnTo>
                <a:close/>
                <a:moveTo>
                  <a:pt x="0" y="0"/>
                </a:moveTo>
                <a:lnTo>
                  <a:pt x="11988800" y="0"/>
                </a:lnTo>
                <a:lnTo>
                  <a:pt x="11988800" y="7721600"/>
                </a:lnTo>
                <a:lnTo>
                  <a:pt x="0" y="7721600"/>
                </a:lnTo>
                <a:close/>
              </a:path>
            </a:pathLst>
          </a:custGeom>
          <a:solidFill>
            <a:schemeClr val="accent1">
              <a:lumMod val="5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6" name="Straight Arrow Connector 5">
            <a:extLst>
              <a:ext uri="{FF2B5EF4-FFF2-40B4-BE49-F238E27FC236}">
                <a16:creationId xmlns:a16="http://schemas.microsoft.com/office/drawing/2014/main" id="{71309781-C735-2469-0774-1900103E41D3}"/>
              </a:ext>
            </a:extLst>
          </p:cNvPr>
          <p:cNvCxnSpPr>
            <a:cxnSpLocks/>
          </p:cNvCxnSpPr>
          <p:nvPr/>
        </p:nvCxnSpPr>
        <p:spPr>
          <a:xfrm>
            <a:off x="4378960" y="2366010"/>
            <a:ext cx="0" cy="952500"/>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8" name="TextBox 7">
            <a:extLst>
              <a:ext uri="{FF2B5EF4-FFF2-40B4-BE49-F238E27FC236}">
                <a16:creationId xmlns:a16="http://schemas.microsoft.com/office/drawing/2014/main" id="{95E2B70F-A28A-EB31-A677-E0BBBF9C0B24}"/>
              </a:ext>
            </a:extLst>
          </p:cNvPr>
          <p:cNvSpPr txBox="1"/>
          <p:nvPr/>
        </p:nvSpPr>
        <p:spPr>
          <a:xfrm>
            <a:off x="956310" y="1824047"/>
            <a:ext cx="6845299" cy="461665"/>
          </a:xfrm>
          <a:prstGeom prst="rect">
            <a:avLst/>
          </a:prstGeom>
          <a:noFill/>
        </p:spPr>
        <p:txBody>
          <a:bodyPr wrap="square">
            <a:spAutoFit/>
          </a:bodyPr>
          <a:lstStyle/>
          <a:p>
            <a:r>
              <a:rPr lang="en-IN" sz="2400" dirty="0">
                <a:solidFill>
                  <a:schemeClr val="bg1"/>
                </a:solidFill>
                <a:latin typeface="Fjalla One" panose="02000506040000020004" pitchFamily="2" charset="0"/>
              </a:rPr>
              <a:t>Percentage of Fatalities caused by different operators.</a:t>
            </a:r>
            <a:endParaRPr lang="en-IN" sz="3000" dirty="0">
              <a:solidFill>
                <a:schemeClr val="bg1"/>
              </a:solidFill>
              <a:latin typeface="Fjalla One" panose="02000506040000020004" pitchFamily="2" charset="0"/>
            </a:endParaRPr>
          </a:p>
        </p:txBody>
      </p:sp>
    </p:spTree>
    <p:extLst>
      <p:ext uri="{BB962C8B-B14F-4D97-AF65-F5344CB8AC3E}">
        <p14:creationId xmlns:p14="http://schemas.microsoft.com/office/powerpoint/2010/main" val="85880668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ction="ppaction://hlinkfile"/>
            <a:extLst>
              <a:ext uri="{FF2B5EF4-FFF2-40B4-BE49-F238E27FC236}">
                <a16:creationId xmlns:a16="http://schemas.microsoft.com/office/drawing/2014/main" id="{70BFEB4C-4719-2503-BB75-8CC3B482D53E}"/>
              </a:ext>
            </a:extLst>
          </p:cNvPr>
          <p:cNvPicPr>
            <a:picLocks noChangeAspect="1"/>
          </p:cNvPicPr>
          <p:nvPr/>
        </p:nvPicPr>
        <p:blipFill>
          <a:blip r:embed="rId3"/>
          <a:stretch>
            <a:fillRect/>
          </a:stretch>
        </p:blipFill>
        <p:spPr>
          <a:xfrm>
            <a:off x="0" y="0"/>
            <a:ext cx="9144000" cy="5143500"/>
          </a:xfrm>
          <a:prstGeom prst="rect">
            <a:avLst/>
          </a:prstGeom>
        </p:spPr>
      </p:pic>
      <p:sp>
        <p:nvSpPr>
          <p:cNvPr id="5" name="Freeform: Shape 4">
            <a:extLst>
              <a:ext uri="{FF2B5EF4-FFF2-40B4-BE49-F238E27FC236}">
                <a16:creationId xmlns:a16="http://schemas.microsoft.com/office/drawing/2014/main" id="{9E49C874-9596-9837-EFE4-2F716BCCE33A}"/>
              </a:ext>
            </a:extLst>
          </p:cNvPr>
          <p:cNvSpPr/>
          <p:nvPr/>
        </p:nvSpPr>
        <p:spPr>
          <a:xfrm>
            <a:off x="-1270001" y="-1130300"/>
            <a:ext cx="11988800" cy="7721600"/>
          </a:xfrm>
          <a:custGeom>
            <a:avLst/>
            <a:gdLst>
              <a:gd name="connsiteX0" fmla="*/ 4527550 w 11988800"/>
              <a:gd name="connsiteY0" fmla="*/ 2873375 h 7721600"/>
              <a:gd name="connsiteX1" fmla="*/ 4527550 w 11988800"/>
              <a:gd name="connsiteY1" fmla="*/ 4549775 h 7721600"/>
              <a:gd name="connsiteX2" fmla="*/ 6746875 w 11988800"/>
              <a:gd name="connsiteY2" fmla="*/ 4549775 h 7721600"/>
              <a:gd name="connsiteX3" fmla="*/ 6746875 w 11988800"/>
              <a:gd name="connsiteY3" fmla="*/ 2873375 h 7721600"/>
              <a:gd name="connsiteX4" fmla="*/ 0 w 11988800"/>
              <a:gd name="connsiteY4" fmla="*/ 0 h 7721600"/>
              <a:gd name="connsiteX5" fmla="*/ 11988800 w 11988800"/>
              <a:gd name="connsiteY5" fmla="*/ 0 h 7721600"/>
              <a:gd name="connsiteX6" fmla="*/ 11988800 w 11988800"/>
              <a:gd name="connsiteY6" fmla="*/ 7721600 h 7721600"/>
              <a:gd name="connsiteX7" fmla="*/ 0 w 11988800"/>
              <a:gd name="connsiteY7" fmla="*/ 7721600 h 77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8800" h="7721600">
                <a:moveTo>
                  <a:pt x="4527550" y="2873375"/>
                </a:moveTo>
                <a:lnTo>
                  <a:pt x="4527550" y="4549775"/>
                </a:lnTo>
                <a:lnTo>
                  <a:pt x="6746875" y="4549775"/>
                </a:lnTo>
                <a:lnTo>
                  <a:pt x="6746875" y="2873375"/>
                </a:lnTo>
                <a:close/>
                <a:moveTo>
                  <a:pt x="0" y="0"/>
                </a:moveTo>
                <a:lnTo>
                  <a:pt x="11988800" y="0"/>
                </a:lnTo>
                <a:lnTo>
                  <a:pt x="11988800" y="7721600"/>
                </a:lnTo>
                <a:lnTo>
                  <a:pt x="0" y="7721600"/>
                </a:lnTo>
                <a:close/>
              </a:path>
            </a:pathLst>
          </a:custGeom>
          <a:solidFill>
            <a:schemeClr val="accent1">
              <a:lumMod val="5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6" name="Straight Arrow Connector 5">
            <a:extLst>
              <a:ext uri="{FF2B5EF4-FFF2-40B4-BE49-F238E27FC236}">
                <a16:creationId xmlns:a16="http://schemas.microsoft.com/office/drawing/2014/main" id="{E6EF022A-44C9-ED8A-98A1-B84EAF18E7B3}"/>
              </a:ext>
            </a:extLst>
          </p:cNvPr>
          <p:cNvCxnSpPr>
            <a:cxnSpLocks/>
          </p:cNvCxnSpPr>
          <p:nvPr/>
        </p:nvCxnSpPr>
        <p:spPr>
          <a:xfrm flipH="1">
            <a:off x="5683885" y="2571750"/>
            <a:ext cx="812165" cy="0"/>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8" name="TextBox 7">
            <a:extLst>
              <a:ext uri="{FF2B5EF4-FFF2-40B4-BE49-F238E27FC236}">
                <a16:creationId xmlns:a16="http://schemas.microsoft.com/office/drawing/2014/main" id="{1DB65CD7-4ED3-E6C4-2BAD-5D1DBF160473}"/>
              </a:ext>
            </a:extLst>
          </p:cNvPr>
          <p:cNvSpPr txBox="1"/>
          <p:nvPr/>
        </p:nvSpPr>
        <p:spPr>
          <a:xfrm>
            <a:off x="6680836" y="1681172"/>
            <a:ext cx="1634490" cy="1938992"/>
          </a:xfrm>
          <a:prstGeom prst="rect">
            <a:avLst/>
          </a:prstGeom>
          <a:noFill/>
        </p:spPr>
        <p:txBody>
          <a:bodyPr wrap="square">
            <a:spAutoFit/>
          </a:bodyPr>
          <a:lstStyle/>
          <a:p>
            <a:r>
              <a:rPr lang="en-IN" sz="2400" dirty="0">
                <a:solidFill>
                  <a:schemeClr val="bg1"/>
                </a:solidFill>
                <a:latin typeface="Fjalla One" panose="02000506040000020004" pitchFamily="2" charset="0"/>
              </a:rPr>
              <a:t>Percentage of Fatalities caused by different Aircrafts.</a:t>
            </a:r>
            <a:endParaRPr lang="en-IN" sz="3000" dirty="0">
              <a:solidFill>
                <a:schemeClr val="bg1"/>
              </a:solidFill>
              <a:latin typeface="Fjalla One" panose="02000506040000020004" pitchFamily="2" charset="0"/>
            </a:endParaRPr>
          </a:p>
        </p:txBody>
      </p:sp>
    </p:spTree>
    <p:extLst>
      <p:ext uri="{BB962C8B-B14F-4D97-AF65-F5344CB8AC3E}">
        <p14:creationId xmlns:p14="http://schemas.microsoft.com/office/powerpoint/2010/main" val="36002126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ction="ppaction://hlinkfile"/>
            <a:extLst>
              <a:ext uri="{FF2B5EF4-FFF2-40B4-BE49-F238E27FC236}">
                <a16:creationId xmlns:a16="http://schemas.microsoft.com/office/drawing/2014/main" id="{70BFEB4C-4719-2503-BB75-8CC3B482D53E}"/>
              </a:ext>
            </a:extLst>
          </p:cNvPr>
          <p:cNvPicPr>
            <a:picLocks noChangeAspect="1"/>
          </p:cNvPicPr>
          <p:nvPr/>
        </p:nvPicPr>
        <p:blipFill>
          <a:blip r:embed="rId3"/>
          <a:stretch>
            <a:fillRect/>
          </a:stretch>
        </p:blipFill>
        <p:spPr>
          <a:xfrm>
            <a:off x="0" y="0"/>
            <a:ext cx="9144000" cy="5143500"/>
          </a:xfrm>
          <a:prstGeom prst="rect">
            <a:avLst/>
          </a:prstGeom>
        </p:spPr>
      </p:pic>
      <p:sp>
        <p:nvSpPr>
          <p:cNvPr id="5" name="Freeform: Shape 4">
            <a:extLst>
              <a:ext uri="{FF2B5EF4-FFF2-40B4-BE49-F238E27FC236}">
                <a16:creationId xmlns:a16="http://schemas.microsoft.com/office/drawing/2014/main" id="{7D123988-5E4E-7092-1248-136B295B89B6}"/>
              </a:ext>
            </a:extLst>
          </p:cNvPr>
          <p:cNvSpPr/>
          <p:nvPr/>
        </p:nvSpPr>
        <p:spPr>
          <a:xfrm>
            <a:off x="-1270000" y="-1130300"/>
            <a:ext cx="11988800" cy="7721600"/>
          </a:xfrm>
          <a:custGeom>
            <a:avLst/>
            <a:gdLst>
              <a:gd name="connsiteX0" fmla="*/ 6804025 w 11988800"/>
              <a:gd name="connsiteY0" fmla="*/ 2901950 h 7721600"/>
              <a:gd name="connsiteX1" fmla="*/ 6804025 w 11988800"/>
              <a:gd name="connsiteY1" fmla="*/ 4559300 h 7721600"/>
              <a:gd name="connsiteX2" fmla="*/ 10347325 w 11988800"/>
              <a:gd name="connsiteY2" fmla="*/ 4559300 h 7721600"/>
              <a:gd name="connsiteX3" fmla="*/ 10347325 w 11988800"/>
              <a:gd name="connsiteY3" fmla="*/ 2901950 h 7721600"/>
              <a:gd name="connsiteX4" fmla="*/ 0 w 11988800"/>
              <a:gd name="connsiteY4" fmla="*/ 0 h 7721600"/>
              <a:gd name="connsiteX5" fmla="*/ 11988800 w 11988800"/>
              <a:gd name="connsiteY5" fmla="*/ 0 h 7721600"/>
              <a:gd name="connsiteX6" fmla="*/ 11988800 w 11988800"/>
              <a:gd name="connsiteY6" fmla="*/ 7721600 h 7721600"/>
              <a:gd name="connsiteX7" fmla="*/ 0 w 11988800"/>
              <a:gd name="connsiteY7" fmla="*/ 7721600 h 77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8800" h="7721600">
                <a:moveTo>
                  <a:pt x="6804025" y="2901950"/>
                </a:moveTo>
                <a:lnTo>
                  <a:pt x="6804025" y="4559300"/>
                </a:lnTo>
                <a:lnTo>
                  <a:pt x="10347325" y="4559300"/>
                </a:lnTo>
                <a:lnTo>
                  <a:pt x="10347325" y="2901950"/>
                </a:lnTo>
                <a:close/>
                <a:moveTo>
                  <a:pt x="0" y="0"/>
                </a:moveTo>
                <a:lnTo>
                  <a:pt x="11988800" y="0"/>
                </a:lnTo>
                <a:lnTo>
                  <a:pt x="11988800" y="7721600"/>
                </a:lnTo>
                <a:lnTo>
                  <a:pt x="0" y="7721600"/>
                </a:lnTo>
                <a:close/>
              </a:path>
            </a:pathLst>
          </a:custGeom>
          <a:solidFill>
            <a:schemeClr val="accent1">
              <a:lumMod val="5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6" name="Straight Arrow Connector 5">
            <a:extLst>
              <a:ext uri="{FF2B5EF4-FFF2-40B4-BE49-F238E27FC236}">
                <a16:creationId xmlns:a16="http://schemas.microsoft.com/office/drawing/2014/main" id="{A23D782F-5A84-1F76-55FF-071C6F5257FB}"/>
              </a:ext>
            </a:extLst>
          </p:cNvPr>
          <p:cNvCxnSpPr>
            <a:cxnSpLocks/>
          </p:cNvCxnSpPr>
          <p:nvPr/>
        </p:nvCxnSpPr>
        <p:spPr>
          <a:xfrm>
            <a:off x="4248150" y="2571750"/>
            <a:ext cx="1111885" cy="0"/>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8" name="TextBox 7">
            <a:extLst>
              <a:ext uri="{FF2B5EF4-FFF2-40B4-BE49-F238E27FC236}">
                <a16:creationId xmlns:a16="http://schemas.microsoft.com/office/drawing/2014/main" id="{4217A5DD-0085-6A93-1DD9-3016DD65C19E}"/>
              </a:ext>
            </a:extLst>
          </p:cNvPr>
          <p:cNvSpPr txBox="1"/>
          <p:nvPr/>
        </p:nvSpPr>
        <p:spPr>
          <a:xfrm>
            <a:off x="2673350" y="1971585"/>
            <a:ext cx="1634490" cy="1200329"/>
          </a:xfrm>
          <a:prstGeom prst="rect">
            <a:avLst/>
          </a:prstGeom>
          <a:noFill/>
        </p:spPr>
        <p:txBody>
          <a:bodyPr wrap="square">
            <a:spAutoFit/>
          </a:bodyPr>
          <a:lstStyle/>
          <a:p>
            <a:r>
              <a:rPr lang="en-IN" sz="2400" dirty="0">
                <a:solidFill>
                  <a:schemeClr val="bg1"/>
                </a:solidFill>
                <a:latin typeface="Fjalla One" panose="02000506040000020004" pitchFamily="2" charset="0"/>
              </a:rPr>
              <a:t>Dangerous routes for aircrafts.</a:t>
            </a:r>
            <a:endParaRPr lang="en-IN" sz="3000" dirty="0">
              <a:solidFill>
                <a:schemeClr val="bg1"/>
              </a:solidFill>
              <a:latin typeface="Fjalla One" panose="02000506040000020004" pitchFamily="2" charset="0"/>
            </a:endParaRPr>
          </a:p>
        </p:txBody>
      </p:sp>
    </p:spTree>
    <p:extLst>
      <p:ext uri="{BB962C8B-B14F-4D97-AF65-F5344CB8AC3E}">
        <p14:creationId xmlns:p14="http://schemas.microsoft.com/office/powerpoint/2010/main" val="92637701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ction="ppaction://hlinkfile"/>
            <a:extLst>
              <a:ext uri="{FF2B5EF4-FFF2-40B4-BE49-F238E27FC236}">
                <a16:creationId xmlns:a16="http://schemas.microsoft.com/office/drawing/2014/main" id="{70BFEB4C-4719-2503-BB75-8CC3B482D53E}"/>
              </a:ext>
            </a:extLst>
          </p:cNvPr>
          <p:cNvPicPr>
            <a:picLocks noChangeAspect="1"/>
          </p:cNvPicPr>
          <p:nvPr/>
        </p:nvPicPr>
        <p:blipFill>
          <a:blip r:embed="rId3"/>
          <a:stretch>
            <a:fillRect/>
          </a:stretch>
        </p:blipFill>
        <p:spPr>
          <a:xfrm>
            <a:off x="0" y="0"/>
            <a:ext cx="9144000" cy="5143500"/>
          </a:xfrm>
          <a:prstGeom prst="rect">
            <a:avLst/>
          </a:prstGeom>
        </p:spPr>
      </p:pic>
      <p:sp>
        <p:nvSpPr>
          <p:cNvPr id="5" name="Freeform: Shape 4">
            <a:extLst>
              <a:ext uri="{FF2B5EF4-FFF2-40B4-BE49-F238E27FC236}">
                <a16:creationId xmlns:a16="http://schemas.microsoft.com/office/drawing/2014/main" id="{B5E8AA91-CA5F-C529-1B2D-FCD5B8FE9AE7}"/>
              </a:ext>
            </a:extLst>
          </p:cNvPr>
          <p:cNvSpPr/>
          <p:nvPr/>
        </p:nvSpPr>
        <p:spPr>
          <a:xfrm>
            <a:off x="-1270000" y="-1130300"/>
            <a:ext cx="11988800" cy="7721600"/>
          </a:xfrm>
          <a:custGeom>
            <a:avLst/>
            <a:gdLst>
              <a:gd name="connsiteX0" fmla="*/ 6863080 w 11988800"/>
              <a:gd name="connsiteY0" fmla="*/ 4643120 h 7721600"/>
              <a:gd name="connsiteX1" fmla="*/ 6863080 w 11988800"/>
              <a:gd name="connsiteY1" fmla="*/ 6273800 h 7721600"/>
              <a:gd name="connsiteX2" fmla="*/ 10414000 w 11988800"/>
              <a:gd name="connsiteY2" fmla="*/ 6273800 h 7721600"/>
              <a:gd name="connsiteX3" fmla="*/ 10414000 w 11988800"/>
              <a:gd name="connsiteY3" fmla="*/ 4643120 h 7721600"/>
              <a:gd name="connsiteX4" fmla="*/ 0 w 11988800"/>
              <a:gd name="connsiteY4" fmla="*/ 0 h 7721600"/>
              <a:gd name="connsiteX5" fmla="*/ 11988800 w 11988800"/>
              <a:gd name="connsiteY5" fmla="*/ 0 h 7721600"/>
              <a:gd name="connsiteX6" fmla="*/ 11988800 w 11988800"/>
              <a:gd name="connsiteY6" fmla="*/ 7721600 h 7721600"/>
              <a:gd name="connsiteX7" fmla="*/ 0 w 11988800"/>
              <a:gd name="connsiteY7" fmla="*/ 7721600 h 77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8800" h="7721600">
                <a:moveTo>
                  <a:pt x="6863080" y="4643120"/>
                </a:moveTo>
                <a:lnTo>
                  <a:pt x="6863080" y="6273800"/>
                </a:lnTo>
                <a:lnTo>
                  <a:pt x="10414000" y="6273800"/>
                </a:lnTo>
                <a:lnTo>
                  <a:pt x="10414000" y="4643120"/>
                </a:lnTo>
                <a:close/>
                <a:moveTo>
                  <a:pt x="0" y="0"/>
                </a:moveTo>
                <a:lnTo>
                  <a:pt x="11988800" y="0"/>
                </a:lnTo>
                <a:lnTo>
                  <a:pt x="11988800" y="7721600"/>
                </a:lnTo>
                <a:lnTo>
                  <a:pt x="0" y="7721600"/>
                </a:lnTo>
                <a:close/>
              </a:path>
            </a:pathLst>
          </a:custGeom>
          <a:solidFill>
            <a:schemeClr val="accent1">
              <a:lumMod val="5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6" name="Group 5">
            <a:extLst>
              <a:ext uri="{FF2B5EF4-FFF2-40B4-BE49-F238E27FC236}">
                <a16:creationId xmlns:a16="http://schemas.microsoft.com/office/drawing/2014/main" id="{A0D05FF5-8F35-8D84-45ED-3FCB892B54EB}"/>
              </a:ext>
            </a:extLst>
          </p:cNvPr>
          <p:cNvGrpSpPr/>
          <p:nvPr/>
        </p:nvGrpSpPr>
        <p:grpSpPr>
          <a:xfrm rot="5400000" flipH="1">
            <a:off x="4197350" y="3185160"/>
            <a:ext cx="1054100" cy="939800"/>
            <a:chOff x="2260600" y="1727200"/>
            <a:chExt cx="1117600" cy="939800"/>
          </a:xfrm>
        </p:grpSpPr>
        <p:cxnSp>
          <p:nvCxnSpPr>
            <p:cNvPr id="7" name="Straight Connector 6">
              <a:extLst>
                <a:ext uri="{FF2B5EF4-FFF2-40B4-BE49-F238E27FC236}">
                  <a16:creationId xmlns:a16="http://schemas.microsoft.com/office/drawing/2014/main" id="{F3C27EA6-5F07-526F-1773-748802AABCF4}"/>
                </a:ext>
              </a:extLst>
            </p:cNvPr>
            <p:cNvCxnSpPr>
              <a:cxnSpLocks/>
            </p:cNvCxnSpPr>
            <p:nvPr/>
          </p:nvCxnSpPr>
          <p:spPr>
            <a:xfrm>
              <a:off x="2260600" y="2667000"/>
              <a:ext cx="11176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Arrow Connector 7">
              <a:extLst>
                <a:ext uri="{FF2B5EF4-FFF2-40B4-BE49-F238E27FC236}">
                  <a16:creationId xmlns:a16="http://schemas.microsoft.com/office/drawing/2014/main" id="{9C4BD1EA-0949-F39A-B738-1DBFD761CB7F}"/>
                </a:ext>
              </a:extLst>
            </p:cNvPr>
            <p:cNvCxnSpPr>
              <a:cxnSpLocks/>
            </p:cNvCxnSpPr>
            <p:nvPr/>
          </p:nvCxnSpPr>
          <p:spPr>
            <a:xfrm flipV="1">
              <a:off x="2260600" y="1727200"/>
              <a:ext cx="0" cy="9398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9" name="TextBox 8">
            <a:extLst>
              <a:ext uri="{FF2B5EF4-FFF2-40B4-BE49-F238E27FC236}">
                <a16:creationId xmlns:a16="http://schemas.microsoft.com/office/drawing/2014/main" id="{C028EB9D-B403-91BC-8DF1-7C47ED6B1B29}"/>
              </a:ext>
            </a:extLst>
          </p:cNvPr>
          <p:cNvSpPr txBox="1"/>
          <p:nvPr/>
        </p:nvSpPr>
        <p:spPr>
          <a:xfrm>
            <a:off x="2362518" y="2499667"/>
            <a:ext cx="3783963" cy="461665"/>
          </a:xfrm>
          <a:prstGeom prst="rect">
            <a:avLst/>
          </a:prstGeom>
          <a:noFill/>
        </p:spPr>
        <p:txBody>
          <a:bodyPr wrap="square">
            <a:spAutoFit/>
          </a:bodyPr>
          <a:lstStyle/>
          <a:p>
            <a:r>
              <a:rPr lang="en-IN" sz="2400" dirty="0">
                <a:solidFill>
                  <a:schemeClr val="bg1"/>
                </a:solidFill>
                <a:latin typeface="Fjalla One" panose="02000506040000020004" pitchFamily="2" charset="0"/>
              </a:rPr>
              <a:t>Places with the most fatalities</a:t>
            </a:r>
            <a:endParaRPr lang="en-IN" sz="3000" dirty="0">
              <a:solidFill>
                <a:schemeClr val="bg1"/>
              </a:solidFill>
              <a:latin typeface="Fjalla One" panose="02000506040000020004" pitchFamily="2" charset="0"/>
            </a:endParaRPr>
          </a:p>
        </p:txBody>
      </p:sp>
      <p:sp>
        <p:nvSpPr>
          <p:cNvPr id="10" name="Google Shape;2155;p38">
            <a:extLst>
              <a:ext uri="{FF2B5EF4-FFF2-40B4-BE49-F238E27FC236}">
                <a16:creationId xmlns:a16="http://schemas.microsoft.com/office/drawing/2014/main" id="{05B2562C-5B29-599D-52E3-12FE58C98A85}"/>
              </a:ext>
            </a:extLst>
          </p:cNvPr>
          <p:cNvSpPr txBox="1">
            <a:spLocks/>
          </p:cNvSpPr>
          <p:nvPr/>
        </p:nvSpPr>
        <p:spPr>
          <a:xfrm>
            <a:off x="-5069400" y="2571750"/>
            <a:ext cx="3200400" cy="804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4700" dirty="0">
                <a:solidFill>
                  <a:schemeClr val="dk2"/>
                </a:solidFill>
                <a:latin typeface="Fjalla One"/>
              </a:rPr>
              <a:t>Project</a:t>
            </a:r>
            <a:r>
              <a:rPr lang="en-IN" sz="4700" dirty="0"/>
              <a:t> </a:t>
            </a:r>
            <a:r>
              <a:rPr lang="en-IN" sz="4700" dirty="0">
                <a:solidFill>
                  <a:schemeClr val="dk2"/>
                </a:solidFill>
                <a:latin typeface="Fjalla One"/>
              </a:rPr>
              <a:t>Conclusion</a:t>
            </a:r>
          </a:p>
        </p:txBody>
      </p:sp>
      <p:sp>
        <p:nvSpPr>
          <p:cNvPr id="11" name="Google Shape;2156;p38">
            <a:extLst>
              <a:ext uri="{FF2B5EF4-FFF2-40B4-BE49-F238E27FC236}">
                <a16:creationId xmlns:a16="http://schemas.microsoft.com/office/drawing/2014/main" id="{7BADCD65-8957-314A-C204-94614FA9F478}"/>
              </a:ext>
            </a:extLst>
          </p:cNvPr>
          <p:cNvSpPr txBox="1">
            <a:spLocks/>
          </p:cNvSpPr>
          <p:nvPr/>
        </p:nvSpPr>
        <p:spPr>
          <a:xfrm>
            <a:off x="-4953000" y="1046088"/>
            <a:ext cx="2967600" cy="1069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700" dirty="0">
                <a:solidFill>
                  <a:schemeClr val="dk2"/>
                </a:solidFill>
                <a:latin typeface="Fjalla One"/>
                <a:sym typeface="Fjalla One"/>
              </a:rPr>
              <a:t>04</a:t>
            </a:r>
          </a:p>
        </p:txBody>
      </p:sp>
    </p:spTree>
    <p:extLst>
      <p:ext uri="{BB962C8B-B14F-4D97-AF65-F5344CB8AC3E}">
        <p14:creationId xmlns:p14="http://schemas.microsoft.com/office/powerpoint/2010/main" val="11929910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55400" y="2571750"/>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Project Conclusion</a:t>
            </a:r>
            <a:endParaRPr sz="4700" dirty="0"/>
          </a:p>
        </p:txBody>
      </p:sp>
      <p:sp>
        <p:nvSpPr>
          <p:cNvPr id="2156" name="Google Shape;2156;p38"/>
          <p:cNvSpPr txBox="1">
            <a:spLocks noGrp="1"/>
          </p:cNvSpPr>
          <p:nvPr>
            <p:ph type="title" idx="2"/>
          </p:nvPr>
        </p:nvSpPr>
        <p:spPr>
          <a:xfrm>
            <a:off x="2971800" y="10460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t>04</a:t>
            </a:r>
            <a:endParaRPr sz="8000" dirty="0"/>
          </a:p>
        </p:txBody>
      </p:sp>
      <p:sp>
        <p:nvSpPr>
          <p:cNvPr id="2" name="Freeform: Shape 1">
            <a:extLst>
              <a:ext uri="{FF2B5EF4-FFF2-40B4-BE49-F238E27FC236}">
                <a16:creationId xmlns:a16="http://schemas.microsoft.com/office/drawing/2014/main" id="{50B88DFA-29AC-3460-D414-D577BAE34FB7}"/>
              </a:ext>
            </a:extLst>
          </p:cNvPr>
          <p:cNvSpPr/>
          <p:nvPr/>
        </p:nvSpPr>
        <p:spPr>
          <a:xfrm>
            <a:off x="-38912800" y="-27940000"/>
            <a:ext cx="60248800" cy="43484800"/>
          </a:xfrm>
          <a:custGeom>
            <a:avLst/>
            <a:gdLst>
              <a:gd name="connsiteX0" fmla="*/ 6863080 w 11988800"/>
              <a:gd name="connsiteY0" fmla="*/ 4643120 h 7721600"/>
              <a:gd name="connsiteX1" fmla="*/ 6863080 w 11988800"/>
              <a:gd name="connsiteY1" fmla="*/ 6273800 h 7721600"/>
              <a:gd name="connsiteX2" fmla="*/ 10414000 w 11988800"/>
              <a:gd name="connsiteY2" fmla="*/ 6273800 h 7721600"/>
              <a:gd name="connsiteX3" fmla="*/ 10414000 w 11988800"/>
              <a:gd name="connsiteY3" fmla="*/ 4643120 h 7721600"/>
              <a:gd name="connsiteX4" fmla="*/ 0 w 11988800"/>
              <a:gd name="connsiteY4" fmla="*/ 0 h 7721600"/>
              <a:gd name="connsiteX5" fmla="*/ 11988800 w 11988800"/>
              <a:gd name="connsiteY5" fmla="*/ 0 h 7721600"/>
              <a:gd name="connsiteX6" fmla="*/ 11988800 w 11988800"/>
              <a:gd name="connsiteY6" fmla="*/ 7721600 h 7721600"/>
              <a:gd name="connsiteX7" fmla="*/ 0 w 11988800"/>
              <a:gd name="connsiteY7" fmla="*/ 7721600 h 77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8800" h="7721600">
                <a:moveTo>
                  <a:pt x="6863080" y="4643120"/>
                </a:moveTo>
                <a:lnTo>
                  <a:pt x="6863080" y="6273800"/>
                </a:lnTo>
                <a:lnTo>
                  <a:pt x="10414000" y="6273800"/>
                </a:lnTo>
                <a:lnTo>
                  <a:pt x="10414000" y="4643120"/>
                </a:lnTo>
                <a:close/>
                <a:moveTo>
                  <a:pt x="0" y="0"/>
                </a:moveTo>
                <a:lnTo>
                  <a:pt x="11988800" y="0"/>
                </a:lnTo>
                <a:lnTo>
                  <a:pt x="11988800" y="7721600"/>
                </a:lnTo>
                <a:lnTo>
                  <a:pt x="0" y="7721600"/>
                </a:lnTo>
                <a:close/>
              </a:path>
            </a:pathLst>
          </a:custGeom>
          <a:no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7734045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Conclusion</a:t>
            </a:r>
            <a:endParaRPr dirty="0"/>
          </a:p>
        </p:txBody>
      </p:sp>
      <p:sp>
        <p:nvSpPr>
          <p:cNvPr id="4" name="Rectangle 1">
            <a:extLst>
              <a:ext uri="{FF2B5EF4-FFF2-40B4-BE49-F238E27FC236}">
                <a16:creationId xmlns:a16="http://schemas.microsoft.com/office/drawing/2014/main" id="{0216DF1B-37DD-1660-CEBA-0A77B7A2281A}"/>
              </a:ext>
            </a:extLst>
          </p:cNvPr>
          <p:cNvSpPr txBox="1">
            <a:spLocks noChangeArrowheads="1"/>
          </p:cNvSpPr>
          <p:nvPr/>
        </p:nvSpPr>
        <p:spPr bwMode="auto">
          <a:xfrm>
            <a:off x="595398" y="1043748"/>
            <a:ext cx="797242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just" eaLnBrk="0" fontAlgn="base" hangingPunct="0">
              <a:spcBef>
                <a:spcPct val="0"/>
              </a:spcBef>
              <a:spcAft>
                <a:spcPct val="0"/>
              </a:spcAft>
              <a:buClrTx/>
              <a:buFontTx/>
              <a:buNone/>
            </a:pPr>
            <a:r>
              <a:rPr lang="en-US" altLang="en-US" sz="1200" dirty="0">
                <a:solidFill>
                  <a:schemeClr val="tx1"/>
                </a:solidFill>
                <a:latin typeface="Barlow Semi Condensed" panose="00000506000000000000" pitchFamily="2" charset="0"/>
              </a:rPr>
              <a:t>Based on the comprehensive analysis conducted through Microsoft Power BI, the following conclusions have been drawn:</a:t>
            </a:r>
          </a:p>
          <a:p>
            <a:pPr algn="just" eaLnBrk="0" fontAlgn="base" hangingPunct="0">
              <a:spcBef>
                <a:spcPct val="0"/>
              </a:spcBef>
              <a:spcAft>
                <a:spcPct val="0"/>
              </a:spcAft>
              <a:buClrTx/>
              <a:buFontTx/>
              <a:buNone/>
            </a:pPr>
            <a:endParaRPr lang="en-US" altLang="en-US" sz="1200" dirty="0">
              <a:solidFill>
                <a:schemeClr val="tx1"/>
              </a:solidFill>
              <a:latin typeface="Barlow Semi Condensed" panose="00000506000000000000" pitchFamily="2" charset="0"/>
            </a:endParaRPr>
          </a:p>
          <a:p>
            <a:pPr algn="just" eaLnBrk="0" fontAlgn="base" hangingPunct="0">
              <a:spcBef>
                <a:spcPct val="0"/>
              </a:spcBef>
              <a:spcAft>
                <a:spcPct val="0"/>
              </a:spcAft>
              <a:buClrTx/>
              <a:buFontTx/>
              <a:buAutoNum type="arabicPeriod"/>
            </a:pPr>
            <a:r>
              <a:rPr lang="en-US" altLang="en-US" sz="1200" b="1" dirty="0">
                <a:solidFill>
                  <a:schemeClr val="tx1"/>
                </a:solidFill>
                <a:latin typeface="Barlow Semi Condensed" panose="00000506000000000000" pitchFamily="2" charset="0"/>
              </a:rPr>
              <a:t> Temporal Analysis</a:t>
            </a:r>
            <a:r>
              <a:rPr lang="en-US" altLang="en-US" sz="1200" dirty="0">
                <a:solidFill>
                  <a:schemeClr val="tx1"/>
                </a:solidFill>
                <a:latin typeface="Barlow Semi Condensed" panose="00000506000000000000" pitchFamily="2" charset="0"/>
              </a:rPr>
              <a:t>: There are discernible trends in airplane crashes over the years, with certain periods showing a higher frequency and severity of incidents. This could be attributed to various factors such as advancements in technology, changes in aviation regulations, and global events.</a:t>
            </a:r>
          </a:p>
          <a:p>
            <a:pPr algn="just" eaLnBrk="0" fontAlgn="base" hangingPunct="0">
              <a:spcBef>
                <a:spcPct val="0"/>
              </a:spcBef>
              <a:spcAft>
                <a:spcPct val="0"/>
              </a:spcAft>
              <a:buClrTx/>
              <a:buFontTx/>
              <a:buAutoNum type="arabicPeriod" startAt="2"/>
            </a:pPr>
            <a:r>
              <a:rPr lang="en-US" altLang="en-US" sz="1200" b="1" dirty="0">
                <a:solidFill>
                  <a:schemeClr val="tx1"/>
                </a:solidFill>
                <a:latin typeface="Barlow Semi Condensed" panose="00000506000000000000" pitchFamily="2" charset="0"/>
              </a:rPr>
              <a:t> Geospatial Analysis</a:t>
            </a:r>
            <a:r>
              <a:rPr lang="en-US" altLang="en-US" sz="1200" dirty="0">
                <a:solidFill>
                  <a:schemeClr val="tx1"/>
                </a:solidFill>
                <a:latin typeface="Barlow Semi Condensed" panose="00000506000000000000" pitchFamily="2" charset="0"/>
              </a:rPr>
              <a:t>: Certain geographical regions emerged as hotspots for airplane crashes. The distribution of incidents varied across different regions, possibly due to factors like air traffic density, terrain, and weather conditions.</a:t>
            </a:r>
          </a:p>
          <a:p>
            <a:pPr algn="just" eaLnBrk="0" fontAlgn="base" hangingPunct="0">
              <a:spcBef>
                <a:spcPct val="0"/>
              </a:spcBef>
              <a:spcAft>
                <a:spcPct val="0"/>
              </a:spcAft>
              <a:buClrTx/>
              <a:buFontTx/>
              <a:buAutoNum type="arabicPeriod" startAt="3"/>
            </a:pPr>
            <a:r>
              <a:rPr lang="en-US" altLang="en-US" sz="1200" b="1" dirty="0">
                <a:solidFill>
                  <a:schemeClr val="tx1"/>
                </a:solidFill>
                <a:latin typeface="Barlow Semi Condensed" panose="00000506000000000000" pitchFamily="2" charset="0"/>
              </a:rPr>
              <a:t> Operator Performance</a:t>
            </a:r>
            <a:r>
              <a:rPr lang="en-US" altLang="en-US" sz="1200" dirty="0">
                <a:solidFill>
                  <a:schemeClr val="tx1"/>
                </a:solidFill>
                <a:latin typeface="Barlow Semi Condensed" panose="00000506000000000000" pitchFamily="2" charset="0"/>
              </a:rPr>
              <a:t>: The safety records of operators and airlines varied significantly. Some operators had higher incident rates, indicating a need for improved safety measures and protocols.</a:t>
            </a:r>
          </a:p>
          <a:p>
            <a:pPr algn="just" eaLnBrk="0" fontAlgn="base" hangingPunct="0">
              <a:spcBef>
                <a:spcPct val="0"/>
              </a:spcBef>
              <a:spcAft>
                <a:spcPct val="0"/>
              </a:spcAft>
              <a:buClrTx/>
              <a:buFontTx/>
              <a:buAutoNum type="arabicPeriod" startAt="4"/>
            </a:pPr>
            <a:r>
              <a:rPr lang="en-US" altLang="en-US" sz="1200" b="1" dirty="0">
                <a:solidFill>
                  <a:schemeClr val="tx1"/>
                </a:solidFill>
                <a:latin typeface="Barlow Semi Condensed" panose="00000506000000000000" pitchFamily="2" charset="0"/>
              </a:rPr>
              <a:t> Aircraft Analysis</a:t>
            </a:r>
            <a:r>
              <a:rPr lang="en-US" altLang="en-US" sz="1200" dirty="0">
                <a:solidFill>
                  <a:schemeClr val="tx1"/>
                </a:solidFill>
                <a:latin typeface="Barlow Semi Condensed" panose="00000506000000000000" pitchFamily="2" charset="0"/>
              </a:rPr>
              <a:t>: Specific types of aircraft were more frequently involved in incidents, suggesting potential areas for further investigation.</a:t>
            </a:r>
          </a:p>
          <a:p>
            <a:pPr algn="just" eaLnBrk="0" fontAlgn="base" hangingPunct="0">
              <a:spcBef>
                <a:spcPct val="0"/>
              </a:spcBef>
              <a:spcAft>
                <a:spcPct val="0"/>
              </a:spcAft>
              <a:buClrTx/>
              <a:buFontTx/>
              <a:buAutoNum type="arabicPeriod" startAt="5"/>
            </a:pPr>
            <a:r>
              <a:rPr lang="en-US" altLang="en-US" sz="1200" b="1" dirty="0">
                <a:solidFill>
                  <a:schemeClr val="tx1"/>
                </a:solidFill>
                <a:latin typeface="Barlow Semi Condensed" panose="00000506000000000000" pitchFamily="2" charset="0"/>
              </a:rPr>
              <a:t> Fatality Trends</a:t>
            </a:r>
            <a:r>
              <a:rPr lang="en-US" altLang="en-US" sz="1200" dirty="0">
                <a:solidFill>
                  <a:schemeClr val="tx1"/>
                </a:solidFill>
                <a:latin typeface="Barlow Semi Condensed" panose="00000506000000000000" pitchFamily="2" charset="0"/>
              </a:rPr>
              <a:t>: Trends in passenger and crew fatalities were explored. Certain factors were identified that contributed to fatalities, providing valuable insights for enhancing safety measures.</a:t>
            </a:r>
          </a:p>
          <a:p>
            <a:pPr algn="just" eaLnBrk="0" fontAlgn="base" hangingPunct="0">
              <a:spcBef>
                <a:spcPct val="0"/>
              </a:spcBef>
              <a:spcAft>
                <a:spcPct val="0"/>
              </a:spcAft>
              <a:buClrTx/>
              <a:buFontTx/>
              <a:buAutoNum type="arabicPeriod" startAt="6"/>
            </a:pPr>
            <a:r>
              <a:rPr lang="en-US" altLang="en-US" sz="1200" b="1" dirty="0">
                <a:solidFill>
                  <a:schemeClr val="tx1"/>
                </a:solidFill>
                <a:latin typeface="Barlow Semi Condensed" panose="00000506000000000000" pitchFamily="2" charset="0"/>
              </a:rPr>
              <a:t> Route Analysis</a:t>
            </a:r>
            <a:r>
              <a:rPr lang="en-US" altLang="en-US" sz="1200" dirty="0">
                <a:solidFill>
                  <a:schemeClr val="tx1"/>
                </a:solidFill>
                <a:latin typeface="Barlow Semi Condensed" panose="00000506000000000000" pitchFamily="2" charset="0"/>
              </a:rPr>
              <a:t>: Certain flight routes exhibited a higher likelihood of incidents. This could be due to factors such as route complexity, weather conditions, and air traffic.</a:t>
            </a:r>
          </a:p>
          <a:p>
            <a:pPr algn="just" eaLnBrk="0" fontAlgn="base" hangingPunct="0">
              <a:spcBef>
                <a:spcPct val="0"/>
              </a:spcBef>
              <a:spcAft>
                <a:spcPct val="0"/>
              </a:spcAft>
              <a:buClrTx/>
              <a:buFontTx/>
              <a:buNone/>
            </a:pPr>
            <a:r>
              <a:rPr lang="en-US" altLang="en-US" sz="1200" dirty="0">
                <a:solidFill>
                  <a:schemeClr val="tx1"/>
                </a:solidFill>
                <a:latin typeface="Barlow Semi Condensed" panose="00000506000000000000" pitchFamily="2" charset="0"/>
              </a:rPr>
              <a:t>In conclusion, this analysis provides valuable insights into various aspects of aviation safety. It highlights areas for improvement and can guide efforts towards enhancing safety measures and mitigating risks in the aviation industry.</a:t>
            </a: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grpSp>
        <p:nvGrpSpPr>
          <p:cNvPr id="2620" name="Google Shape;2620;p47"/>
          <p:cNvGrpSpPr/>
          <p:nvPr/>
        </p:nvGrpSpPr>
        <p:grpSpPr>
          <a:xfrm>
            <a:off x="2831850" y="526920"/>
            <a:ext cx="3480300" cy="1145236"/>
            <a:chOff x="2771600" y="526920"/>
            <a:chExt cx="3480300" cy="1145236"/>
          </a:xfrm>
        </p:grpSpPr>
        <p:sp>
          <p:nvSpPr>
            <p:cNvPr id="2621" name="Google Shape;2621;p47"/>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3" name="Google Shape;2623;p47"/>
          <p:cNvGrpSpPr/>
          <p:nvPr/>
        </p:nvGrpSpPr>
        <p:grpSpPr>
          <a:xfrm>
            <a:off x="2831850" y="3471345"/>
            <a:ext cx="3480300" cy="1145100"/>
            <a:chOff x="2771600" y="526920"/>
            <a:chExt cx="3480300" cy="1145100"/>
          </a:xfrm>
        </p:grpSpPr>
        <p:sp>
          <p:nvSpPr>
            <p:cNvPr id="2624" name="Google Shape;2624;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6" name="Google Shape;2626;p47"/>
          <p:cNvGrpSpPr/>
          <p:nvPr/>
        </p:nvGrpSpPr>
        <p:grpSpPr>
          <a:xfrm>
            <a:off x="2831850" y="1999195"/>
            <a:ext cx="3480300" cy="1145100"/>
            <a:chOff x="2771600" y="526920"/>
            <a:chExt cx="3480300" cy="1145100"/>
          </a:xfrm>
        </p:grpSpPr>
        <p:sp>
          <p:nvSpPr>
            <p:cNvPr id="2627" name="Google Shape;2627;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9" name="Google Shape;2629;p47"/>
          <p:cNvSpPr txBox="1">
            <a:spLocks noGrp="1"/>
          </p:cNvSpPr>
          <p:nvPr>
            <p:ph type="subTitle" idx="3"/>
          </p:nvPr>
        </p:nvSpPr>
        <p:spPr>
          <a:xfrm>
            <a:off x="2825496" y="2697480"/>
            <a:ext cx="34839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Total Fatalities</a:t>
            </a:r>
            <a:endParaRPr dirty="0"/>
          </a:p>
        </p:txBody>
      </p:sp>
      <p:sp>
        <p:nvSpPr>
          <p:cNvPr id="2630" name="Google Shape;2630;p47"/>
          <p:cNvSpPr txBox="1">
            <a:spLocks noGrp="1"/>
          </p:cNvSpPr>
          <p:nvPr>
            <p:ph type="title"/>
          </p:nvPr>
        </p:nvSpPr>
        <p:spPr>
          <a:xfrm>
            <a:off x="2825496" y="704088"/>
            <a:ext cx="3483900" cy="5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4998</a:t>
            </a:r>
            <a:endParaRPr dirty="0"/>
          </a:p>
        </p:txBody>
      </p:sp>
      <p:sp>
        <p:nvSpPr>
          <p:cNvPr id="2631" name="Google Shape;2631;p47"/>
          <p:cNvSpPr txBox="1">
            <a:spLocks noGrp="1"/>
          </p:cNvSpPr>
          <p:nvPr>
            <p:ph type="subTitle" idx="1"/>
          </p:nvPr>
        </p:nvSpPr>
        <p:spPr>
          <a:xfrm>
            <a:off x="2825496" y="1225296"/>
            <a:ext cx="34839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Total Crashes</a:t>
            </a:r>
            <a:endParaRPr dirty="0"/>
          </a:p>
        </p:txBody>
      </p:sp>
      <p:sp>
        <p:nvSpPr>
          <p:cNvPr id="2632" name="Google Shape;2632;p47"/>
          <p:cNvSpPr txBox="1">
            <a:spLocks noGrp="1"/>
          </p:cNvSpPr>
          <p:nvPr>
            <p:ph type="title" idx="2"/>
          </p:nvPr>
        </p:nvSpPr>
        <p:spPr>
          <a:xfrm>
            <a:off x="2825496" y="2177082"/>
            <a:ext cx="3483900" cy="5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112000</a:t>
            </a:r>
            <a:endParaRPr dirty="0"/>
          </a:p>
        </p:txBody>
      </p:sp>
      <p:sp>
        <p:nvSpPr>
          <p:cNvPr id="2633" name="Google Shape;2633;p47"/>
          <p:cNvSpPr txBox="1">
            <a:spLocks noGrp="1"/>
          </p:cNvSpPr>
          <p:nvPr>
            <p:ph type="title" idx="4"/>
          </p:nvPr>
        </p:nvSpPr>
        <p:spPr>
          <a:xfrm>
            <a:off x="2825496" y="3648456"/>
            <a:ext cx="3483900" cy="5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1908-2023</a:t>
            </a:r>
            <a:endParaRPr dirty="0"/>
          </a:p>
        </p:txBody>
      </p:sp>
      <p:sp>
        <p:nvSpPr>
          <p:cNvPr id="2634" name="Google Shape;2634;p47"/>
          <p:cNvSpPr txBox="1">
            <a:spLocks noGrp="1"/>
          </p:cNvSpPr>
          <p:nvPr>
            <p:ph type="subTitle" idx="5"/>
          </p:nvPr>
        </p:nvSpPr>
        <p:spPr>
          <a:xfrm>
            <a:off x="2834640" y="4169664"/>
            <a:ext cx="3483900" cy="274200"/>
          </a:xfrm>
          <a:prstGeom prst="rect">
            <a:avLst/>
          </a:prstGeom>
        </p:spPr>
        <p:txBody>
          <a:bodyPr spcFirstLastPara="1" wrap="square" lIns="91425" tIns="91425" rIns="91425" bIns="91425" anchor="ctr" anchorCtr="0">
            <a:noAutofit/>
          </a:bodyPr>
          <a:lstStyle/>
          <a:p>
            <a:r>
              <a:rPr lang="en-IN" dirty="0"/>
              <a:t>Navigating Air History</a:t>
            </a:r>
            <a:endParaRPr dirty="0"/>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sp>
        <p:nvSpPr>
          <p:cNvPr id="14" name="Google Shape;3605;p63">
            <a:extLst>
              <a:ext uri="{FF2B5EF4-FFF2-40B4-BE49-F238E27FC236}">
                <a16:creationId xmlns:a16="http://schemas.microsoft.com/office/drawing/2014/main" id="{567F505C-2AF6-8981-7B4B-F3112E6EEBEE}"/>
              </a:ext>
            </a:extLst>
          </p:cNvPr>
          <p:cNvSpPr txBox="1">
            <a:spLocks noGrp="1"/>
          </p:cNvSpPr>
          <p:nvPr>
            <p:ph type="title"/>
          </p:nvPr>
        </p:nvSpPr>
        <p:spPr>
          <a:xfrm>
            <a:off x="2103150" y="2032200"/>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solidFill>
                  <a:schemeClr val="dk2"/>
                </a:solidFill>
              </a:rPr>
              <a:t>Thanks!</a:t>
            </a:r>
            <a:endParaRPr sz="7200" dirty="0">
              <a:solidFill>
                <a:schemeClr val="dk2"/>
              </a:solidFill>
            </a:endParaRPr>
          </a:p>
        </p:txBody>
      </p:sp>
    </p:spTree>
    <p:extLst>
      <p:ext uri="{BB962C8B-B14F-4D97-AF65-F5344CB8AC3E}">
        <p14:creationId xmlns:p14="http://schemas.microsoft.com/office/powerpoint/2010/main" val="20959898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542862"/>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Project Overview</a:t>
            </a:r>
            <a:endParaRPr sz="4700" dirty="0"/>
          </a:p>
        </p:txBody>
      </p:sp>
      <p:sp>
        <p:nvSpPr>
          <p:cNvPr id="2156" name="Google Shape;2156;p38"/>
          <p:cNvSpPr txBox="1">
            <a:spLocks noGrp="1"/>
          </p:cNvSpPr>
          <p:nvPr>
            <p:ph type="title" idx="2"/>
          </p:nvPr>
        </p:nvSpPr>
        <p:spPr>
          <a:xfrm>
            <a:off x="2971800" y="10460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t>01</a:t>
            </a:r>
            <a:endParaRPr sz="8000" dirty="0"/>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What is this Project?</a:t>
            </a:r>
            <a:endParaRPr dirty="0"/>
          </a:p>
        </p:txBody>
      </p:sp>
      <p:sp>
        <p:nvSpPr>
          <p:cNvPr id="6" name="Rectangle 2">
            <a:extLst>
              <a:ext uri="{FF2B5EF4-FFF2-40B4-BE49-F238E27FC236}">
                <a16:creationId xmlns:a16="http://schemas.microsoft.com/office/drawing/2014/main" id="{A218648F-CDDE-9B88-6B5E-D6BFF79FAAE5}"/>
              </a:ext>
            </a:extLst>
          </p:cNvPr>
          <p:cNvSpPr>
            <a:spLocks noGrp="1" noChangeArrowheads="1"/>
          </p:cNvSpPr>
          <p:nvPr>
            <p:ph type="subTitle" idx="1"/>
          </p:nvPr>
        </p:nvSpPr>
        <p:spPr bwMode="auto">
          <a:xfrm>
            <a:off x="1159200" y="3185813"/>
            <a:ext cx="6660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Barlow Semi Condensed" panose="00000506000000000000" pitchFamily="2" charset="0"/>
              </a:rPr>
              <a:t>This project is centered around a thorough examination of </a:t>
            </a:r>
            <a:r>
              <a:rPr kumimoji="0" lang="en-US" altLang="en-US" sz="1200" b="1" i="0" u="none" strike="noStrike" cap="none" normalizeH="0" baseline="0" dirty="0">
                <a:ln>
                  <a:noFill/>
                </a:ln>
                <a:solidFill>
                  <a:schemeClr val="tx1"/>
                </a:solidFill>
                <a:effectLst/>
                <a:latin typeface="Barlow Semi Condensed" panose="00000506000000000000" pitchFamily="2" charset="0"/>
              </a:rPr>
              <a:t>aircraft accidents and associated fatalities </a:t>
            </a:r>
            <a:r>
              <a:rPr kumimoji="0" lang="en-US" altLang="en-US" sz="1200" b="0" i="0" u="none" strike="noStrike" cap="none" normalizeH="0" baseline="0" dirty="0">
                <a:ln>
                  <a:noFill/>
                </a:ln>
                <a:solidFill>
                  <a:schemeClr val="tx1"/>
                </a:solidFill>
                <a:effectLst/>
                <a:latin typeface="Barlow Semi Condensed" panose="00000506000000000000" pitchFamily="2" charset="0"/>
              </a:rPr>
              <a:t>from </a:t>
            </a:r>
            <a:r>
              <a:rPr kumimoji="0" lang="en-US" altLang="en-US" sz="1200" b="1" i="0" u="none" strike="noStrike" cap="none" normalizeH="0" baseline="0" dirty="0">
                <a:ln>
                  <a:noFill/>
                </a:ln>
                <a:solidFill>
                  <a:schemeClr val="tx1"/>
                </a:solidFill>
                <a:effectLst/>
                <a:latin typeface="Barlow Semi Condensed" panose="00000506000000000000" pitchFamily="2" charset="0"/>
              </a:rPr>
              <a:t>1908 to 2023</a:t>
            </a:r>
            <a:r>
              <a:rPr kumimoji="0" lang="en-US" altLang="en-US" sz="1200" b="0" i="0" u="none" strike="noStrike" cap="none" normalizeH="0" baseline="0" dirty="0">
                <a:ln>
                  <a:noFill/>
                </a:ln>
                <a:solidFill>
                  <a:schemeClr val="tx1"/>
                </a:solidFill>
                <a:effectLst/>
                <a:latin typeface="Barlow Semi Condensed" panose="00000506000000000000" pitchFamily="2" charset="0"/>
              </a:rPr>
              <a:t>. The dataset encompasses vital details like the dates and locations of crashes, flight operators, flight specifics, types of aircraft, and statistics on fatalities. The objective is to utilize </a:t>
            </a:r>
            <a:r>
              <a:rPr kumimoji="0" lang="en-US" altLang="en-US" sz="1200" b="1" i="0" u="none" strike="noStrike" cap="none" normalizeH="0" baseline="0" dirty="0">
                <a:ln>
                  <a:noFill/>
                </a:ln>
                <a:solidFill>
                  <a:schemeClr val="tx1"/>
                </a:solidFill>
                <a:effectLst/>
                <a:latin typeface="Barlow Semi Condensed" panose="00000506000000000000" pitchFamily="2" charset="0"/>
              </a:rPr>
              <a:t>Power BI </a:t>
            </a:r>
            <a:r>
              <a:rPr kumimoji="0" lang="en-US" altLang="en-US" sz="1200" b="0" i="0" u="none" strike="noStrike" cap="none" normalizeH="0" baseline="0" dirty="0">
                <a:ln>
                  <a:noFill/>
                </a:ln>
                <a:solidFill>
                  <a:schemeClr val="tx1"/>
                </a:solidFill>
                <a:effectLst/>
                <a:latin typeface="Barlow Semi Condensed" panose="00000506000000000000" pitchFamily="2" charset="0"/>
              </a:rPr>
              <a:t>to create interactive visualizations and gain profound insights into the patterns, underlying factors, and trends in aviation accidents. The analysis is intended to equip stakeholders with significant information that can aid in </a:t>
            </a:r>
            <a:r>
              <a:rPr kumimoji="0" lang="en-US" altLang="en-US" sz="1200" b="1" i="0" u="none" strike="noStrike" cap="none" normalizeH="0" baseline="0" dirty="0">
                <a:ln>
                  <a:noFill/>
                </a:ln>
                <a:solidFill>
                  <a:schemeClr val="tx1"/>
                </a:solidFill>
                <a:effectLst/>
                <a:latin typeface="Barlow Semi Condensed" panose="00000506000000000000" pitchFamily="2" charset="0"/>
              </a:rPr>
              <a:t>improving aviation safety and reducing risks</a:t>
            </a:r>
            <a:r>
              <a:rPr kumimoji="0" lang="en-US" altLang="en-US" sz="1200" b="0" i="0" u="none" strike="noStrike" cap="none" normalizeH="0" baseline="0" dirty="0">
                <a:ln>
                  <a:noFill/>
                </a:ln>
                <a:solidFill>
                  <a:schemeClr val="tx1"/>
                </a:solidFill>
                <a:effectLst/>
                <a:latin typeface="Barlow Semi Condensed" panose="00000506000000000000" pitchFamily="2" charset="0"/>
              </a:rPr>
              <a:t>.</a:t>
            </a:r>
          </a:p>
        </p:txBody>
      </p:sp>
      <p:pic>
        <p:nvPicPr>
          <p:cNvPr id="8" name="Graphic 7" descr="Research with solid fill">
            <a:extLst>
              <a:ext uri="{FF2B5EF4-FFF2-40B4-BE49-F238E27FC236}">
                <a16:creationId xmlns:a16="http://schemas.microsoft.com/office/drawing/2014/main" id="{3C72147E-D969-1306-B625-DCA0D6E252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565" y="909079"/>
            <a:ext cx="914400" cy="9144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pic>
        <p:nvPicPr>
          <p:cNvPr id="3" name="Picture 2">
            <a:extLst>
              <a:ext uri="{FF2B5EF4-FFF2-40B4-BE49-F238E27FC236}">
                <a16:creationId xmlns:a16="http://schemas.microsoft.com/office/drawing/2014/main" id="{97AF70F2-D726-FC03-D14A-944BD2B68F91}"/>
              </a:ext>
            </a:extLst>
          </p:cNvPr>
          <p:cNvPicPr>
            <a:picLocks noChangeAspect="1"/>
          </p:cNvPicPr>
          <p:nvPr/>
        </p:nvPicPr>
        <p:blipFill>
          <a:blip r:embed="rId3">
            <a:duotone>
              <a:schemeClr val="accent5">
                <a:shade val="45000"/>
                <a:satMod val="135000"/>
              </a:schemeClr>
              <a:prstClr val="white"/>
            </a:duotone>
            <a:extLst>
              <a:ext uri="{837473B0-CC2E-450A-ABE3-18F120FF3D39}">
                <a1611:picAttrSrcUrl xmlns:a1611="http://schemas.microsoft.com/office/drawing/2016/11/main" r:id="rId4"/>
              </a:ext>
            </a:extLst>
          </a:blip>
          <a:stretch>
            <a:fillRect/>
          </a:stretch>
        </p:blipFill>
        <p:spPr>
          <a:xfrm>
            <a:off x="1663819" y="1873214"/>
            <a:ext cx="458422" cy="458422"/>
          </a:xfrm>
          <a:prstGeom prst="rect">
            <a:avLst/>
          </a:prstGeom>
        </p:spPr>
      </p:pic>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Understanding the Steps</a:t>
            </a:r>
            <a:endParaRPr dirty="0"/>
          </a:p>
        </p:txBody>
      </p:sp>
      <p:sp>
        <p:nvSpPr>
          <p:cNvPr id="2196" name="Google Shape;2196;p40"/>
          <p:cNvSpPr txBox="1">
            <a:spLocks noGrp="1"/>
          </p:cNvSpPr>
          <p:nvPr>
            <p:ph type="subTitle" idx="1"/>
          </p:nvPr>
        </p:nvSpPr>
        <p:spPr>
          <a:xfrm>
            <a:off x="3555369" y="2414016"/>
            <a:ext cx="2154276"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Transforming Dataset</a:t>
            </a:r>
            <a:endParaRPr dirty="0"/>
          </a:p>
        </p:txBody>
      </p:sp>
      <p:sp>
        <p:nvSpPr>
          <p:cNvPr id="2197" name="Google Shape;2197;p40"/>
          <p:cNvSpPr txBox="1">
            <a:spLocks noGrp="1"/>
          </p:cNvSpPr>
          <p:nvPr>
            <p:ph type="subTitle" idx="2"/>
          </p:nvPr>
        </p:nvSpPr>
        <p:spPr>
          <a:xfrm>
            <a:off x="1024128"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Loading Dataset</a:t>
            </a:r>
            <a:endParaRPr dirty="0"/>
          </a:p>
        </p:txBody>
      </p:sp>
      <p:sp>
        <p:nvSpPr>
          <p:cNvPr id="2198" name="Google Shape;2198;p40"/>
          <p:cNvSpPr txBox="1">
            <a:spLocks noGrp="1"/>
          </p:cNvSpPr>
          <p:nvPr>
            <p:ph type="subTitle" idx="3"/>
          </p:nvPr>
        </p:nvSpPr>
        <p:spPr>
          <a:xfrm>
            <a:off x="6355080"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Dashboard</a:t>
            </a:r>
            <a:endParaRPr dirty="0"/>
          </a:p>
        </p:txBody>
      </p:sp>
      <p:sp>
        <p:nvSpPr>
          <p:cNvPr id="2199" name="Google Shape;2199;p40"/>
          <p:cNvSpPr txBox="1">
            <a:spLocks noGrp="1"/>
          </p:cNvSpPr>
          <p:nvPr>
            <p:ph type="subTitle" idx="4"/>
          </p:nvPr>
        </p:nvSpPr>
        <p:spPr>
          <a:xfrm>
            <a:off x="3613314" y="2841716"/>
            <a:ext cx="1917479"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solidFill>
                  <a:schemeClr val="dk2"/>
                </a:solidFill>
                <a:latin typeface="Barlow Semi Condensed"/>
                <a:ea typeface="Barlow Semi Condensed"/>
                <a:cs typeface="Barlow Semi Condensed"/>
                <a:sym typeface="Barlow Semi Condensed"/>
              </a:rPr>
              <a:t>Transform the data in the </a:t>
            </a:r>
            <a:r>
              <a:rPr lang="en" sz="1400" b="1" dirty="0">
                <a:solidFill>
                  <a:schemeClr val="dk2"/>
                </a:solidFill>
                <a:latin typeface="Barlow Semi Condensed"/>
                <a:ea typeface="Barlow Semi Condensed"/>
                <a:cs typeface="Barlow Semi Condensed"/>
                <a:sym typeface="Barlow Semi Condensed"/>
              </a:rPr>
              <a:t>Power Query</a:t>
            </a:r>
            <a:r>
              <a:rPr lang="en" sz="1400" dirty="0">
                <a:solidFill>
                  <a:schemeClr val="dk2"/>
                </a:solidFill>
                <a:latin typeface="Barlow Semi Condensed"/>
                <a:ea typeface="Barlow Semi Condensed"/>
                <a:cs typeface="Barlow Semi Condensed"/>
                <a:sym typeface="Barlow Semi Condensed"/>
              </a:rPr>
              <a:t>. Involves </a:t>
            </a:r>
            <a:r>
              <a:rPr lang="en" sz="1400" b="1" dirty="0">
                <a:solidFill>
                  <a:schemeClr val="dk2"/>
                </a:solidFill>
                <a:latin typeface="Barlow Semi Condensed"/>
                <a:ea typeface="Barlow Semi Condensed"/>
                <a:cs typeface="Barlow Semi Condensed"/>
                <a:sym typeface="Barlow Semi Condensed"/>
              </a:rPr>
              <a:t>Data Cleaning</a:t>
            </a:r>
            <a:r>
              <a:rPr lang="en" sz="1400" dirty="0">
                <a:solidFill>
                  <a:schemeClr val="dk2"/>
                </a:solidFill>
                <a:latin typeface="Barlow Semi Condensed"/>
                <a:ea typeface="Barlow Semi Condensed"/>
                <a:cs typeface="Barlow Semi Condensed"/>
                <a:sym typeface="Barlow Semi Condensed"/>
              </a:rPr>
              <a:t>,</a:t>
            </a:r>
            <a:r>
              <a:rPr lang="en" sz="1400" b="1" dirty="0">
                <a:solidFill>
                  <a:schemeClr val="dk2"/>
                </a:solidFill>
                <a:latin typeface="Barlow Semi Condensed"/>
                <a:ea typeface="Barlow Semi Condensed"/>
                <a:cs typeface="Barlow Semi Condensed"/>
                <a:sym typeface="Barlow Semi Condensed"/>
              </a:rPr>
              <a:t> Feature Engineering </a:t>
            </a:r>
            <a:r>
              <a:rPr lang="en" sz="1400" dirty="0">
                <a:solidFill>
                  <a:schemeClr val="dk2"/>
                </a:solidFill>
                <a:latin typeface="Barlow Semi Condensed"/>
                <a:ea typeface="Barlow Semi Condensed"/>
                <a:cs typeface="Barlow Semi Condensed"/>
                <a:sym typeface="Barlow Semi Condensed"/>
              </a:rPr>
              <a:t>etc.</a:t>
            </a:r>
            <a:endParaRPr sz="1400" dirty="0">
              <a:latin typeface="Barlow Semi Condensed"/>
              <a:ea typeface="Barlow Semi Condensed"/>
              <a:cs typeface="Barlow Semi Condensed"/>
              <a:sym typeface="Barlow Semi Condensed"/>
            </a:endParaRPr>
          </a:p>
        </p:txBody>
      </p:sp>
      <p:sp>
        <p:nvSpPr>
          <p:cNvPr id="2200" name="Google Shape;2200;p40"/>
          <p:cNvSpPr txBox="1">
            <a:spLocks noGrp="1"/>
          </p:cNvSpPr>
          <p:nvPr>
            <p:ph type="subTitle" idx="5"/>
          </p:nvPr>
        </p:nvSpPr>
        <p:spPr>
          <a:xfrm>
            <a:off x="1024128" y="2825496"/>
            <a:ext cx="1764900" cy="1079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sz="1400" dirty="0">
                <a:latin typeface="Barlow Semi Condensed"/>
                <a:ea typeface="Barlow Semi Condensed"/>
                <a:cs typeface="Barlow Semi Condensed"/>
                <a:sym typeface="Barlow Semi Condensed"/>
              </a:rPr>
              <a:t>The dataset has to be uploaded into the </a:t>
            </a:r>
            <a:r>
              <a:rPr lang="en-IN" sz="1400" b="1" dirty="0">
                <a:latin typeface="Barlow Semi Condensed"/>
                <a:ea typeface="Barlow Semi Condensed"/>
                <a:cs typeface="Barlow Semi Condensed"/>
                <a:sym typeface="Barlow Semi Condensed"/>
              </a:rPr>
              <a:t>Power BI desktop </a:t>
            </a:r>
            <a:r>
              <a:rPr lang="en-IN" sz="1400" dirty="0">
                <a:latin typeface="Barlow Semi Condensed"/>
                <a:ea typeface="Barlow Semi Condensed"/>
                <a:cs typeface="Barlow Semi Condensed"/>
                <a:sym typeface="Barlow Semi Condensed"/>
              </a:rPr>
              <a:t>application.</a:t>
            </a:r>
            <a:endParaRPr sz="1400" dirty="0">
              <a:latin typeface="Barlow Semi Condensed"/>
              <a:ea typeface="Barlow Semi Condensed"/>
              <a:cs typeface="Barlow Semi Condensed"/>
              <a:sym typeface="Barlow Semi Condensed"/>
            </a:endParaRPr>
          </a:p>
        </p:txBody>
      </p:sp>
      <p:sp>
        <p:nvSpPr>
          <p:cNvPr id="2201" name="Google Shape;2201;p40"/>
          <p:cNvSpPr txBox="1">
            <a:spLocks noGrp="1"/>
          </p:cNvSpPr>
          <p:nvPr>
            <p:ph type="subTitle" idx="6"/>
          </p:nvPr>
        </p:nvSpPr>
        <p:spPr>
          <a:xfrm>
            <a:off x="6252510" y="2814716"/>
            <a:ext cx="199692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solidFill>
                  <a:schemeClr val="dk2"/>
                </a:solidFill>
                <a:latin typeface="Barlow Semi Condensed"/>
                <a:ea typeface="Barlow Semi Condensed"/>
                <a:cs typeface="Barlow Semi Condensed"/>
                <a:sym typeface="Barlow Semi Condensed"/>
              </a:rPr>
              <a:t>Creating a fully interactive dashboard for effective insight generation and </a:t>
            </a:r>
            <a:r>
              <a:rPr lang="en" sz="1400" b="1" dirty="0">
                <a:solidFill>
                  <a:schemeClr val="dk2"/>
                </a:solidFill>
                <a:latin typeface="Barlow Semi Condensed"/>
                <a:ea typeface="Barlow Semi Condensed"/>
                <a:cs typeface="Barlow Semi Condensed"/>
                <a:sym typeface="Barlow Semi Condensed"/>
              </a:rPr>
              <a:t>Data Visualization</a:t>
            </a:r>
            <a:r>
              <a:rPr lang="en" sz="1400" dirty="0">
                <a:solidFill>
                  <a:schemeClr val="dk2"/>
                </a:solidFill>
                <a:latin typeface="Barlow Semi Condensed"/>
                <a:ea typeface="Barlow Semi Condensed"/>
                <a:cs typeface="Barlow Semi Condensed"/>
                <a:sym typeface="Barlow Semi Condensed"/>
              </a:rPr>
              <a:t>.</a:t>
            </a:r>
            <a:endParaRPr sz="1400" dirty="0">
              <a:latin typeface="Barlow Semi Condensed"/>
              <a:ea typeface="Barlow Semi Condensed"/>
              <a:cs typeface="Barlow Semi Condensed"/>
              <a:sym typeface="Barlow Semi Condensed"/>
            </a:endParaRPr>
          </a:p>
        </p:txBody>
      </p:sp>
      <p:pic>
        <p:nvPicPr>
          <p:cNvPr id="6" name="Graphic 5" descr="Gears with solid fill">
            <a:extLst>
              <a:ext uri="{FF2B5EF4-FFF2-40B4-BE49-F238E27FC236}">
                <a16:creationId xmlns:a16="http://schemas.microsoft.com/office/drawing/2014/main" id="{9DA53A98-515E-D335-927B-F4327241EDB7}"/>
              </a:ext>
            </a:extLst>
          </p:cNvPr>
          <p:cNvPicPr>
            <a:picLocks noChangeAspect="1"/>
          </p:cNvPicPr>
          <p:nvPr/>
        </p:nvPicPr>
        <p:blipFill>
          <a:blip r:embed="rId5">
            <a:duotone>
              <a:schemeClr val="accent5">
                <a:shade val="45000"/>
                <a:satMod val="135000"/>
              </a:schemeClr>
              <a:prstClr val="white"/>
            </a:duotone>
            <a:extLst>
              <a:ext uri="{96DAC541-7B7A-43D3-8B79-37D633B846F1}">
                <asvg:svgBlip xmlns:asvg="http://schemas.microsoft.com/office/drawing/2016/SVG/main" r:embed="rId6"/>
              </a:ext>
            </a:extLst>
          </a:blip>
          <a:stretch>
            <a:fillRect/>
          </a:stretch>
        </p:blipFill>
        <p:spPr>
          <a:xfrm>
            <a:off x="4271943" y="1758709"/>
            <a:ext cx="573114" cy="573114"/>
          </a:xfrm>
          <a:prstGeom prst="rect">
            <a:avLst/>
          </a:prstGeom>
        </p:spPr>
      </p:pic>
      <p:pic>
        <p:nvPicPr>
          <p:cNvPr id="8" name="Graphic 7" descr="Presentation with pie chart with solid fill">
            <a:extLst>
              <a:ext uri="{FF2B5EF4-FFF2-40B4-BE49-F238E27FC236}">
                <a16:creationId xmlns:a16="http://schemas.microsoft.com/office/drawing/2014/main" id="{66E9EB05-E0D1-CA78-EBB3-15AA42C6E6D2}"/>
              </a:ext>
            </a:extLst>
          </p:cNvPr>
          <p:cNvPicPr>
            <a:picLocks noChangeAspect="1"/>
          </p:cNvPicPr>
          <p:nvPr/>
        </p:nvPicPr>
        <p:blipFill>
          <a:blip r:embed="rId7">
            <a:duotone>
              <a:schemeClr val="accent5">
                <a:shade val="45000"/>
                <a:satMod val="135000"/>
              </a:schemeClr>
              <a:prstClr val="white"/>
            </a:duotone>
            <a:extLst>
              <a:ext uri="{96DAC541-7B7A-43D3-8B79-37D633B846F1}">
                <asvg:svgBlip xmlns:asvg="http://schemas.microsoft.com/office/drawing/2016/SVG/main" r:embed="rId8"/>
              </a:ext>
            </a:extLst>
          </a:blip>
          <a:stretch>
            <a:fillRect/>
          </a:stretch>
        </p:blipFill>
        <p:spPr>
          <a:xfrm>
            <a:off x="6937413" y="1748116"/>
            <a:ext cx="573114" cy="5943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Description</a:t>
            </a:r>
            <a:endParaRPr dirty="0"/>
          </a:p>
        </p:txBody>
      </p:sp>
      <p:graphicFrame>
        <p:nvGraphicFramePr>
          <p:cNvPr id="18" name="Diagram 17">
            <a:extLst>
              <a:ext uri="{FF2B5EF4-FFF2-40B4-BE49-F238E27FC236}">
                <a16:creationId xmlns:a16="http://schemas.microsoft.com/office/drawing/2014/main" id="{B72443F3-4DE9-75B4-0624-997CCBDB4713}"/>
              </a:ext>
            </a:extLst>
          </p:cNvPr>
          <p:cNvGraphicFramePr/>
          <p:nvPr>
            <p:extLst>
              <p:ext uri="{D42A27DB-BD31-4B8C-83A1-F6EECF244321}">
                <p14:modId xmlns:p14="http://schemas.microsoft.com/office/powerpoint/2010/main" val="861740494"/>
              </p:ext>
            </p:extLst>
          </p:nvPr>
        </p:nvGraphicFramePr>
        <p:xfrm>
          <a:off x="1152000" y="1080000"/>
          <a:ext cx="6847200" cy="349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xtBox 18">
            <a:extLst>
              <a:ext uri="{FF2B5EF4-FFF2-40B4-BE49-F238E27FC236}">
                <a16:creationId xmlns:a16="http://schemas.microsoft.com/office/drawing/2014/main" id="{2294A903-149B-5F92-7140-BB4673192A64}"/>
              </a:ext>
            </a:extLst>
          </p:cNvPr>
          <p:cNvSpPr txBox="1"/>
          <p:nvPr/>
        </p:nvSpPr>
        <p:spPr>
          <a:xfrm>
            <a:off x="6732000" y="4063500"/>
            <a:ext cx="1267200" cy="400110"/>
          </a:xfrm>
          <a:prstGeom prst="rect">
            <a:avLst/>
          </a:prstGeom>
          <a:solidFill>
            <a:schemeClr val="bg1">
              <a:lumMod val="85000"/>
            </a:schemeClr>
          </a:solidFill>
        </p:spPr>
        <p:txBody>
          <a:bodyPr wrap="square" rtlCol="0">
            <a:spAutoFit/>
          </a:bodyPr>
          <a:lstStyle/>
          <a:p>
            <a:pPr algn="ctr"/>
            <a:r>
              <a:rPr lang="en-IN" sz="2000" dirty="0">
                <a:solidFill>
                  <a:schemeClr val="accent3">
                    <a:lumMod val="25000"/>
                  </a:schemeClr>
                </a:solidFill>
                <a:latin typeface="Barlow Semi Condensed" panose="00000506000000000000" pitchFamily="2" charset="0"/>
              </a:rPr>
              <a:t>4998 × 17</a:t>
            </a:r>
          </a:p>
        </p:txBody>
      </p:sp>
      <p:sp>
        <p:nvSpPr>
          <p:cNvPr id="20" name="Google Shape;2155;p38">
            <a:extLst>
              <a:ext uri="{FF2B5EF4-FFF2-40B4-BE49-F238E27FC236}">
                <a16:creationId xmlns:a16="http://schemas.microsoft.com/office/drawing/2014/main" id="{D9991624-FA13-0B0D-0729-3BBF53C36B6B}"/>
              </a:ext>
            </a:extLst>
          </p:cNvPr>
          <p:cNvSpPr txBox="1">
            <a:spLocks/>
          </p:cNvSpPr>
          <p:nvPr/>
        </p:nvSpPr>
        <p:spPr>
          <a:xfrm>
            <a:off x="-8650790" y="2475974"/>
            <a:ext cx="9802790" cy="80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IN" sz="4200"/>
              <a:t>Data Transformation</a:t>
            </a:r>
            <a:endParaRPr lang="en-IN" sz="4200" dirty="0"/>
          </a:p>
        </p:txBody>
      </p:sp>
      <p:sp>
        <p:nvSpPr>
          <p:cNvPr id="21" name="Google Shape;2156;p38">
            <a:extLst>
              <a:ext uri="{FF2B5EF4-FFF2-40B4-BE49-F238E27FC236}">
                <a16:creationId xmlns:a16="http://schemas.microsoft.com/office/drawing/2014/main" id="{4451585B-DC09-EE46-6E61-ED1E0E9E345C}"/>
              </a:ext>
            </a:extLst>
          </p:cNvPr>
          <p:cNvSpPr txBox="1">
            <a:spLocks/>
          </p:cNvSpPr>
          <p:nvPr/>
        </p:nvSpPr>
        <p:spPr>
          <a:xfrm>
            <a:off x="-7179900" y="1080000"/>
            <a:ext cx="7996800" cy="106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 sz="8000" dirty="0">
                <a:solidFill>
                  <a:schemeClr val="tx2">
                    <a:lumMod val="25000"/>
                  </a:schemeClr>
                </a:solidFill>
              </a:rPr>
              <a:t>02</a:t>
            </a:r>
          </a:p>
        </p:txBody>
      </p:sp>
    </p:spTree>
    <p:extLst>
      <p:ext uri="{BB962C8B-B14F-4D97-AF65-F5344CB8AC3E}">
        <p14:creationId xmlns:p14="http://schemas.microsoft.com/office/powerpoint/2010/main" val="22307804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636700" y="2442062"/>
            <a:ext cx="36378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a:t>Data Transformation</a:t>
            </a:r>
            <a:endParaRPr sz="4200" dirty="0"/>
          </a:p>
        </p:txBody>
      </p:sp>
      <p:sp>
        <p:nvSpPr>
          <p:cNvPr id="2156" name="Google Shape;2156;p38"/>
          <p:cNvSpPr txBox="1">
            <a:spLocks noGrp="1"/>
          </p:cNvSpPr>
          <p:nvPr>
            <p:ph type="title" idx="2"/>
          </p:nvPr>
        </p:nvSpPr>
        <p:spPr>
          <a:xfrm>
            <a:off x="2971800" y="10460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t>02</a:t>
            </a:r>
            <a:endParaRPr sz="8000" dirty="0"/>
          </a:p>
        </p:txBody>
      </p:sp>
      <p:pic>
        <p:nvPicPr>
          <p:cNvPr id="4" name="Picture 3">
            <a:extLst>
              <a:ext uri="{FF2B5EF4-FFF2-40B4-BE49-F238E27FC236}">
                <a16:creationId xmlns:a16="http://schemas.microsoft.com/office/drawing/2014/main" id="{F044F503-2B4E-0194-EC76-705424D98865}"/>
              </a:ext>
            </a:extLst>
          </p:cNvPr>
          <p:cNvPicPr>
            <a:picLocks noChangeAspect="1"/>
          </p:cNvPicPr>
          <p:nvPr/>
        </p:nvPicPr>
        <p:blipFill>
          <a:blip r:embed="rId3"/>
          <a:stretch>
            <a:fillRect/>
          </a:stretch>
        </p:blipFill>
        <p:spPr>
          <a:xfrm>
            <a:off x="5132614" y="-4445962"/>
            <a:ext cx="2391109" cy="3991532"/>
          </a:xfrm>
          <a:prstGeom prst="rect">
            <a:avLst/>
          </a:prstGeom>
        </p:spPr>
      </p:pic>
    </p:spTree>
    <p:extLst>
      <p:ext uri="{BB962C8B-B14F-4D97-AF65-F5344CB8AC3E}">
        <p14:creationId xmlns:p14="http://schemas.microsoft.com/office/powerpoint/2010/main" val="284161395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262743" y="1999050"/>
            <a:ext cx="330925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Final Dataset after Transformation</a:t>
            </a:r>
            <a:endParaRPr dirty="0"/>
          </a:p>
        </p:txBody>
      </p:sp>
      <p:pic>
        <p:nvPicPr>
          <p:cNvPr id="3" name="Picture 2">
            <a:extLst>
              <a:ext uri="{FF2B5EF4-FFF2-40B4-BE49-F238E27FC236}">
                <a16:creationId xmlns:a16="http://schemas.microsoft.com/office/drawing/2014/main" id="{F310838E-5C56-C6FD-EE50-3830C62432B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3488128" y="1533599"/>
            <a:ext cx="2168357" cy="3336373"/>
          </a:xfrm>
          <a:prstGeom prst="rect">
            <a:avLst/>
          </a:prstGeom>
        </p:spPr>
      </p:pic>
      <p:sp>
        <p:nvSpPr>
          <p:cNvPr id="38" name="TextBox 37">
            <a:extLst>
              <a:ext uri="{FF2B5EF4-FFF2-40B4-BE49-F238E27FC236}">
                <a16:creationId xmlns:a16="http://schemas.microsoft.com/office/drawing/2014/main" id="{F4D2EC7A-B864-BAA1-5593-900950E314DD}"/>
              </a:ext>
            </a:extLst>
          </p:cNvPr>
          <p:cNvSpPr txBox="1"/>
          <p:nvPr/>
        </p:nvSpPr>
        <p:spPr>
          <a:xfrm>
            <a:off x="10304112" y="1982504"/>
            <a:ext cx="2168357" cy="1938992"/>
          </a:xfrm>
          <a:prstGeom prst="rect">
            <a:avLst/>
          </a:prstGeom>
          <a:noFill/>
        </p:spPr>
        <p:txBody>
          <a:bodyPr wrap="square" rtlCol="0">
            <a:spAutoFit/>
          </a:bodyPr>
          <a:lstStyle/>
          <a:p>
            <a:r>
              <a:rPr lang="en-IN" sz="2000" dirty="0">
                <a:solidFill>
                  <a:schemeClr val="dk2"/>
                </a:solidFill>
                <a:latin typeface="Barlow Semi Condensed" panose="00000506000000000000" pitchFamily="2" charset="0"/>
                <a:sym typeface="Fjalla One"/>
              </a:rPr>
              <a:t>Each step has its own separate command through which Power Query transforms the data.</a:t>
            </a:r>
          </a:p>
        </p:txBody>
      </p:sp>
      <p:pic>
        <p:nvPicPr>
          <p:cNvPr id="43" name="Picture 42">
            <a:extLst>
              <a:ext uri="{FF2B5EF4-FFF2-40B4-BE49-F238E27FC236}">
                <a16:creationId xmlns:a16="http://schemas.microsoft.com/office/drawing/2014/main" id="{3FFD1F99-7AE3-5B08-7FB9-0E4D3518C3A1}"/>
              </a:ext>
            </a:extLst>
          </p:cNvPr>
          <p:cNvPicPr>
            <a:picLocks noChangeAspect="1"/>
          </p:cNvPicPr>
          <p:nvPr/>
        </p:nvPicPr>
        <p:blipFill>
          <a:blip r:embed="rId5"/>
          <a:stretch>
            <a:fillRect/>
          </a:stretch>
        </p:blipFill>
        <p:spPr>
          <a:xfrm>
            <a:off x="5132614" y="575984"/>
            <a:ext cx="2391109" cy="3991532"/>
          </a:xfrm>
          <a:prstGeom prst="rect">
            <a:avLst/>
          </a:prstGeom>
        </p:spPr>
      </p:pic>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Steps applied in the Power Query to transform the dataset</a:t>
            </a:r>
            <a:endParaRPr dirty="0"/>
          </a:p>
        </p:txBody>
      </p:sp>
      <p:pic>
        <p:nvPicPr>
          <p:cNvPr id="3" name="Picture 2">
            <a:extLst>
              <a:ext uri="{FF2B5EF4-FFF2-40B4-BE49-F238E27FC236}">
                <a16:creationId xmlns:a16="http://schemas.microsoft.com/office/drawing/2014/main" id="{F310838E-5C56-C6FD-EE50-3830C62432B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1417707" y="1533599"/>
            <a:ext cx="2168357" cy="3336373"/>
          </a:xfrm>
          <a:prstGeom prst="rect">
            <a:avLst/>
          </a:prstGeom>
        </p:spPr>
      </p:pic>
      <p:cxnSp>
        <p:nvCxnSpPr>
          <p:cNvPr id="37" name="Straight Arrow Connector 36">
            <a:extLst>
              <a:ext uri="{FF2B5EF4-FFF2-40B4-BE49-F238E27FC236}">
                <a16:creationId xmlns:a16="http://schemas.microsoft.com/office/drawing/2014/main" id="{ABBFB6EF-E8BD-4EB1-32FA-B20C4E902599}"/>
              </a:ext>
            </a:extLst>
          </p:cNvPr>
          <p:cNvCxnSpPr/>
          <p:nvPr/>
        </p:nvCxnSpPr>
        <p:spPr>
          <a:xfrm>
            <a:off x="3967200" y="2952000"/>
            <a:ext cx="1281600"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8" name="TextBox 37">
            <a:extLst>
              <a:ext uri="{FF2B5EF4-FFF2-40B4-BE49-F238E27FC236}">
                <a16:creationId xmlns:a16="http://schemas.microsoft.com/office/drawing/2014/main" id="{F4D2EC7A-B864-BAA1-5593-900950E314DD}"/>
              </a:ext>
            </a:extLst>
          </p:cNvPr>
          <p:cNvSpPr txBox="1"/>
          <p:nvPr/>
        </p:nvSpPr>
        <p:spPr>
          <a:xfrm>
            <a:off x="5557938" y="1982504"/>
            <a:ext cx="2168357" cy="1938992"/>
          </a:xfrm>
          <a:prstGeom prst="rect">
            <a:avLst/>
          </a:prstGeom>
          <a:noFill/>
        </p:spPr>
        <p:txBody>
          <a:bodyPr wrap="square" rtlCol="0">
            <a:spAutoFit/>
          </a:bodyPr>
          <a:lstStyle/>
          <a:p>
            <a:r>
              <a:rPr lang="en-IN" sz="2000" dirty="0">
                <a:solidFill>
                  <a:schemeClr val="dk2"/>
                </a:solidFill>
                <a:latin typeface="Barlow Semi Condensed" panose="00000506000000000000" pitchFamily="2" charset="0"/>
                <a:sym typeface="Fjalla One"/>
              </a:rPr>
              <a:t>Each step has its own separate command through which Power Query transforms the data.</a:t>
            </a:r>
          </a:p>
        </p:txBody>
      </p:sp>
      <p:sp>
        <p:nvSpPr>
          <p:cNvPr id="39" name="Google Shape;2155;p38">
            <a:extLst>
              <a:ext uri="{FF2B5EF4-FFF2-40B4-BE49-F238E27FC236}">
                <a16:creationId xmlns:a16="http://schemas.microsoft.com/office/drawing/2014/main" id="{11521C3F-B387-0E51-BC74-53BADEE3B1D3}"/>
              </a:ext>
            </a:extLst>
          </p:cNvPr>
          <p:cNvSpPr txBox="1">
            <a:spLocks/>
          </p:cNvSpPr>
          <p:nvPr/>
        </p:nvSpPr>
        <p:spPr>
          <a:xfrm>
            <a:off x="-4297500" y="2478150"/>
            <a:ext cx="3637800" cy="80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IN" sz="4200"/>
              <a:t>Dashboard &amp; Insights</a:t>
            </a:r>
            <a:endParaRPr lang="en-IN" sz="4200" dirty="0"/>
          </a:p>
        </p:txBody>
      </p:sp>
      <p:sp>
        <p:nvSpPr>
          <p:cNvPr id="40" name="Google Shape;2156;p38">
            <a:extLst>
              <a:ext uri="{FF2B5EF4-FFF2-40B4-BE49-F238E27FC236}">
                <a16:creationId xmlns:a16="http://schemas.microsoft.com/office/drawing/2014/main" id="{3AF6AFEA-45DB-C2BC-0E89-963437AF6986}"/>
              </a:ext>
            </a:extLst>
          </p:cNvPr>
          <p:cNvSpPr txBox="1">
            <a:spLocks/>
          </p:cNvSpPr>
          <p:nvPr/>
        </p:nvSpPr>
        <p:spPr>
          <a:xfrm>
            <a:off x="-3962400" y="1046088"/>
            <a:ext cx="2967600" cy="1069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a:t>03</a:t>
            </a:r>
            <a:endParaRPr lang="en" sz="8000" dirty="0"/>
          </a:p>
        </p:txBody>
      </p:sp>
    </p:spTree>
    <p:extLst>
      <p:ext uri="{BB962C8B-B14F-4D97-AF65-F5344CB8AC3E}">
        <p14:creationId xmlns:p14="http://schemas.microsoft.com/office/powerpoint/2010/main" val="127015017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206</TotalTime>
  <Words>855</Words>
  <Application>Microsoft Office PowerPoint</Application>
  <PresentationFormat>On-screen Show (16:9)</PresentationFormat>
  <Paragraphs>92</Paragraphs>
  <Slides>27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Barlow Semi Condensed</vt:lpstr>
      <vt:lpstr>Fjalla One</vt:lpstr>
      <vt:lpstr>Arial</vt:lpstr>
      <vt:lpstr>Barlow Semi Condensed Medium</vt:lpstr>
      <vt:lpstr>Technology Consulting by Slidesgo</vt:lpstr>
      <vt:lpstr>Airplane Crash Analysis using Power BI</vt:lpstr>
      <vt:lpstr>Table of Contents</vt:lpstr>
      <vt:lpstr>Project Overview</vt:lpstr>
      <vt:lpstr>What is this Project?</vt:lpstr>
      <vt:lpstr>Understanding the Steps</vt:lpstr>
      <vt:lpstr>Dataset Description</vt:lpstr>
      <vt:lpstr>Data Transformation</vt:lpstr>
      <vt:lpstr>Final Dataset after Transformation</vt:lpstr>
      <vt:lpstr>Steps applied in the Power Query to transform the dataset</vt:lpstr>
      <vt:lpstr>Dashboard &amp;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Conclusion</vt:lpstr>
      <vt:lpstr>Conclusion</vt:lpstr>
      <vt:lpstr>4998</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dc:creator>Ayush Kumar</dc:creator>
  <cp:lastModifiedBy>Ayush Kumar</cp:lastModifiedBy>
  <cp:revision>63</cp:revision>
  <dcterms:modified xsi:type="dcterms:W3CDTF">2024-04-18T21:36:01Z</dcterms:modified>
</cp:coreProperties>
</file>