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7"/>
  </p:notesMasterIdLst>
  <p:sldIdLst>
    <p:sldId id="256" r:id="rId2"/>
    <p:sldId id="257" r:id="rId3"/>
    <p:sldId id="303" r:id="rId4"/>
    <p:sldId id="260" r:id="rId5"/>
    <p:sldId id="261" r:id="rId6"/>
    <p:sldId id="278" r:id="rId7"/>
    <p:sldId id="317" r:id="rId8"/>
    <p:sldId id="262" r:id="rId9"/>
    <p:sldId id="269" r:id="rId10"/>
    <p:sldId id="276" r:id="rId11"/>
    <p:sldId id="304" r:id="rId12"/>
    <p:sldId id="308" r:id="rId13"/>
    <p:sldId id="312" r:id="rId14"/>
    <p:sldId id="305" r:id="rId15"/>
    <p:sldId id="309" r:id="rId16"/>
    <p:sldId id="313" r:id="rId17"/>
    <p:sldId id="306" r:id="rId18"/>
    <p:sldId id="310" r:id="rId19"/>
    <p:sldId id="314" r:id="rId20"/>
    <p:sldId id="307" r:id="rId21"/>
    <p:sldId id="311" r:id="rId22"/>
    <p:sldId id="315" r:id="rId23"/>
    <p:sldId id="263" r:id="rId24"/>
    <p:sldId id="286" r:id="rId25"/>
    <p:sldId id="316" r:id="rId26"/>
  </p:sldIdLst>
  <p:sldSz cx="9144000" cy="5143500" type="screen16x9"/>
  <p:notesSz cx="6858000" cy="9144000"/>
  <p:embeddedFontLst>
    <p:embeddedFont>
      <p:font typeface="Bahiana" panose="020B0604020202020204" charset="0"/>
      <p:regular r:id="rId28"/>
    </p:embeddedFont>
    <p:embeddedFont>
      <p:font typeface="Barlow" panose="00000500000000000000" pitchFamily="2"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Roboto Slab Light" pitchFamily="2" charset="0"/>
      <p:regular r:id="rId37"/>
      <p:bold r:id="rId38"/>
    </p:embeddedFont>
    <p:embeddedFont>
      <p:font typeface="Squada One" panose="02000000000000000000"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B1564B-F420-43B8-A4BD-C94B726E1503}">
  <a:tblStyle styleId="{5EB1564B-F420-43B8-A4BD-C94B726E15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634"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1019570e5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1019570e5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880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40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1019570e5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1019570e5_0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69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358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043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1019570e5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1019570e5_0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657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001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983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1019570e5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1019570e5_0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95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3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98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1019570e5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1019570e5_0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646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7398efbee2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7398efbee2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7398efbee2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7398efbee2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66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7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6bd56c906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6bd56c906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6bd56c9061_0_2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6bd56c9061_0_2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1019570e5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1019570e5_0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70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600" y="0"/>
            <a:ext cx="9138638" cy="5143500"/>
            <a:chOff x="2600" y="0"/>
            <a:chExt cx="9138638" cy="5143500"/>
          </a:xfrm>
        </p:grpSpPr>
        <p:sp>
          <p:nvSpPr>
            <p:cNvPr id="10" name="Google Shape;10;p2"/>
            <p:cNvSpPr/>
            <p:nvPr/>
          </p:nvSpPr>
          <p:spPr>
            <a:xfrm>
              <a:off x="2325975" y="325725"/>
              <a:ext cx="4491900" cy="4491900"/>
            </a:xfrm>
            <a:prstGeom prst="ellipse">
              <a:avLst/>
            </a:pr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600" y="0"/>
              <a:ext cx="9138638" cy="5143500"/>
              <a:chOff x="0" y="0"/>
              <a:chExt cx="9138638" cy="5143500"/>
            </a:xfrm>
          </p:grpSpPr>
          <p:sp>
            <p:nvSpPr>
              <p:cNvPr id="12" name="Google Shape;12;p2"/>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p2"/>
          <p:cNvGrpSpPr/>
          <p:nvPr/>
        </p:nvGrpSpPr>
        <p:grpSpPr>
          <a:xfrm>
            <a:off x="317250" y="100236"/>
            <a:ext cx="8509400" cy="5119132"/>
            <a:chOff x="317250" y="100236"/>
            <a:chExt cx="8509400" cy="5119132"/>
          </a:xfrm>
        </p:grpSpPr>
        <p:sp>
          <p:nvSpPr>
            <p:cNvPr id="17" name="Google Shape;17;p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17250" y="268825"/>
              <a:ext cx="8509400" cy="4605850"/>
              <a:chOff x="317250" y="268825"/>
              <a:chExt cx="8509400" cy="4605850"/>
            </a:xfrm>
          </p:grpSpPr>
          <p:sp>
            <p:nvSpPr>
              <p:cNvPr id="22" name="Google Shape;22;p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subTitle" idx="1"/>
          </p:nvPr>
        </p:nvSpPr>
        <p:spPr>
          <a:xfrm>
            <a:off x="2249525" y="1626825"/>
            <a:ext cx="4644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rgbClr val="FFFFFF"/>
                </a:solidFill>
              </a:defRPr>
            </a:lvl1pPr>
            <a:lvl2pPr lvl="1" algn="ctr" rtl="0">
              <a:lnSpc>
                <a:spcPct val="100000"/>
              </a:lnSpc>
              <a:spcBef>
                <a:spcPts val="1600"/>
              </a:spcBef>
              <a:spcAft>
                <a:spcPts val="0"/>
              </a:spcAft>
              <a:buNone/>
              <a:defRPr sz="1800">
                <a:solidFill>
                  <a:srgbClr val="FFFFFF"/>
                </a:solidFill>
              </a:defRPr>
            </a:lvl2pPr>
            <a:lvl3pPr lvl="2" algn="ctr" rtl="0">
              <a:lnSpc>
                <a:spcPct val="100000"/>
              </a:lnSpc>
              <a:spcBef>
                <a:spcPts val="1600"/>
              </a:spcBef>
              <a:spcAft>
                <a:spcPts val="0"/>
              </a:spcAft>
              <a:buNone/>
              <a:defRPr sz="1800">
                <a:solidFill>
                  <a:srgbClr val="FFFFFF"/>
                </a:solidFill>
              </a:defRPr>
            </a:lvl3pPr>
            <a:lvl4pPr lvl="3" algn="ctr" rtl="0">
              <a:lnSpc>
                <a:spcPct val="100000"/>
              </a:lnSpc>
              <a:spcBef>
                <a:spcPts val="1600"/>
              </a:spcBef>
              <a:spcAft>
                <a:spcPts val="0"/>
              </a:spcAft>
              <a:buNone/>
              <a:defRPr sz="1800">
                <a:solidFill>
                  <a:srgbClr val="FFFFFF"/>
                </a:solidFill>
              </a:defRPr>
            </a:lvl4pPr>
            <a:lvl5pPr lvl="4" algn="ctr" rtl="0">
              <a:lnSpc>
                <a:spcPct val="100000"/>
              </a:lnSpc>
              <a:spcBef>
                <a:spcPts val="1600"/>
              </a:spcBef>
              <a:spcAft>
                <a:spcPts val="0"/>
              </a:spcAft>
              <a:buNone/>
              <a:defRPr sz="1800">
                <a:solidFill>
                  <a:srgbClr val="FFFFFF"/>
                </a:solidFill>
              </a:defRPr>
            </a:lvl5pPr>
            <a:lvl6pPr lvl="5" algn="ctr" rtl="0">
              <a:lnSpc>
                <a:spcPct val="100000"/>
              </a:lnSpc>
              <a:spcBef>
                <a:spcPts val="1600"/>
              </a:spcBef>
              <a:spcAft>
                <a:spcPts val="0"/>
              </a:spcAft>
              <a:buNone/>
              <a:defRPr sz="1800">
                <a:solidFill>
                  <a:srgbClr val="FFFFFF"/>
                </a:solidFill>
              </a:defRPr>
            </a:lvl6pPr>
            <a:lvl7pPr lvl="6" algn="ctr" rtl="0">
              <a:lnSpc>
                <a:spcPct val="100000"/>
              </a:lnSpc>
              <a:spcBef>
                <a:spcPts val="1600"/>
              </a:spcBef>
              <a:spcAft>
                <a:spcPts val="0"/>
              </a:spcAft>
              <a:buNone/>
              <a:defRPr sz="1800">
                <a:solidFill>
                  <a:srgbClr val="FFFFFF"/>
                </a:solidFill>
              </a:defRPr>
            </a:lvl7pPr>
            <a:lvl8pPr lvl="7" algn="ctr" rtl="0">
              <a:lnSpc>
                <a:spcPct val="100000"/>
              </a:lnSpc>
              <a:spcBef>
                <a:spcPts val="1600"/>
              </a:spcBef>
              <a:spcAft>
                <a:spcPts val="0"/>
              </a:spcAft>
              <a:buNone/>
              <a:defRPr sz="1800">
                <a:solidFill>
                  <a:srgbClr val="FFFFFF"/>
                </a:solidFill>
              </a:defRPr>
            </a:lvl8pPr>
            <a:lvl9pPr lvl="8" algn="ctr" rtl="0">
              <a:lnSpc>
                <a:spcPct val="100000"/>
              </a:lnSpc>
              <a:spcBef>
                <a:spcPts val="1600"/>
              </a:spcBef>
              <a:spcAft>
                <a:spcPts val="1600"/>
              </a:spcAft>
              <a:buNone/>
              <a:defRPr sz="1800">
                <a:solidFill>
                  <a:srgbClr val="FFFFFF"/>
                </a:solidFill>
              </a:defRPr>
            </a:lvl9pPr>
          </a:lstStyle>
          <a:p>
            <a:endParaRPr/>
          </a:p>
        </p:txBody>
      </p:sp>
      <p:sp>
        <p:nvSpPr>
          <p:cNvPr id="27" name="Google Shape;27;p2"/>
          <p:cNvSpPr txBox="1">
            <a:spLocks noGrp="1"/>
          </p:cNvSpPr>
          <p:nvPr>
            <p:ph type="ctrTitle"/>
          </p:nvPr>
        </p:nvSpPr>
        <p:spPr>
          <a:xfrm>
            <a:off x="1891125" y="718225"/>
            <a:ext cx="5361600" cy="1059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7200">
                <a:solidFill>
                  <a:srgbClr val="FFFFFF"/>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100000">
              <a:schemeClr val="lt1"/>
            </a:gs>
          </a:gsLst>
          <a:lin ang="5400700" scaled="0"/>
        </a:gradFill>
        <a:effectLst/>
      </p:bgPr>
    </p:bg>
    <p:spTree>
      <p:nvGrpSpPr>
        <p:cNvPr id="1" name="Shape 28"/>
        <p:cNvGrpSpPr/>
        <p:nvPr/>
      </p:nvGrpSpPr>
      <p:grpSpPr>
        <a:xfrm>
          <a:off x="0" y="0"/>
          <a:ext cx="0" cy="0"/>
          <a:chOff x="0" y="0"/>
          <a:chExt cx="0" cy="0"/>
        </a:xfrm>
      </p:grpSpPr>
      <p:grpSp>
        <p:nvGrpSpPr>
          <p:cNvPr id="29" name="Google Shape;29;p3"/>
          <p:cNvGrpSpPr/>
          <p:nvPr/>
        </p:nvGrpSpPr>
        <p:grpSpPr>
          <a:xfrm>
            <a:off x="317250" y="100236"/>
            <a:ext cx="8509400" cy="5119132"/>
            <a:chOff x="317250" y="100236"/>
            <a:chExt cx="8509400" cy="5119132"/>
          </a:xfrm>
        </p:grpSpPr>
        <p:sp>
          <p:nvSpPr>
            <p:cNvPr id="30" name="Google Shape;30;p3"/>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a:off x="317250" y="268825"/>
              <a:ext cx="8509400" cy="4605850"/>
              <a:chOff x="317250" y="268825"/>
              <a:chExt cx="8509400" cy="4605850"/>
            </a:xfrm>
          </p:grpSpPr>
          <p:sp>
            <p:nvSpPr>
              <p:cNvPr id="35" name="Google Shape;35;p3"/>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3"/>
          <p:cNvGrpSpPr/>
          <p:nvPr/>
        </p:nvGrpSpPr>
        <p:grpSpPr>
          <a:xfrm>
            <a:off x="-12" y="-12"/>
            <a:ext cx="7545763" cy="5143513"/>
            <a:chOff x="-12" y="-12"/>
            <a:chExt cx="7545763" cy="5143513"/>
          </a:xfrm>
        </p:grpSpPr>
        <p:grpSp>
          <p:nvGrpSpPr>
            <p:cNvPr id="40" name="Google Shape;40;p3"/>
            <p:cNvGrpSpPr/>
            <p:nvPr/>
          </p:nvGrpSpPr>
          <p:grpSpPr>
            <a:xfrm>
              <a:off x="5048975" y="0"/>
              <a:ext cx="2496775" cy="5143500"/>
              <a:chOff x="5046375" y="0"/>
              <a:chExt cx="2496775" cy="5143500"/>
            </a:xfrm>
          </p:grpSpPr>
          <p:sp>
            <p:nvSpPr>
              <p:cNvPr id="41" name="Google Shape;41;p3"/>
              <p:cNvSpPr/>
              <p:nvPr/>
            </p:nvSpPr>
            <p:spPr>
              <a:xfrm>
                <a:off x="5046375"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p:nvPr/>
          </p:nvSpPr>
          <p:spPr>
            <a:xfrm rot="-5400000">
              <a:off x="-332850"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1294A"/>
              </a:buClr>
              <a:buSzPts val="4200"/>
              <a:buNone/>
              <a:defRPr sz="6000">
                <a:solidFill>
                  <a:srgbClr val="FFFFFF"/>
                </a:solidFill>
              </a:defRPr>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45" name="Google Shape;45;p3"/>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600">
                <a:solidFill>
                  <a:srgbClr val="FFFFFF"/>
                </a:solidFill>
              </a:defRPr>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46" name="Google Shape;46;p3"/>
          <p:cNvSpPr txBox="1">
            <a:spLocks noGrp="1"/>
          </p:cNvSpPr>
          <p:nvPr>
            <p:ph type="title" idx="2" hasCustomPrompt="1"/>
          </p:nvPr>
        </p:nvSpPr>
        <p:spPr>
          <a:xfrm>
            <a:off x="725275" y="952809"/>
            <a:ext cx="1176600" cy="859200"/>
          </a:xfrm>
          <a:prstGeom prst="rect">
            <a:avLst/>
          </a:prstGeom>
          <a:noFill/>
        </p:spPr>
        <p:txBody>
          <a:bodyPr spcFirstLastPara="1" wrap="square" lIns="91425" tIns="91425" rIns="91425" bIns="91425" anchor="b" anchorCtr="0">
            <a:noAutofit/>
          </a:bodyPr>
          <a:lstStyle>
            <a:lvl1pPr lvl="0"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1"/>
            </a:gs>
            <a:gs pos="100000">
              <a:schemeClr val="lt1"/>
            </a:gs>
          </a:gsLst>
          <a:lin ang="5400700"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485608" y="-872804"/>
            <a:ext cx="8658379" cy="7854599"/>
            <a:chOff x="485608" y="-872804"/>
            <a:chExt cx="8658379" cy="7854599"/>
          </a:xfrm>
        </p:grpSpPr>
        <p:sp>
          <p:nvSpPr>
            <p:cNvPr id="49" name="Google Shape;49;p4"/>
            <p:cNvSpPr/>
            <p:nvPr/>
          </p:nvSpPr>
          <p:spPr>
            <a:xfrm rot="5400000" flipH="1">
              <a:off x="5830875"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a:off x="485608" y="-872804"/>
              <a:ext cx="8316624" cy="7854599"/>
              <a:chOff x="-752917" y="-872804"/>
              <a:chExt cx="8316624" cy="7854599"/>
            </a:xfrm>
          </p:grpSpPr>
          <p:sp>
            <p:nvSpPr>
              <p:cNvPr id="51" name="Google Shape;51;p4"/>
              <p:cNvSpPr/>
              <p:nvPr/>
            </p:nvSpPr>
            <p:spPr>
              <a:xfrm rot="-1528096">
                <a:off x="4626846" y="39604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218363">
                <a:off x="-604607" y="-416153"/>
                <a:ext cx="2877068" cy="1369957"/>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4"/>
          <p:cNvGrpSpPr/>
          <p:nvPr/>
        </p:nvGrpSpPr>
        <p:grpSpPr>
          <a:xfrm>
            <a:off x="317250" y="100236"/>
            <a:ext cx="8509400" cy="5119132"/>
            <a:chOff x="317250" y="100236"/>
            <a:chExt cx="8509400" cy="5119132"/>
          </a:xfrm>
        </p:grpSpPr>
        <p:sp>
          <p:nvSpPr>
            <p:cNvPr id="54" name="Google Shape;54;p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317250" y="268825"/>
              <a:ext cx="8509400" cy="4605850"/>
              <a:chOff x="317250" y="268825"/>
              <a:chExt cx="8509400" cy="4605850"/>
            </a:xfrm>
          </p:grpSpPr>
          <p:sp>
            <p:nvSpPr>
              <p:cNvPr id="59" name="Google Shape;59;p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4"/>
          <p:cNvSpPr txBox="1">
            <a:spLocks noGrp="1"/>
          </p:cNvSpPr>
          <p:nvPr>
            <p:ph type="title"/>
          </p:nvPr>
        </p:nvSpPr>
        <p:spPr>
          <a:xfrm>
            <a:off x="2960300" y="540250"/>
            <a:ext cx="5470800" cy="1583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lvl1pPr>
            <a:lvl2pPr lvl="1" algn="r" rtl="0">
              <a:spcBef>
                <a:spcPts val="0"/>
              </a:spcBef>
              <a:spcAft>
                <a:spcPts val="0"/>
              </a:spcAft>
              <a:buNone/>
              <a:defRPr sz="6000">
                <a:solidFill>
                  <a:schemeClr val="accent5"/>
                </a:solidFill>
                <a:latin typeface="Roboto Slab Light"/>
                <a:ea typeface="Roboto Slab Light"/>
                <a:cs typeface="Roboto Slab Light"/>
                <a:sym typeface="Roboto Slab Light"/>
              </a:defRPr>
            </a:lvl2pPr>
            <a:lvl3pPr lvl="2" algn="r" rtl="0">
              <a:spcBef>
                <a:spcPts val="0"/>
              </a:spcBef>
              <a:spcAft>
                <a:spcPts val="0"/>
              </a:spcAft>
              <a:buNone/>
              <a:defRPr sz="6000">
                <a:solidFill>
                  <a:schemeClr val="accent5"/>
                </a:solidFill>
                <a:latin typeface="Roboto Slab Light"/>
                <a:ea typeface="Roboto Slab Light"/>
                <a:cs typeface="Roboto Slab Light"/>
                <a:sym typeface="Roboto Slab Light"/>
              </a:defRPr>
            </a:lvl3pPr>
            <a:lvl4pPr lvl="3" algn="r" rtl="0">
              <a:spcBef>
                <a:spcPts val="0"/>
              </a:spcBef>
              <a:spcAft>
                <a:spcPts val="0"/>
              </a:spcAft>
              <a:buNone/>
              <a:defRPr sz="6000">
                <a:solidFill>
                  <a:schemeClr val="accent5"/>
                </a:solidFill>
                <a:latin typeface="Roboto Slab Light"/>
                <a:ea typeface="Roboto Slab Light"/>
                <a:cs typeface="Roboto Slab Light"/>
                <a:sym typeface="Roboto Slab Light"/>
              </a:defRPr>
            </a:lvl4pPr>
            <a:lvl5pPr lvl="4" algn="r" rtl="0">
              <a:spcBef>
                <a:spcPts val="0"/>
              </a:spcBef>
              <a:spcAft>
                <a:spcPts val="0"/>
              </a:spcAft>
              <a:buNone/>
              <a:defRPr sz="6000">
                <a:solidFill>
                  <a:schemeClr val="accent5"/>
                </a:solidFill>
                <a:latin typeface="Roboto Slab Light"/>
                <a:ea typeface="Roboto Slab Light"/>
                <a:cs typeface="Roboto Slab Light"/>
                <a:sym typeface="Roboto Slab Light"/>
              </a:defRPr>
            </a:lvl5pPr>
            <a:lvl6pPr lvl="5" algn="r" rtl="0">
              <a:spcBef>
                <a:spcPts val="0"/>
              </a:spcBef>
              <a:spcAft>
                <a:spcPts val="0"/>
              </a:spcAft>
              <a:buNone/>
              <a:defRPr sz="6000">
                <a:solidFill>
                  <a:schemeClr val="accent5"/>
                </a:solidFill>
                <a:latin typeface="Roboto Slab Light"/>
                <a:ea typeface="Roboto Slab Light"/>
                <a:cs typeface="Roboto Slab Light"/>
                <a:sym typeface="Roboto Slab Light"/>
              </a:defRPr>
            </a:lvl6pPr>
            <a:lvl7pPr lvl="6" algn="r" rtl="0">
              <a:spcBef>
                <a:spcPts val="0"/>
              </a:spcBef>
              <a:spcAft>
                <a:spcPts val="0"/>
              </a:spcAft>
              <a:buNone/>
              <a:defRPr sz="6000">
                <a:solidFill>
                  <a:schemeClr val="accent5"/>
                </a:solidFill>
                <a:latin typeface="Roboto Slab Light"/>
                <a:ea typeface="Roboto Slab Light"/>
                <a:cs typeface="Roboto Slab Light"/>
                <a:sym typeface="Roboto Slab Light"/>
              </a:defRPr>
            </a:lvl7pPr>
            <a:lvl8pPr lvl="7" algn="r" rtl="0">
              <a:spcBef>
                <a:spcPts val="0"/>
              </a:spcBef>
              <a:spcAft>
                <a:spcPts val="0"/>
              </a:spcAft>
              <a:buNone/>
              <a:defRPr sz="6000">
                <a:solidFill>
                  <a:schemeClr val="accent5"/>
                </a:solidFill>
                <a:latin typeface="Roboto Slab Light"/>
                <a:ea typeface="Roboto Slab Light"/>
                <a:cs typeface="Roboto Slab Light"/>
                <a:sym typeface="Roboto Slab Light"/>
              </a:defRPr>
            </a:lvl8pPr>
            <a:lvl9pPr lvl="8" algn="r" rtl="0">
              <a:spcBef>
                <a:spcPts val="0"/>
              </a:spcBef>
              <a:spcAft>
                <a:spcPts val="0"/>
              </a:spcAft>
              <a:buNone/>
              <a:defRPr sz="6000">
                <a:solidFill>
                  <a:schemeClr val="accent5"/>
                </a:solidFill>
                <a:latin typeface="Roboto Slab Light"/>
                <a:ea typeface="Roboto Slab Light"/>
                <a:cs typeface="Roboto Slab Light"/>
                <a:sym typeface="Roboto Slab Light"/>
              </a:defRPr>
            </a:lvl9pPr>
          </a:lstStyle>
          <a:p>
            <a:endParaRPr/>
          </a:p>
        </p:txBody>
      </p:sp>
      <p:sp>
        <p:nvSpPr>
          <p:cNvPr id="64" name="Google Shape;64;p4"/>
          <p:cNvSpPr txBox="1">
            <a:spLocks noGrp="1"/>
          </p:cNvSpPr>
          <p:nvPr>
            <p:ph type="subTitle" idx="1"/>
          </p:nvPr>
        </p:nvSpPr>
        <p:spPr>
          <a:xfrm flipH="1">
            <a:off x="838850" y="2229850"/>
            <a:ext cx="6806100" cy="210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1"/>
            </a:gs>
            <a:gs pos="100000">
              <a:schemeClr val="lt1"/>
            </a:gs>
          </a:gsLst>
          <a:lin ang="5400700" scaled="0"/>
        </a:gradFill>
        <a:effectLst/>
      </p:bgPr>
    </p:bg>
    <p:spTree>
      <p:nvGrpSpPr>
        <p:cNvPr id="1" name="Shape 102"/>
        <p:cNvGrpSpPr/>
        <p:nvPr/>
      </p:nvGrpSpPr>
      <p:grpSpPr>
        <a:xfrm>
          <a:off x="0" y="0"/>
          <a:ext cx="0" cy="0"/>
          <a:chOff x="0" y="0"/>
          <a:chExt cx="0" cy="0"/>
        </a:xfrm>
      </p:grpSpPr>
      <p:grpSp>
        <p:nvGrpSpPr>
          <p:cNvPr id="103" name="Google Shape;103;p7"/>
          <p:cNvGrpSpPr/>
          <p:nvPr/>
        </p:nvGrpSpPr>
        <p:grpSpPr>
          <a:xfrm>
            <a:off x="-1115885" y="-1327341"/>
            <a:ext cx="10835698" cy="7946444"/>
            <a:chOff x="-2354410" y="-1327341"/>
            <a:chExt cx="10835698" cy="7946444"/>
          </a:xfrm>
        </p:grpSpPr>
        <p:sp>
          <p:nvSpPr>
            <p:cNvPr id="104" name="Google Shape;104;p7"/>
            <p:cNvSpPr/>
            <p:nvPr/>
          </p:nvSpPr>
          <p:spPr>
            <a:xfrm rot="-1528002">
              <a:off x="3945311" y="1952695"/>
              <a:ext cx="3856188" cy="403330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7"/>
          <p:cNvGrpSpPr/>
          <p:nvPr/>
        </p:nvGrpSpPr>
        <p:grpSpPr>
          <a:xfrm>
            <a:off x="317250" y="100236"/>
            <a:ext cx="8509400" cy="5119132"/>
            <a:chOff x="317250" y="100236"/>
            <a:chExt cx="8509400" cy="5119132"/>
          </a:xfrm>
        </p:grpSpPr>
        <p:sp>
          <p:nvSpPr>
            <p:cNvPr id="108" name="Google Shape;108;p7"/>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317250" y="268825"/>
              <a:ext cx="8509400" cy="4605850"/>
              <a:chOff x="317250" y="268825"/>
              <a:chExt cx="8509400" cy="4605850"/>
            </a:xfrm>
          </p:grpSpPr>
          <p:sp>
            <p:nvSpPr>
              <p:cNvPr id="113" name="Google Shape;113;p7"/>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7"/>
          <p:cNvSpPr txBox="1">
            <a:spLocks noGrp="1"/>
          </p:cNvSpPr>
          <p:nvPr>
            <p:ph type="ctrTitle"/>
          </p:nvPr>
        </p:nvSpPr>
        <p:spPr>
          <a:xfrm>
            <a:off x="725275" y="532479"/>
            <a:ext cx="3012000" cy="953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solidFill>
                  <a:srgbClr val="FFFFFF"/>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8" name="Google Shape;118;p7"/>
          <p:cNvSpPr txBox="1">
            <a:spLocks noGrp="1"/>
          </p:cNvSpPr>
          <p:nvPr>
            <p:ph type="subTitle" idx="1"/>
          </p:nvPr>
        </p:nvSpPr>
        <p:spPr>
          <a:xfrm>
            <a:off x="4529250" y="1786822"/>
            <a:ext cx="3904800" cy="232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rgbClr val="FFFFFF"/>
                </a:solidFill>
              </a:defRPr>
            </a:lvl1pPr>
            <a:lvl2pPr lvl="1" algn="r" rtl="0">
              <a:lnSpc>
                <a:spcPct val="100000"/>
              </a:lnSpc>
              <a:spcBef>
                <a:spcPts val="1600"/>
              </a:spcBef>
              <a:spcAft>
                <a:spcPts val="0"/>
              </a:spcAft>
              <a:buNone/>
              <a:defRPr sz="1600">
                <a:solidFill>
                  <a:srgbClr val="FFFFFF"/>
                </a:solidFill>
              </a:defRPr>
            </a:lvl2pPr>
            <a:lvl3pPr lvl="2" algn="r" rtl="0">
              <a:lnSpc>
                <a:spcPct val="100000"/>
              </a:lnSpc>
              <a:spcBef>
                <a:spcPts val="1600"/>
              </a:spcBef>
              <a:spcAft>
                <a:spcPts val="0"/>
              </a:spcAft>
              <a:buNone/>
              <a:defRPr sz="1600">
                <a:solidFill>
                  <a:srgbClr val="FFFFFF"/>
                </a:solidFill>
              </a:defRPr>
            </a:lvl3pPr>
            <a:lvl4pPr lvl="3" algn="r" rtl="0">
              <a:lnSpc>
                <a:spcPct val="100000"/>
              </a:lnSpc>
              <a:spcBef>
                <a:spcPts val="1600"/>
              </a:spcBef>
              <a:spcAft>
                <a:spcPts val="0"/>
              </a:spcAft>
              <a:buNone/>
              <a:defRPr sz="1600">
                <a:solidFill>
                  <a:srgbClr val="FFFFFF"/>
                </a:solidFill>
              </a:defRPr>
            </a:lvl4pPr>
            <a:lvl5pPr lvl="4" algn="r" rtl="0">
              <a:lnSpc>
                <a:spcPct val="100000"/>
              </a:lnSpc>
              <a:spcBef>
                <a:spcPts val="1600"/>
              </a:spcBef>
              <a:spcAft>
                <a:spcPts val="0"/>
              </a:spcAft>
              <a:buNone/>
              <a:defRPr sz="1600">
                <a:solidFill>
                  <a:srgbClr val="FFFFFF"/>
                </a:solidFill>
              </a:defRPr>
            </a:lvl5pPr>
            <a:lvl6pPr lvl="5" algn="r" rtl="0">
              <a:lnSpc>
                <a:spcPct val="100000"/>
              </a:lnSpc>
              <a:spcBef>
                <a:spcPts val="1600"/>
              </a:spcBef>
              <a:spcAft>
                <a:spcPts val="0"/>
              </a:spcAft>
              <a:buNone/>
              <a:defRPr sz="1600">
                <a:solidFill>
                  <a:srgbClr val="FFFFFF"/>
                </a:solidFill>
              </a:defRPr>
            </a:lvl6pPr>
            <a:lvl7pPr lvl="6" algn="r" rtl="0">
              <a:lnSpc>
                <a:spcPct val="100000"/>
              </a:lnSpc>
              <a:spcBef>
                <a:spcPts val="1600"/>
              </a:spcBef>
              <a:spcAft>
                <a:spcPts val="0"/>
              </a:spcAft>
              <a:buNone/>
              <a:defRPr sz="1600">
                <a:solidFill>
                  <a:srgbClr val="FFFFFF"/>
                </a:solidFill>
              </a:defRPr>
            </a:lvl7pPr>
            <a:lvl8pPr lvl="7" algn="r" rtl="0">
              <a:lnSpc>
                <a:spcPct val="100000"/>
              </a:lnSpc>
              <a:spcBef>
                <a:spcPts val="1600"/>
              </a:spcBef>
              <a:spcAft>
                <a:spcPts val="0"/>
              </a:spcAft>
              <a:buNone/>
              <a:defRPr sz="1600">
                <a:solidFill>
                  <a:srgbClr val="FFFFFF"/>
                </a:solidFill>
              </a:defRPr>
            </a:lvl8pPr>
            <a:lvl9pPr lvl="8" algn="r" rtl="0">
              <a:lnSpc>
                <a:spcPct val="100000"/>
              </a:lnSpc>
              <a:spcBef>
                <a:spcPts val="1600"/>
              </a:spcBef>
              <a:spcAft>
                <a:spcPts val="1600"/>
              </a:spcAft>
              <a:buNone/>
              <a:defRPr sz="1600">
                <a:solidFill>
                  <a:srgbClr val="FFFFFF"/>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100000">
              <a:schemeClr val="lt1"/>
            </a:gs>
          </a:gsLst>
          <a:lin ang="5400700" scaled="0"/>
        </a:gradFill>
        <a:effectLst/>
      </p:bgPr>
    </p:bg>
    <p:spTree>
      <p:nvGrpSpPr>
        <p:cNvPr id="1" name="Shape 131"/>
        <p:cNvGrpSpPr/>
        <p:nvPr/>
      </p:nvGrpSpPr>
      <p:grpSpPr>
        <a:xfrm>
          <a:off x="0" y="0"/>
          <a:ext cx="0" cy="0"/>
          <a:chOff x="0" y="0"/>
          <a:chExt cx="0" cy="0"/>
        </a:xfrm>
      </p:grpSpPr>
      <p:grpSp>
        <p:nvGrpSpPr>
          <p:cNvPr id="132" name="Google Shape;132;p9"/>
          <p:cNvGrpSpPr/>
          <p:nvPr/>
        </p:nvGrpSpPr>
        <p:grpSpPr>
          <a:xfrm>
            <a:off x="317250" y="100236"/>
            <a:ext cx="8509400" cy="5119132"/>
            <a:chOff x="317250" y="100236"/>
            <a:chExt cx="8509400" cy="5119132"/>
          </a:xfrm>
        </p:grpSpPr>
        <p:sp>
          <p:nvSpPr>
            <p:cNvPr id="133" name="Google Shape;133;p9"/>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9"/>
            <p:cNvGrpSpPr/>
            <p:nvPr/>
          </p:nvGrpSpPr>
          <p:grpSpPr>
            <a:xfrm>
              <a:off x="317250" y="268825"/>
              <a:ext cx="8509400" cy="4605850"/>
              <a:chOff x="317250" y="268825"/>
              <a:chExt cx="8509400" cy="4605850"/>
            </a:xfrm>
          </p:grpSpPr>
          <p:sp>
            <p:nvSpPr>
              <p:cNvPr id="138" name="Google Shape;138;p9"/>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9"/>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9"/>
          <p:cNvSpPr txBox="1">
            <a:spLocks noGrp="1"/>
          </p:cNvSpPr>
          <p:nvPr>
            <p:ph type="title"/>
          </p:nvPr>
        </p:nvSpPr>
        <p:spPr>
          <a:xfrm flipH="1">
            <a:off x="4555625" y="1723200"/>
            <a:ext cx="3863100" cy="202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1294A"/>
              </a:buClr>
              <a:buSzPts val="4200"/>
              <a:buNone/>
              <a:defRPr sz="6000">
                <a:solidFill>
                  <a:srgbClr val="FFFFFF"/>
                </a:solidFill>
              </a:defRPr>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143" name="Google Shape;143;p9"/>
          <p:cNvSpPr txBox="1">
            <a:spLocks noGrp="1"/>
          </p:cNvSpPr>
          <p:nvPr>
            <p:ph type="subTitle" idx="1"/>
          </p:nvPr>
        </p:nvSpPr>
        <p:spPr>
          <a:xfrm flipH="1">
            <a:off x="2374625" y="3795910"/>
            <a:ext cx="6044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600">
                <a:solidFill>
                  <a:srgbClr val="FFFFFF"/>
                </a:solidFill>
              </a:defRPr>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144" name="Google Shape;144;p9"/>
          <p:cNvSpPr txBox="1">
            <a:spLocks noGrp="1"/>
          </p:cNvSpPr>
          <p:nvPr>
            <p:ph type="title" idx="2" hasCustomPrompt="1"/>
          </p:nvPr>
        </p:nvSpPr>
        <p:spPr>
          <a:xfrm flipH="1">
            <a:off x="7242125" y="952809"/>
            <a:ext cx="1176600" cy="859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gradFill>
          <a:gsLst>
            <a:gs pos="0">
              <a:schemeClr val="dk1"/>
            </a:gs>
            <a:gs pos="100000">
              <a:schemeClr val="lt1"/>
            </a:gs>
          </a:gsLst>
          <a:lin ang="5400700" scaled="0"/>
        </a:gradFill>
        <a:effectLst/>
      </p:bgPr>
    </p:bg>
    <p:spTree>
      <p:nvGrpSpPr>
        <p:cNvPr id="1" name="Shape 219"/>
        <p:cNvGrpSpPr/>
        <p:nvPr/>
      </p:nvGrpSpPr>
      <p:grpSpPr>
        <a:xfrm>
          <a:off x="0" y="0"/>
          <a:ext cx="0" cy="0"/>
          <a:chOff x="0" y="0"/>
          <a:chExt cx="0" cy="0"/>
        </a:xfrm>
      </p:grpSpPr>
      <p:grpSp>
        <p:nvGrpSpPr>
          <p:cNvPr id="220" name="Google Shape;220;p14"/>
          <p:cNvGrpSpPr/>
          <p:nvPr/>
        </p:nvGrpSpPr>
        <p:grpSpPr>
          <a:xfrm>
            <a:off x="2600" y="0"/>
            <a:ext cx="9141388" cy="5143500"/>
            <a:chOff x="2600" y="0"/>
            <a:chExt cx="9141388" cy="5143500"/>
          </a:xfrm>
        </p:grpSpPr>
        <p:sp>
          <p:nvSpPr>
            <p:cNvPr id="221" name="Google Shape;221;p14"/>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4"/>
            <p:cNvGrpSpPr/>
            <p:nvPr/>
          </p:nvGrpSpPr>
          <p:grpSpPr>
            <a:xfrm flipH="1">
              <a:off x="2600" y="0"/>
              <a:ext cx="3394238" cy="5143500"/>
              <a:chOff x="5744400" y="0"/>
              <a:chExt cx="3394238" cy="5143500"/>
            </a:xfrm>
          </p:grpSpPr>
          <p:sp>
            <p:nvSpPr>
              <p:cNvPr id="223" name="Google Shape;223;p14"/>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 name="Google Shape;226;p14"/>
          <p:cNvGrpSpPr/>
          <p:nvPr/>
        </p:nvGrpSpPr>
        <p:grpSpPr>
          <a:xfrm>
            <a:off x="317250" y="100236"/>
            <a:ext cx="8509400" cy="5119132"/>
            <a:chOff x="317250" y="100236"/>
            <a:chExt cx="8509400" cy="5119132"/>
          </a:xfrm>
        </p:grpSpPr>
        <p:sp>
          <p:nvSpPr>
            <p:cNvPr id="227" name="Google Shape;227;p1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4"/>
            <p:cNvGrpSpPr/>
            <p:nvPr/>
          </p:nvGrpSpPr>
          <p:grpSpPr>
            <a:xfrm>
              <a:off x="317250" y="268825"/>
              <a:ext cx="8509400" cy="4605850"/>
              <a:chOff x="317250" y="268825"/>
              <a:chExt cx="8509400" cy="4605850"/>
            </a:xfrm>
          </p:grpSpPr>
          <p:sp>
            <p:nvSpPr>
              <p:cNvPr id="232" name="Google Shape;232;p1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
        <p:nvSpPr>
          <p:cNvPr id="237" name="Google Shape;237;p14"/>
          <p:cNvSpPr txBox="1">
            <a:spLocks noGrp="1"/>
          </p:cNvSpPr>
          <p:nvPr>
            <p:ph type="body" idx="1"/>
          </p:nvPr>
        </p:nvSpPr>
        <p:spPr>
          <a:xfrm>
            <a:off x="720050" y="1371600"/>
            <a:ext cx="77037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200"/>
            </a:lvl1pPr>
            <a:lvl2pPr marL="914400" lvl="1" indent="-298450" rtl="0">
              <a:lnSpc>
                <a:spcPct val="100000"/>
              </a:lnSpc>
              <a:spcBef>
                <a:spcPts val="1600"/>
              </a:spcBef>
              <a:spcAft>
                <a:spcPts val="0"/>
              </a:spcAft>
              <a:buSzPts val="1100"/>
              <a:buFont typeface="Muli"/>
              <a:buAutoNum type="alphaLcPeriod"/>
              <a:defRPr/>
            </a:lvl2pPr>
            <a:lvl3pPr marL="1371600" lvl="2" indent="-298450" rtl="0">
              <a:lnSpc>
                <a:spcPct val="100000"/>
              </a:lnSpc>
              <a:spcBef>
                <a:spcPts val="1600"/>
              </a:spcBef>
              <a:spcAft>
                <a:spcPts val="0"/>
              </a:spcAft>
              <a:buSzPts val="1100"/>
              <a:buFont typeface="Muli"/>
              <a:buAutoNum type="romanLcPeriod"/>
              <a:defRPr/>
            </a:lvl3pPr>
            <a:lvl4pPr marL="1828800" lvl="3" indent="-298450" rtl="0">
              <a:lnSpc>
                <a:spcPct val="100000"/>
              </a:lnSpc>
              <a:spcBef>
                <a:spcPts val="1600"/>
              </a:spcBef>
              <a:spcAft>
                <a:spcPts val="0"/>
              </a:spcAft>
              <a:buSzPts val="1100"/>
              <a:buFont typeface="Muli"/>
              <a:buAutoNum type="arabicPeriod"/>
              <a:defRPr/>
            </a:lvl4pPr>
            <a:lvl5pPr marL="2286000" lvl="4" indent="-298450" rtl="0">
              <a:lnSpc>
                <a:spcPct val="100000"/>
              </a:lnSpc>
              <a:spcBef>
                <a:spcPts val="1600"/>
              </a:spcBef>
              <a:spcAft>
                <a:spcPts val="0"/>
              </a:spcAft>
              <a:buSzPts val="1100"/>
              <a:buFont typeface="Muli"/>
              <a:buAutoNum type="alphaLcPeriod"/>
              <a:defRPr/>
            </a:lvl5pPr>
            <a:lvl6pPr marL="2743200" lvl="5" indent="-298450" rtl="0">
              <a:lnSpc>
                <a:spcPct val="100000"/>
              </a:lnSpc>
              <a:spcBef>
                <a:spcPts val="1600"/>
              </a:spcBef>
              <a:spcAft>
                <a:spcPts val="0"/>
              </a:spcAft>
              <a:buSzPts val="1100"/>
              <a:buFont typeface="Muli"/>
              <a:buAutoNum type="romanLcPeriod"/>
              <a:defRPr/>
            </a:lvl6pPr>
            <a:lvl7pPr marL="3200400" lvl="6" indent="-298450" rtl="0">
              <a:lnSpc>
                <a:spcPct val="100000"/>
              </a:lnSpc>
              <a:spcBef>
                <a:spcPts val="1600"/>
              </a:spcBef>
              <a:spcAft>
                <a:spcPts val="0"/>
              </a:spcAft>
              <a:buSzPts val="1100"/>
              <a:buFont typeface="Muli"/>
              <a:buAutoNum type="arabicPeriod"/>
              <a:defRPr/>
            </a:lvl7pPr>
            <a:lvl8pPr marL="3657600" lvl="7" indent="-298450" rtl="0">
              <a:lnSpc>
                <a:spcPct val="100000"/>
              </a:lnSpc>
              <a:spcBef>
                <a:spcPts val="1600"/>
              </a:spcBef>
              <a:spcAft>
                <a:spcPts val="0"/>
              </a:spcAft>
              <a:buSzPts val="1100"/>
              <a:buFont typeface="Muli"/>
              <a:buAutoNum type="alphaLcPeriod"/>
              <a:defRPr/>
            </a:lvl8pPr>
            <a:lvl9pPr marL="4114800" lvl="8" indent="-298450" rtl="0">
              <a:lnSpc>
                <a:spcPct val="100000"/>
              </a:lnSpc>
              <a:spcBef>
                <a:spcPts val="1600"/>
              </a:spcBef>
              <a:spcAft>
                <a:spcPts val="1600"/>
              </a:spcAft>
              <a:buSzPts val="1100"/>
              <a:buFont typeface="Muli"/>
              <a:buAutoNum type="romanLcPeriod"/>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
  <p:cSld name="CUSTOM_2_2">
    <p:bg>
      <p:bgPr>
        <a:gradFill>
          <a:gsLst>
            <a:gs pos="0">
              <a:schemeClr val="dk1"/>
            </a:gs>
            <a:gs pos="100000">
              <a:schemeClr val="lt1"/>
            </a:gs>
          </a:gsLst>
          <a:lin ang="5400700" scaled="0"/>
        </a:gradFill>
        <a:effectLst/>
      </p:bgPr>
    </p:bg>
    <p:spTree>
      <p:nvGrpSpPr>
        <p:cNvPr id="1" name="Shape 238"/>
        <p:cNvGrpSpPr/>
        <p:nvPr/>
      </p:nvGrpSpPr>
      <p:grpSpPr>
        <a:xfrm>
          <a:off x="0" y="0"/>
          <a:ext cx="0" cy="0"/>
          <a:chOff x="0" y="0"/>
          <a:chExt cx="0" cy="0"/>
        </a:xfrm>
      </p:grpSpPr>
      <p:sp>
        <p:nvSpPr>
          <p:cNvPr id="239" name="Google Shape;239;p15"/>
          <p:cNvSpPr txBox="1">
            <a:spLocks noGrp="1"/>
          </p:cNvSpPr>
          <p:nvPr>
            <p:ph type="subTitle" idx="1"/>
          </p:nvPr>
        </p:nvSpPr>
        <p:spPr>
          <a:xfrm>
            <a:off x="609507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0" name="Google Shape;240;p15"/>
          <p:cNvSpPr txBox="1">
            <a:spLocks noGrp="1"/>
          </p:cNvSpPr>
          <p:nvPr>
            <p:ph type="subTitle" idx="2"/>
          </p:nvPr>
        </p:nvSpPr>
        <p:spPr>
          <a:xfrm>
            <a:off x="342142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1" name="Google Shape;241;p15"/>
          <p:cNvSpPr txBox="1">
            <a:spLocks noGrp="1"/>
          </p:cNvSpPr>
          <p:nvPr>
            <p:ph type="subTitle" idx="3"/>
          </p:nvPr>
        </p:nvSpPr>
        <p:spPr>
          <a:xfrm>
            <a:off x="74777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2" name="Google Shape;242;p15"/>
          <p:cNvSpPr txBox="1">
            <a:spLocks noGrp="1"/>
          </p:cNvSpPr>
          <p:nvPr>
            <p:ph type="subTitle" idx="4"/>
          </p:nvPr>
        </p:nvSpPr>
        <p:spPr>
          <a:xfrm>
            <a:off x="609507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3" name="Google Shape;243;p15"/>
          <p:cNvSpPr txBox="1">
            <a:spLocks noGrp="1"/>
          </p:cNvSpPr>
          <p:nvPr>
            <p:ph type="subTitle" idx="5"/>
          </p:nvPr>
        </p:nvSpPr>
        <p:spPr>
          <a:xfrm>
            <a:off x="342142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4" name="Google Shape;244;p15"/>
          <p:cNvSpPr txBox="1">
            <a:spLocks noGrp="1"/>
          </p:cNvSpPr>
          <p:nvPr>
            <p:ph type="subTitle" idx="6"/>
          </p:nvPr>
        </p:nvSpPr>
        <p:spPr>
          <a:xfrm>
            <a:off x="74777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5" name="Google Shape;245;p1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246" name="Google Shape;246;p15"/>
          <p:cNvGrpSpPr/>
          <p:nvPr/>
        </p:nvGrpSpPr>
        <p:grpSpPr>
          <a:xfrm>
            <a:off x="2410550" y="0"/>
            <a:ext cx="6730688" cy="6715400"/>
            <a:chOff x="2407950" y="0"/>
            <a:chExt cx="6730688" cy="6715400"/>
          </a:xfrm>
        </p:grpSpPr>
        <p:sp>
          <p:nvSpPr>
            <p:cNvPr id="247" name="Google Shape;247;p15"/>
            <p:cNvSpPr/>
            <p:nvPr/>
          </p:nvSpPr>
          <p:spPr>
            <a:xfrm>
              <a:off x="2407950" y="41039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10800000">
              <a:off x="8357563" y="3476400"/>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5"/>
          <p:cNvGrpSpPr/>
          <p:nvPr/>
        </p:nvGrpSpPr>
        <p:grpSpPr>
          <a:xfrm>
            <a:off x="317250" y="100236"/>
            <a:ext cx="8509400" cy="5119132"/>
            <a:chOff x="317250" y="100236"/>
            <a:chExt cx="8509400" cy="5119132"/>
          </a:xfrm>
        </p:grpSpPr>
        <p:sp>
          <p:nvSpPr>
            <p:cNvPr id="251" name="Google Shape;251;p1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5"/>
            <p:cNvGrpSpPr/>
            <p:nvPr/>
          </p:nvGrpSpPr>
          <p:grpSpPr>
            <a:xfrm>
              <a:off x="317250" y="268825"/>
              <a:ext cx="8509400" cy="4605850"/>
              <a:chOff x="317250" y="268825"/>
              <a:chExt cx="8509400" cy="4605850"/>
            </a:xfrm>
          </p:grpSpPr>
          <p:sp>
            <p:nvSpPr>
              <p:cNvPr id="256" name="Google Shape;256;p1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9_1_1_1">
    <p:bg>
      <p:bgPr>
        <a:gradFill>
          <a:gsLst>
            <a:gs pos="0">
              <a:schemeClr val="dk1"/>
            </a:gs>
            <a:gs pos="100000">
              <a:schemeClr val="lt1"/>
            </a:gs>
          </a:gsLst>
          <a:lin ang="5400700" scaled="0"/>
        </a:gradFill>
        <a:effectLst/>
      </p:bgPr>
    </p:bg>
    <p:spTree>
      <p:nvGrpSpPr>
        <p:cNvPr id="1" name="Shape 441"/>
        <p:cNvGrpSpPr/>
        <p:nvPr/>
      </p:nvGrpSpPr>
      <p:grpSpPr>
        <a:xfrm>
          <a:off x="0" y="0"/>
          <a:ext cx="0" cy="0"/>
          <a:chOff x="0" y="0"/>
          <a:chExt cx="0" cy="0"/>
        </a:xfrm>
      </p:grpSpPr>
      <p:grpSp>
        <p:nvGrpSpPr>
          <p:cNvPr id="442" name="Google Shape;442;p26"/>
          <p:cNvGrpSpPr/>
          <p:nvPr/>
        </p:nvGrpSpPr>
        <p:grpSpPr>
          <a:xfrm>
            <a:off x="317250" y="100236"/>
            <a:ext cx="8509400" cy="5119132"/>
            <a:chOff x="317250" y="100236"/>
            <a:chExt cx="8509400" cy="5119132"/>
          </a:xfrm>
        </p:grpSpPr>
        <p:sp>
          <p:nvSpPr>
            <p:cNvPr id="443" name="Google Shape;443;p2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6"/>
            <p:cNvGrpSpPr/>
            <p:nvPr/>
          </p:nvGrpSpPr>
          <p:grpSpPr>
            <a:xfrm>
              <a:off x="317250" y="268825"/>
              <a:ext cx="8509400" cy="4605850"/>
              <a:chOff x="317250" y="268825"/>
              <a:chExt cx="8509400" cy="4605850"/>
            </a:xfrm>
          </p:grpSpPr>
          <p:sp>
            <p:nvSpPr>
              <p:cNvPr id="448" name="Google Shape;448;p2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2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numbers">
  <p:cSld name="Title and numbers">
    <p:bg>
      <p:bgPr>
        <a:gradFill>
          <a:gsLst>
            <a:gs pos="0">
              <a:schemeClr val="dk1"/>
            </a:gs>
            <a:gs pos="100000">
              <a:schemeClr val="lt1"/>
            </a:gs>
          </a:gsLst>
          <a:lin ang="5400700" scaled="0"/>
        </a:gradFill>
        <a:effectLst/>
      </p:bgPr>
    </p:bg>
    <p:spTree>
      <p:nvGrpSpPr>
        <p:cNvPr id="1" name="Shape 313"/>
        <p:cNvGrpSpPr/>
        <p:nvPr/>
      </p:nvGrpSpPr>
      <p:grpSpPr>
        <a:xfrm>
          <a:off x="0" y="0"/>
          <a:ext cx="0" cy="0"/>
          <a:chOff x="0" y="0"/>
          <a:chExt cx="0" cy="0"/>
        </a:xfrm>
      </p:grpSpPr>
      <p:sp>
        <p:nvSpPr>
          <p:cNvPr id="314" name="Google Shape;314;p19"/>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19"/>
          <p:cNvGrpSpPr/>
          <p:nvPr/>
        </p:nvGrpSpPr>
        <p:grpSpPr>
          <a:xfrm>
            <a:off x="317250" y="100236"/>
            <a:ext cx="8509400" cy="5119132"/>
            <a:chOff x="317250" y="100236"/>
            <a:chExt cx="8509400" cy="5119132"/>
          </a:xfrm>
        </p:grpSpPr>
        <p:sp>
          <p:nvSpPr>
            <p:cNvPr id="316" name="Google Shape;316;p19"/>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19"/>
            <p:cNvGrpSpPr/>
            <p:nvPr/>
          </p:nvGrpSpPr>
          <p:grpSpPr>
            <a:xfrm>
              <a:off x="317250" y="268825"/>
              <a:ext cx="8509400" cy="4605850"/>
              <a:chOff x="317250" y="268825"/>
              <a:chExt cx="8509400" cy="4605850"/>
            </a:xfrm>
          </p:grpSpPr>
          <p:sp>
            <p:nvSpPr>
              <p:cNvPr id="321" name="Google Shape;321;p19"/>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9"/>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9"/>
          <p:cNvSpPr txBox="1">
            <a:spLocks noGrp="1"/>
          </p:cNvSpPr>
          <p:nvPr>
            <p:ph type="subTitle" idx="1"/>
          </p:nvPr>
        </p:nvSpPr>
        <p:spPr>
          <a:xfrm>
            <a:off x="6183627" y="3735445"/>
            <a:ext cx="2240400" cy="67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26" name="Google Shape;326;p19"/>
          <p:cNvSpPr txBox="1">
            <a:spLocks noGrp="1"/>
          </p:cNvSpPr>
          <p:nvPr>
            <p:ph type="title" hasCustomPrompt="1"/>
          </p:nvPr>
        </p:nvSpPr>
        <p:spPr>
          <a:xfrm>
            <a:off x="6183642" y="3381746"/>
            <a:ext cx="1703400" cy="35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7" name="Google Shape;327;p19"/>
          <p:cNvSpPr txBox="1">
            <a:spLocks noGrp="1"/>
          </p:cNvSpPr>
          <p:nvPr>
            <p:ph type="subTitle" idx="2"/>
          </p:nvPr>
        </p:nvSpPr>
        <p:spPr>
          <a:xfrm>
            <a:off x="6183627" y="1900745"/>
            <a:ext cx="2240400" cy="67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28" name="Google Shape;328;p19"/>
          <p:cNvSpPr txBox="1">
            <a:spLocks noGrp="1"/>
          </p:cNvSpPr>
          <p:nvPr>
            <p:ph type="title" idx="3" hasCustomPrompt="1"/>
          </p:nvPr>
        </p:nvSpPr>
        <p:spPr>
          <a:xfrm>
            <a:off x="6183642" y="1547046"/>
            <a:ext cx="1703400" cy="35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9" name="Google Shape;329;p19"/>
          <p:cNvSpPr txBox="1">
            <a:spLocks noGrp="1"/>
          </p:cNvSpPr>
          <p:nvPr>
            <p:ph type="ctrTitle" idx="4"/>
          </p:nvPr>
        </p:nvSpPr>
        <p:spPr>
          <a:xfrm>
            <a:off x="720050" y="351842"/>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extLst>
      <p:ext uri="{BB962C8B-B14F-4D97-AF65-F5344CB8AC3E}">
        <p14:creationId xmlns:p14="http://schemas.microsoft.com/office/powerpoint/2010/main" val="213118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1pPr>
            <a:lvl2pPr lvl="1">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2pPr>
            <a:lvl3pPr lvl="2">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3pPr>
            <a:lvl4pPr lvl="3">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4pPr>
            <a:lvl5pPr lvl="4">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5pPr>
            <a:lvl6pPr lvl="5">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6pPr>
            <a:lvl7pPr lvl="6">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7pPr>
            <a:lvl8pPr lvl="7">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8pPr>
            <a:lvl9pPr lvl="8">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Barlow"/>
              <a:buChar char="●"/>
              <a:defRPr>
                <a:solidFill>
                  <a:schemeClr val="accent2"/>
                </a:solidFill>
                <a:latin typeface="Barlow"/>
                <a:ea typeface="Barlow"/>
                <a:cs typeface="Barlow"/>
                <a:sym typeface="Barlow"/>
              </a:defRPr>
            </a:lvl1pPr>
            <a:lvl2pPr marL="914400" lvl="1"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2pPr>
            <a:lvl3pPr marL="1371600" lvl="2"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3pPr>
            <a:lvl4pPr marL="1828800" lvl="3"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4pPr>
            <a:lvl5pPr marL="2286000" lvl="4"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5pPr>
            <a:lvl6pPr marL="2743200" lvl="5"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6pPr>
            <a:lvl7pPr marL="3200400" lvl="6"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7pPr>
            <a:lvl8pPr marL="3657600" lvl="7"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8pPr>
            <a:lvl9pPr marL="4114800" lvl="8" indent="-317500">
              <a:lnSpc>
                <a:spcPct val="115000"/>
              </a:lnSpc>
              <a:spcBef>
                <a:spcPts val="1600"/>
              </a:spcBef>
              <a:spcAft>
                <a:spcPts val="1600"/>
              </a:spcAft>
              <a:buClr>
                <a:schemeClr val="accent2"/>
              </a:buClr>
              <a:buSzPts val="1400"/>
              <a:buFont typeface="Barlow"/>
              <a:buChar char="■"/>
              <a:defRPr>
                <a:solidFill>
                  <a:schemeClr val="accent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60" r:id="rId6"/>
    <p:sldLayoutId id="2147483661" r:id="rId7"/>
    <p:sldLayoutId id="2147483672" r:id="rId8"/>
    <p:sldLayoutId id="2147483676" r:id="rId9"/>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60"/>
        <p:cNvGrpSpPr/>
        <p:nvPr/>
      </p:nvGrpSpPr>
      <p:grpSpPr>
        <a:xfrm>
          <a:off x="0" y="0"/>
          <a:ext cx="0" cy="0"/>
          <a:chOff x="0" y="0"/>
          <a:chExt cx="0" cy="0"/>
        </a:xfrm>
      </p:grpSpPr>
      <p:pic>
        <p:nvPicPr>
          <p:cNvPr id="461" name="Google Shape;461;p30"/>
          <p:cNvPicPr preferRelativeResize="0"/>
          <p:nvPr/>
        </p:nvPicPr>
        <p:blipFill rotWithShape="1">
          <a:blip r:embed="rId3">
            <a:alphaModFix/>
          </a:blip>
          <a:srcRect t="14712"/>
          <a:stretch/>
        </p:blipFill>
        <p:spPr>
          <a:xfrm>
            <a:off x="0" y="1071410"/>
            <a:ext cx="9144005" cy="4386650"/>
          </a:xfrm>
          <a:prstGeom prst="rect">
            <a:avLst/>
          </a:prstGeom>
          <a:noFill/>
          <a:ln>
            <a:noFill/>
          </a:ln>
        </p:spPr>
      </p:pic>
      <p:sp>
        <p:nvSpPr>
          <p:cNvPr id="463" name="Google Shape;463;p30"/>
          <p:cNvSpPr txBox="1">
            <a:spLocks noGrp="1"/>
          </p:cNvSpPr>
          <p:nvPr>
            <p:ph type="ctrTitle"/>
          </p:nvPr>
        </p:nvSpPr>
        <p:spPr>
          <a:xfrm>
            <a:off x="1891150" y="1071410"/>
            <a:ext cx="5361600" cy="105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GAME ANALYSIS</a:t>
            </a:r>
            <a:br>
              <a:rPr lang="en" dirty="0"/>
            </a:br>
            <a:r>
              <a:rPr lang="en" sz="4000" dirty="0"/>
              <a:t>USING  SQL</a:t>
            </a:r>
            <a:endParaRPr sz="4000" dirty="0"/>
          </a:p>
        </p:txBody>
      </p:sp>
      <p:grpSp>
        <p:nvGrpSpPr>
          <p:cNvPr id="464" name="Google Shape;464;p30"/>
          <p:cNvGrpSpPr/>
          <p:nvPr/>
        </p:nvGrpSpPr>
        <p:grpSpPr>
          <a:xfrm>
            <a:off x="317250" y="100236"/>
            <a:ext cx="8509400" cy="5119132"/>
            <a:chOff x="317250" y="100236"/>
            <a:chExt cx="8509400" cy="5119132"/>
          </a:xfrm>
        </p:grpSpPr>
        <p:sp>
          <p:nvSpPr>
            <p:cNvPr id="465" name="Google Shape;465;p3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0"/>
            <p:cNvGrpSpPr/>
            <p:nvPr/>
          </p:nvGrpSpPr>
          <p:grpSpPr>
            <a:xfrm>
              <a:off x="317250" y="268825"/>
              <a:ext cx="8509400" cy="4605850"/>
              <a:chOff x="317250" y="268825"/>
              <a:chExt cx="8509400" cy="4605850"/>
            </a:xfrm>
          </p:grpSpPr>
          <p:sp>
            <p:nvSpPr>
              <p:cNvPr id="470" name="Google Shape;470;p3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3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48"/>
        <p:cNvGrpSpPr/>
        <p:nvPr/>
      </p:nvGrpSpPr>
      <p:grpSpPr>
        <a:xfrm>
          <a:off x="0" y="0"/>
          <a:ext cx="0" cy="0"/>
          <a:chOff x="0" y="0"/>
          <a:chExt cx="0" cy="0"/>
        </a:xfrm>
      </p:grpSpPr>
      <p:pic>
        <p:nvPicPr>
          <p:cNvPr id="850" name="Google Shape;850;p50"/>
          <p:cNvPicPr preferRelativeResize="0"/>
          <p:nvPr/>
        </p:nvPicPr>
        <p:blipFill rotWithShape="1">
          <a:blip r:embed="rId3">
            <a:alphaModFix/>
          </a:blip>
          <a:srcRect l="26302" r="28050"/>
          <a:stretch/>
        </p:blipFill>
        <p:spPr>
          <a:xfrm rot="-1025818" flipH="1">
            <a:off x="6084277" y="1253607"/>
            <a:ext cx="2633332" cy="3244977"/>
          </a:xfrm>
          <a:prstGeom prst="rect">
            <a:avLst/>
          </a:prstGeom>
          <a:noFill/>
          <a:ln>
            <a:noFill/>
          </a:ln>
        </p:spPr>
      </p:pic>
      <p:sp>
        <p:nvSpPr>
          <p:cNvPr id="851" name="Google Shape;851;p50"/>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pic>
        <p:nvPicPr>
          <p:cNvPr id="853" name="Google Shape;853;p50"/>
          <p:cNvPicPr preferRelativeResize="0"/>
          <p:nvPr/>
        </p:nvPicPr>
        <p:blipFill rotWithShape="1">
          <a:blip r:embed="rId3">
            <a:alphaModFix/>
          </a:blip>
          <a:srcRect r="81534" b="59940"/>
          <a:stretch/>
        </p:blipFill>
        <p:spPr>
          <a:xfrm>
            <a:off x="3323712" y="201075"/>
            <a:ext cx="1041826" cy="1271325"/>
          </a:xfrm>
          <a:prstGeom prst="rect">
            <a:avLst/>
          </a:prstGeom>
          <a:noFill/>
          <a:ln>
            <a:noFill/>
          </a:ln>
        </p:spPr>
      </p:pic>
      <p:sp>
        <p:nvSpPr>
          <p:cNvPr id="4" name="Google Shape;558;p36">
            <a:extLst>
              <a:ext uri="{FF2B5EF4-FFF2-40B4-BE49-F238E27FC236}">
                <a16:creationId xmlns:a16="http://schemas.microsoft.com/office/drawing/2014/main" id="{6E166273-D893-1F4F-EC4B-AD8DA1BB2449}"/>
              </a:ext>
            </a:extLst>
          </p:cNvPr>
          <p:cNvSpPr txBox="1">
            <a:spLocks noGrp="1"/>
          </p:cNvSpPr>
          <p:nvPr>
            <p:ph type="title"/>
          </p:nvPr>
        </p:nvSpPr>
        <p:spPr>
          <a:xfrm>
            <a:off x="1615291" y="1658467"/>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the total number of stages crossed at each difficulty level for Level 2 with players using `</a:t>
            </a:r>
            <a:r>
              <a:rPr lang="en-US" sz="1600" dirty="0" err="1"/>
              <a:t>zm_series</a:t>
            </a:r>
            <a:r>
              <a:rPr lang="en-US" sz="1600" dirty="0"/>
              <a:t>` devices. Arrange the result in decreasing order of the total number of stages crossed</a:t>
            </a:r>
            <a:endParaRPr sz="1600" dirty="0">
              <a:solidFill>
                <a:schemeClr val="lt2"/>
              </a:solidFill>
            </a:endParaRPr>
          </a:p>
        </p:txBody>
      </p:sp>
      <p:sp>
        <p:nvSpPr>
          <p:cNvPr id="7" name="Google Shape;559;p36">
            <a:extLst>
              <a:ext uri="{FF2B5EF4-FFF2-40B4-BE49-F238E27FC236}">
                <a16:creationId xmlns:a16="http://schemas.microsoft.com/office/drawing/2014/main" id="{92D5771B-0E2F-62BA-7E4C-5EB8C3C6E307}"/>
              </a:ext>
            </a:extLst>
          </p:cNvPr>
          <p:cNvSpPr txBox="1">
            <a:spLocks noGrp="1"/>
          </p:cNvSpPr>
          <p:nvPr>
            <p:ph type="subTitle" idx="1"/>
          </p:nvPr>
        </p:nvSpPr>
        <p:spPr>
          <a:xfrm>
            <a:off x="658178" y="3993291"/>
            <a:ext cx="7827643"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Knowing the total number of stages crossed at each difficulty level for Level 2 with players using `</a:t>
            </a:r>
            <a:r>
              <a:rPr lang="en-US" b="0" i="0" dirty="0" err="1">
                <a:solidFill>
                  <a:srgbClr val="111111"/>
                </a:solidFill>
                <a:effectLst/>
                <a:highlight>
                  <a:srgbClr val="FFFFFF"/>
                </a:highlight>
                <a:latin typeface="Squada One" panose="02000000000000000000" pitchFamily="2" charset="0"/>
              </a:rPr>
              <a:t>zm_series</a:t>
            </a:r>
            <a:r>
              <a:rPr lang="en-US" b="0" i="0" dirty="0">
                <a:solidFill>
                  <a:srgbClr val="111111"/>
                </a:solidFill>
                <a:effectLst/>
                <a:highlight>
                  <a:srgbClr val="FFFFFF"/>
                </a:highlight>
                <a:latin typeface="Squada One" panose="02000000000000000000" pitchFamily="2" charset="0"/>
              </a:rPr>
              <a:t>` devices can help understand player engagement and device performance.</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61374B6D-8473-3483-092F-1A6C706D8A4D}"/>
              </a:ext>
            </a:extLst>
          </p:cNvPr>
          <p:cNvSpPr txBox="1"/>
          <p:nvPr/>
        </p:nvSpPr>
        <p:spPr>
          <a:xfrm>
            <a:off x="658178" y="2251556"/>
            <a:ext cx="5762246" cy="1169551"/>
          </a:xfrm>
          <a:prstGeom prst="rect">
            <a:avLst/>
          </a:prstGeom>
          <a:noFill/>
        </p:spPr>
        <p:txBody>
          <a:bodyPr wrap="square">
            <a:spAutoFit/>
          </a:bodyPr>
          <a:lstStyle/>
          <a:p>
            <a:r>
              <a:rPr lang="en-IN" dirty="0">
                <a:solidFill>
                  <a:schemeClr val="accent6">
                    <a:lumMod val="75000"/>
                  </a:schemeClr>
                </a:solidFill>
                <a:latin typeface="Squada One" panose="02000000000000000000" pitchFamily="2" charset="0"/>
              </a:rPr>
              <a:t>select difficulty as </a:t>
            </a:r>
            <a:r>
              <a:rPr lang="en-IN" dirty="0" err="1">
                <a:solidFill>
                  <a:schemeClr val="accent6">
                    <a:lumMod val="75000"/>
                  </a:schemeClr>
                </a:solidFill>
                <a:latin typeface="Squada One" panose="02000000000000000000" pitchFamily="2" charset="0"/>
              </a:rPr>
              <a:t>difficulty_level</a:t>
            </a:r>
            <a:r>
              <a:rPr lang="en-IN" dirty="0">
                <a:solidFill>
                  <a:schemeClr val="accent6">
                    <a:lumMod val="75000"/>
                  </a:schemeClr>
                </a:solidFill>
                <a:latin typeface="Squada One" panose="02000000000000000000" pitchFamily="2" charset="0"/>
              </a:rPr>
              <a:t>, count(</a:t>
            </a:r>
            <a:r>
              <a:rPr lang="en-IN" dirty="0" err="1">
                <a:solidFill>
                  <a:schemeClr val="accent6">
                    <a:lumMod val="75000"/>
                  </a:schemeClr>
                </a:solidFill>
                <a:latin typeface="Squada One" panose="02000000000000000000" pitchFamily="2" charset="0"/>
              </a:rPr>
              <a:t>stages_crossed</a:t>
            </a:r>
            <a:r>
              <a:rPr lang="en-IN" dirty="0">
                <a:solidFill>
                  <a:schemeClr val="accent6">
                    <a:lumMod val="75000"/>
                  </a:schemeClr>
                </a:solidFill>
                <a:latin typeface="Squada One" panose="02000000000000000000" pitchFamily="2" charset="0"/>
              </a:rPr>
              <a:t>) as </a:t>
            </a:r>
            <a:r>
              <a:rPr lang="en-IN" dirty="0" err="1">
                <a:solidFill>
                  <a:schemeClr val="accent6">
                    <a:lumMod val="75000"/>
                  </a:schemeClr>
                </a:solidFill>
                <a:latin typeface="Squada One" panose="02000000000000000000" pitchFamily="2" charset="0"/>
              </a:rPr>
              <a:t>total_no_of_stages</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from </a:t>
            </a:r>
            <a:r>
              <a:rPr lang="en-IN" dirty="0" err="1">
                <a:solidFill>
                  <a:schemeClr val="accent6">
                    <a:lumMod val="75000"/>
                  </a:schemeClr>
                </a:solidFill>
                <a:latin typeface="Squada One" panose="02000000000000000000" pitchFamily="2" charset="0"/>
              </a:rPr>
              <a:t>level_details</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where level = 2 and </a:t>
            </a:r>
            <a:r>
              <a:rPr lang="en-IN" dirty="0" err="1">
                <a:solidFill>
                  <a:schemeClr val="accent6">
                    <a:lumMod val="75000"/>
                  </a:schemeClr>
                </a:solidFill>
                <a:latin typeface="Squada One" panose="02000000000000000000" pitchFamily="2" charset="0"/>
              </a:rPr>
              <a:t>dev_id</a:t>
            </a:r>
            <a:r>
              <a:rPr lang="en-IN" dirty="0">
                <a:solidFill>
                  <a:schemeClr val="accent6">
                    <a:lumMod val="75000"/>
                  </a:schemeClr>
                </a:solidFill>
                <a:latin typeface="Squada One" panose="02000000000000000000" pitchFamily="2" charset="0"/>
              </a:rPr>
              <a:t> like '</a:t>
            </a:r>
            <a:r>
              <a:rPr lang="en-IN" dirty="0" err="1">
                <a:solidFill>
                  <a:schemeClr val="accent6">
                    <a:lumMod val="75000"/>
                  </a:schemeClr>
                </a:solidFill>
                <a:latin typeface="Squada One" panose="02000000000000000000" pitchFamily="2" charset="0"/>
              </a:rPr>
              <a:t>zm</a:t>
            </a:r>
            <a:r>
              <a:rPr lang="en-IN" dirty="0">
                <a:solidFill>
                  <a:schemeClr val="accent6">
                    <a:lumMod val="75000"/>
                  </a:schemeClr>
                </a:solidFill>
                <a:latin typeface="Squada One" panose="02000000000000000000" pitchFamily="2" charset="0"/>
              </a:rPr>
              <a:t>_%’</a:t>
            </a:r>
          </a:p>
          <a:p>
            <a:r>
              <a:rPr lang="en-IN" dirty="0">
                <a:solidFill>
                  <a:schemeClr val="accent6">
                    <a:lumMod val="75000"/>
                  </a:schemeClr>
                </a:solidFill>
                <a:latin typeface="Squada One" panose="02000000000000000000" pitchFamily="2" charset="0"/>
              </a:rPr>
              <a:t>group by difficulty, </a:t>
            </a:r>
            <a:r>
              <a:rPr lang="en-IN" dirty="0" err="1">
                <a:solidFill>
                  <a:schemeClr val="accent6">
                    <a:lumMod val="75000"/>
                  </a:schemeClr>
                </a:solidFill>
                <a:latin typeface="Squada One" panose="02000000000000000000" pitchFamily="2" charset="0"/>
              </a:rPr>
              <a:t>stages_crossed</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order by </a:t>
            </a:r>
            <a:r>
              <a:rPr lang="en-IN" dirty="0" err="1">
                <a:solidFill>
                  <a:schemeClr val="accent6">
                    <a:lumMod val="75000"/>
                  </a:schemeClr>
                </a:solidFill>
                <a:latin typeface="Squada One" panose="02000000000000000000" pitchFamily="2" charset="0"/>
              </a:rPr>
              <a:t>stages_crossed</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desc</a:t>
            </a:r>
            <a:r>
              <a:rPr lang="en-IN" dirty="0">
                <a:solidFill>
                  <a:schemeClr val="accent6">
                    <a:lumMod val="75000"/>
                  </a:schemeClr>
                </a:solidFill>
                <a:latin typeface="Squada One" panose="02000000000000000000" pitchFamily="2" charset="0"/>
              </a:rPr>
              <a:t>;</a:t>
            </a:r>
          </a:p>
        </p:txBody>
      </p:sp>
    </p:spTree>
  </p:cSld>
  <p:clrMapOvr>
    <a:masterClrMapping/>
  </p:clrMapOvr>
  <p:transition spd="slow">
    <p:push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sp>
        <p:nvSpPr>
          <p:cNvPr id="602" name="Google Shape;602;p36"/>
          <p:cNvSpPr/>
          <p:nvPr/>
        </p:nvSpPr>
        <p:spPr>
          <a:xfrm>
            <a:off x="5813606"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558" name="Google Shape;558;p36"/>
          <p:cNvSpPr txBox="1">
            <a:spLocks noGrp="1"/>
          </p:cNvSpPr>
          <p:nvPr>
            <p:ph type="title"/>
          </p:nvPr>
        </p:nvSpPr>
        <p:spPr>
          <a:xfrm>
            <a:off x="1522658" y="1312243"/>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Extract `P_ID` and the total number of unique dates for those players who have played games on multiple days</a:t>
            </a:r>
            <a:endParaRPr sz="1600" dirty="0">
              <a:solidFill>
                <a:schemeClr val="lt2"/>
              </a:solidFill>
            </a:endParaRPr>
          </a:p>
        </p:txBody>
      </p:sp>
      <p:sp>
        <p:nvSpPr>
          <p:cNvPr id="559" name="Google Shape;559;p36"/>
          <p:cNvSpPr txBox="1">
            <a:spLocks noGrp="1"/>
          </p:cNvSpPr>
          <p:nvPr>
            <p:ph type="subTitle" idx="1"/>
          </p:nvPr>
        </p:nvSpPr>
        <p:spPr>
          <a:xfrm>
            <a:off x="725275" y="3795910"/>
            <a:ext cx="6044100"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Identifying players who have played games on multiple days can help understand player retention and engagement over time. </a:t>
            </a:r>
            <a:br>
              <a:rPr lang="en-US" dirty="0">
                <a:latin typeface="Squada One" panose="02000000000000000000" pitchFamily="2" charset="0"/>
              </a:rPr>
            </a:br>
            <a:endParaRPr dirty="0">
              <a:latin typeface="Squada One" panose="02000000000000000000" pitchFamily="2" charset="0"/>
            </a:endParaRPr>
          </a:p>
        </p:txBody>
      </p:sp>
      <p:grpSp>
        <p:nvGrpSpPr>
          <p:cNvPr id="560" name="Google Shape;560;p36"/>
          <p:cNvGrpSpPr/>
          <p:nvPr/>
        </p:nvGrpSpPr>
        <p:grpSpPr>
          <a:xfrm rot="1637668">
            <a:off x="5430477" y="2476920"/>
            <a:ext cx="2842312" cy="1976906"/>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6"/>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5" name="TextBox 4">
            <a:extLst>
              <a:ext uri="{FF2B5EF4-FFF2-40B4-BE49-F238E27FC236}">
                <a16:creationId xmlns:a16="http://schemas.microsoft.com/office/drawing/2014/main" id="{66190A40-FFF0-EB0F-4512-AEA8A559C974}"/>
              </a:ext>
            </a:extLst>
          </p:cNvPr>
          <p:cNvSpPr txBox="1"/>
          <p:nvPr/>
        </p:nvSpPr>
        <p:spPr>
          <a:xfrm>
            <a:off x="722400" y="2196035"/>
            <a:ext cx="6044100" cy="954107"/>
          </a:xfrm>
          <a:prstGeom prst="rect">
            <a:avLst/>
          </a:prstGeom>
          <a:noFill/>
        </p:spPr>
        <p:txBody>
          <a:bodyPr wrap="square">
            <a:spAutoFit/>
          </a:bodyPr>
          <a:lstStyle/>
          <a:p>
            <a:r>
              <a:rPr lang="en-US" dirty="0">
                <a:solidFill>
                  <a:schemeClr val="accent6">
                    <a:lumMod val="75000"/>
                  </a:schemeClr>
                </a:solidFill>
                <a:latin typeface="Squada One" panose="02000000000000000000" pitchFamily="2" charset="0"/>
              </a:rPr>
              <a:t>select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count(distinct date(timestamp)) as </a:t>
            </a:r>
            <a:r>
              <a:rPr lang="en-US" dirty="0" err="1">
                <a:solidFill>
                  <a:schemeClr val="accent6">
                    <a:lumMod val="75000"/>
                  </a:schemeClr>
                </a:solidFill>
                <a:latin typeface="Squada One" panose="02000000000000000000" pitchFamily="2" charset="0"/>
              </a:rPr>
              <a:t>total_unique_dates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from </a:t>
            </a:r>
            <a:r>
              <a:rPr lang="en-US" dirty="0" err="1">
                <a:solidFill>
                  <a:schemeClr val="accent6">
                    <a:lumMod val="75000"/>
                  </a:schemeClr>
                </a:solidFill>
                <a:latin typeface="Squada One" panose="02000000000000000000" pitchFamily="2" charset="0"/>
              </a:rPr>
              <a:t>level_details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group by </a:t>
            </a:r>
            <a:r>
              <a:rPr lang="en-US" dirty="0" err="1">
                <a:solidFill>
                  <a:schemeClr val="accent6">
                    <a:lumMod val="75000"/>
                  </a:schemeClr>
                </a:solidFill>
                <a:latin typeface="Squada One" panose="02000000000000000000" pitchFamily="2" charset="0"/>
              </a:rPr>
              <a:t>p_id</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having count(distinct date(timestamp)) &gt; 1;</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8467572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43"/>
          <p:cNvSpPr txBox="1">
            <a:spLocks noGrp="1"/>
          </p:cNvSpPr>
          <p:nvPr>
            <p:ph type="title" idx="2"/>
          </p:nvPr>
        </p:nvSpPr>
        <p:spPr>
          <a:xfrm flipH="1">
            <a:off x="7242125" y="952809"/>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5" name="Google Shape;705;p43"/>
          <p:cNvPicPr preferRelativeResize="0"/>
          <p:nvPr/>
        </p:nvPicPr>
        <p:blipFill rotWithShape="1">
          <a:blip r:embed="rId3">
            <a:alphaModFix/>
          </a:blip>
          <a:srcRect l="24651" t="16548" r="24646"/>
          <a:stretch/>
        </p:blipFill>
        <p:spPr>
          <a:xfrm>
            <a:off x="862575" y="1613350"/>
            <a:ext cx="3812827" cy="3530150"/>
          </a:xfrm>
          <a:prstGeom prst="rect">
            <a:avLst/>
          </a:prstGeom>
          <a:noFill/>
          <a:ln>
            <a:noFill/>
          </a:ln>
        </p:spPr>
      </p:pic>
      <p:sp>
        <p:nvSpPr>
          <p:cNvPr id="4" name="Google Shape;558;p36">
            <a:extLst>
              <a:ext uri="{FF2B5EF4-FFF2-40B4-BE49-F238E27FC236}">
                <a16:creationId xmlns:a16="http://schemas.microsoft.com/office/drawing/2014/main" id="{96C74037-3DFB-FAF1-8CDE-4831BF73BC50}"/>
              </a:ext>
            </a:extLst>
          </p:cNvPr>
          <p:cNvSpPr txBox="1">
            <a:spLocks noGrp="1"/>
          </p:cNvSpPr>
          <p:nvPr>
            <p:ph type="title"/>
          </p:nvPr>
        </p:nvSpPr>
        <p:spPr>
          <a:xfrm>
            <a:off x="725275" y="1382409"/>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`P_ID` and </a:t>
            </a:r>
            <a:r>
              <a:rPr lang="en-US" sz="1600" dirty="0" err="1"/>
              <a:t>levelwise</a:t>
            </a:r>
            <a:r>
              <a:rPr lang="en-US" sz="1600" dirty="0"/>
              <a:t> sum of `</a:t>
            </a:r>
            <a:r>
              <a:rPr lang="en-US" sz="1600" dirty="0" err="1"/>
              <a:t>kill_counts</a:t>
            </a:r>
            <a:r>
              <a:rPr lang="en-US" sz="1600" dirty="0"/>
              <a:t>` where `</a:t>
            </a:r>
            <a:r>
              <a:rPr lang="en-US" sz="1600" dirty="0" err="1"/>
              <a:t>kill_count</a:t>
            </a:r>
            <a:r>
              <a:rPr lang="en-US" sz="1600" dirty="0"/>
              <a:t>` is greater than the average kill count for Medium difficulty</a:t>
            </a:r>
            <a:endParaRPr sz="1600" dirty="0">
              <a:solidFill>
                <a:schemeClr val="lt2"/>
              </a:solidFill>
            </a:endParaRPr>
          </a:p>
        </p:txBody>
      </p:sp>
      <p:sp>
        <p:nvSpPr>
          <p:cNvPr id="7" name="Google Shape;559;p36">
            <a:extLst>
              <a:ext uri="{FF2B5EF4-FFF2-40B4-BE49-F238E27FC236}">
                <a16:creationId xmlns:a16="http://schemas.microsoft.com/office/drawing/2014/main" id="{AC7CD4CA-9D8E-1BEA-4747-BB36005D2EF5}"/>
              </a:ext>
            </a:extLst>
          </p:cNvPr>
          <p:cNvSpPr txBox="1">
            <a:spLocks noGrp="1"/>
          </p:cNvSpPr>
          <p:nvPr>
            <p:ph type="subTitle" idx="1"/>
          </p:nvPr>
        </p:nvSpPr>
        <p:spPr>
          <a:xfrm>
            <a:off x="2600275" y="3978190"/>
            <a:ext cx="6044100"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Finding players who have a `</a:t>
            </a:r>
            <a:r>
              <a:rPr lang="en-US" b="0" i="0" dirty="0" err="1">
                <a:solidFill>
                  <a:srgbClr val="111111"/>
                </a:solidFill>
                <a:effectLst/>
                <a:highlight>
                  <a:srgbClr val="FFFFFF"/>
                </a:highlight>
                <a:latin typeface="Squada One" panose="02000000000000000000" pitchFamily="2" charset="0"/>
              </a:rPr>
              <a:t>kill_count</a:t>
            </a:r>
            <a:r>
              <a:rPr lang="en-US" b="0" i="0" dirty="0">
                <a:solidFill>
                  <a:srgbClr val="111111"/>
                </a:solidFill>
                <a:effectLst/>
                <a:highlight>
                  <a:srgbClr val="FFFFFF"/>
                </a:highlight>
                <a:latin typeface="Squada One" panose="02000000000000000000" pitchFamily="2" charset="0"/>
              </a:rPr>
              <a:t>` greater than the average for Medium difficulty can help identify skilled players.</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CAE9C57E-C403-A80E-6FD2-A266DE6E31AB}"/>
              </a:ext>
            </a:extLst>
          </p:cNvPr>
          <p:cNvSpPr txBox="1"/>
          <p:nvPr/>
        </p:nvSpPr>
        <p:spPr>
          <a:xfrm>
            <a:off x="4675402" y="1931367"/>
            <a:ext cx="3968973" cy="1815882"/>
          </a:xfrm>
          <a:prstGeom prst="rect">
            <a:avLst/>
          </a:prstGeom>
          <a:noFill/>
        </p:spPr>
        <p:txBody>
          <a:bodyPr wrap="square">
            <a:spAutoFit/>
          </a:bodyPr>
          <a:lstStyle/>
          <a:p>
            <a:r>
              <a:rPr lang="en-US" dirty="0">
                <a:solidFill>
                  <a:schemeClr val="accent6">
                    <a:lumMod val="75000"/>
                  </a:schemeClr>
                </a:solidFill>
                <a:latin typeface="Squada One" panose="02000000000000000000" pitchFamily="2" charset="0"/>
              </a:rPr>
              <a:t>select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level, sum(</a:t>
            </a:r>
            <a:r>
              <a:rPr lang="en-US" dirty="0" err="1">
                <a:solidFill>
                  <a:schemeClr val="accent6">
                    <a:lumMod val="75000"/>
                  </a:schemeClr>
                </a:solidFill>
                <a:latin typeface="Squada One" panose="02000000000000000000" pitchFamily="2" charset="0"/>
              </a:rPr>
              <a:t>kill_count</a:t>
            </a:r>
            <a:r>
              <a:rPr lang="en-US" dirty="0">
                <a:solidFill>
                  <a:schemeClr val="accent6">
                    <a:lumMod val="75000"/>
                  </a:schemeClr>
                </a:solidFill>
                <a:latin typeface="Squada One" panose="02000000000000000000" pitchFamily="2" charset="0"/>
              </a:rPr>
              <a:t>) as </a:t>
            </a:r>
            <a:r>
              <a:rPr lang="en-US" dirty="0" err="1">
                <a:solidFill>
                  <a:schemeClr val="accent6">
                    <a:lumMod val="75000"/>
                  </a:schemeClr>
                </a:solidFill>
                <a:latin typeface="Squada One" panose="02000000000000000000" pitchFamily="2" charset="0"/>
              </a:rPr>
              <a:t>total_kills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from </a:t>
            </a:r>
            <a:r>
              <a:rPr lang="en-US" dirty="0" err="1">
                <a:solidFill>
                  <a:schemeClr val="accent6">
                    <a:lumMod val="75000"/>
                  </a:schemeClr>
                </a:solidFill>
                <a:latin typeface="Squada One" panose="02000000000000000000" pitchFamily="2" charset="0"/>
              </a:rPr>
              <a:t>level_details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where difficulty = '</a:t>
            </a:r>
            <a:r>
              <a:rPr lang="en-US" dirty="0" err="1">
                <a:solidFill>
                  <a:schemeClr val="accent6">
                    <a:lumMod val="75000"/>
                  </a:schemeClr>
                </a:solidFill>
                <a:latin typeface="Squada One" panose="02000000000000000000" pitchFamily="2" charset="0"/>
              </a:rPr>
              <a:t>medium'group</a:t>
            </a:r>
            <a:r>
              <a:rPr lang="en-US" dirty="0">
                <a:solidFill>
                  <a:schemeClr val="accent6">
                    <a:lumMod val="75000"/>
                  </a:schemeClr>
                </a:solidFill>
                <a:latin typeface="Squada One" panose="02000000000000000000" pitchFamily="2" charset="0"/>
              </a:rPr>
              <a:t> by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level</a:t>
            </a:r>
          </a:p>
          <a:p>
            <a:r>
              <a:rPr lang="en-US" dirty="0">
                <a:solidFill>
                  <a:schemeClr val="accent6">
                    <a:lumMod val="75000"/>
                  </a:schemeClr>
                </a:solidFill>
                <a:latin typeface="Squada One" panose="02000000000000000000" pitchFamily="2" charset="0"/>
              </a:rPr>
              <a:t>having sum(</a:t>
            </a:r>
            <a:r>
              <a:rPr lang="en-US" dirty="0" err="1">
                <a:solidFill>
                  <a:schemeClr val="accent6">
                    <a:lumMod val="75000"/>
                  </a:schemeClr>
                </a:solidFill>
                <a:latin typeface="Squada One" panose="02000000000000000000" pitchFamily="2" charset="0"/>
              </a:rPr>
              <a:t>kill_count</a:t>
            </a:r>
            <a:r>
              <a:rPr lang="en-US" dirty="0">
                <a:solidFill>
                  <a:schemeClr val="accent6">
                    <a:lumMod val="75000"/>
                  </a:schemeClr>
                </a:solidFill>
                <a:latin typeface="Squada One" panose="02000000000000000000" pitchFamily="2" charset="0"/>
              </a:rPr>
              <a:t>) &gt; (    </a:t>
            </a:r>
          </a:p>
          <a:p>
            <a:r>
              <a:rPr lang="en-US" dirty="0">
                <a:solidFill>
                  <a:schemeClr val="accent6">
                    <a:lumMod val="75000"/>
                  </a:schemeClr>
                </a:solidFill>
                <a:latin typeface="Squada One" panose="02000000000000000000" pitchFamily="2" charset="0"/>
              </a:rPr>
              <a:t>	select avg(</a:t>
            </a:r>
            <a:r>
              <a:rPr lang="en-US" dirty="0" err="1">
                <a:solidFill>
                  <a:schemeClr val="accent6">
                    <a:lumMod val="75000"/>
                  </a:schemeClr>
                </a:solidFill>
                <a:latin typeface="Squada One" panose="02000000000000000000" pitchFamily="2" charset="0"/>
              </a:rPr>
              <a:t>kill_count</a:t>
            </a:r>
            <a:r>
              <a:rPr lang="en-US" dirty="0">
                <a:solidFill>
                  <a:schemeClr val="accent6">
                    <a:lumMod val="75000"/>
                  </a:schemeClr>
                </a:solidFill>
                <a:latin typeface="Squada One" panose="02000000000000000000" pitchFamily="2" charset="0"/>
              </a:rPr>
              <a:t>)    </a:t>
            </a:r>
          </a:p>
          <a:p>
            <a:r>
              <a:rPr lang="en-US" dirty="0">
                <a:solidFill>
                  <a:schemeClr val="accent6">
                    <a:lumMod val="75000"/>
                  </a:schemeClr>
                </a:solidFill>
                <a:latin typeface="Squada One" panose="02000000000000000000" pitchFamily="2" charset="0"/>
              </a:rPr>
              <a:t>	from </a:t>
            </a:r>
            <a:r>
              <a:rPr lang="en-US" dirty="0" err="1">
                <a:solidFill>
                  <a:schemeClr val="accent6">
                    <a:lumMod val="75000"/>
                  </a:schemeClr>
                </a:solidFill>
                <a:latin typeface="Squada One" panose="02000000000000000000" pitchFamily="2" charset="0"/>
              </a:rPr>
              <a:t>level_details</a:t>
            </a:r>
            <a:r>
              <a:rPr lang="en-US" dirty="0">
                <a:solidFill>
                  <a:schemeClr val="accent6">
                    <a:lumMod val="75000"/>
                  </a:schemeClr>
                </a:solidFill>
                <a:latin typeface="Squada One" panose="02000000000000000000" pitchFamily="2" charset="0"/>
              </a:rPr>
              <a:t>    </a:t>
            </a:r>
          </a:p>
          <a:p>
            <a:r>
              <a:rPr lang="en-US" dirty="0">
                <a:solidFill>
                  <a:schemeClr val="accent6">
                    <a:lumMod val="75000"/>
                  </a:schemeClr>
                </a:solidFill>
                <a:latin typeface="Squada One" panose="02000000000000000000" pitchFamily="2" charset="0"/>
              </a:rPr>
              <a:t>	where difficulty = 'medium’)</a:t>
            </a:r>
          </a:p>
          <a:p>
            <a:r>
              <a:rPr lang="en-US" dirty="0">
                <a:solidFill>
                  <a:schemeClr val="accent6">
                    <a:lumMod val="75000"/>
                  </a:schemeClr>
                </a:solidFill>
                <a:latin typeface="Squada One" panose="02000000000000000000" pitchFamily="2" charset="0"/>
              </a:rPr>
              <a:t>order by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level;</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2153290340"/>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48"/>
        <p:cNvGrpSpPr/>
        <p:nvPr/>
      </p:nvGrpSpPr>
      <p:grpSpPr>
        <a:xfrm>
          <a:off x="0" y="0"/>
          <a:ext cx="0" cy="0"/>
          <a:chOff x="0" y="0"/>
          <a:chExt cx="0" cy="0"/>
        </a:xfrm>
      </p:grpSpPr>
      <p:pic>
        <p:nvPicPr>
          <p:cNvPr id="850" name="Google Shape;850;p50"/>
          <p:cNvPicPr preferRelativeResize="0"/>
          <p:nvPr/>
        </p:nvPicPr>
        <p:blipFill rotWithShape="1">
          <a:blip r:embed="rId3">
            <a:alphaModFix/>
          </a:blip>
          <a:srcRect l="26302" r="28050"/>
          <a:stretch/>
        </p:blipFill>
        <p:spPr>
          <a:xfrm rot="-1025818" flipH="1">
            <a:off x="6084277" y="1253607"/>
            <a:ext cx="2633332" cy="3244977"/>
          </a:xfrm>
          <a:prstGeom prst="rect">
            <a:avLst/>
          </a:prstGeom>
          <a:noFill/>
          <a:ln>
            <a:noFill/>
          </a:ln>
        </p:spPr>
      </p:pic>
      <p:sp>
        <p:nvSpPr>
          <p:cNvPr id="851" name="Google Shape;851;p50"/>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pic>
        <p:nvPicPr>
          <p:cNvPr id="853" name="Google Shape;853;p50"/>
          <p:cNvPicPr preferRelativeResize="0"/>
          <p:nvPr/>
        </p:nvPicPr>
        <p:blipFill rotWithShape="1">
          <a:blip r:embed="rId3">
            <a:alphaModFix/>
          </a:blip>
          <a:srcRect r="81534" b="59940"/>
          <a:stretch/>
        </p:blipFill>
        <p:spPr>
          <a:xfrm>
            <a:off x="3323712" y="201075"/>
            <a:ext cx="1041826" cy="1271325"/>
          </a:xfrm>
          <a:prstGeom prst="rect">
            <a:avLst/>
          </a:prstGeom>
          <a:noFill/>
          <a:ln>
            <a:noFill/>
          </a:ln>
        </p:spPr>
      </p:pic>
      <p:sp>
        <p:nvSpPr>
          <p:cNvPr id="4" name="Google Shape;558;p36">
            <a:extLst>
              <a:ext uri="{FF2B5EF4-FFF2-40B4-BE49-F238E27FC236}">
                <a16:creationId xmlns:a16="http://schemas.microsoft.com/office/drawing/2014/main" id="{6E166273-D893-1F4F-EC4B-AD8DA1BB2449}"/>
              </a:ext>
            </a:extLst>
          </p:cNvPr>
          <p:cNvSpPr txBox="1">
            <a:spLocks noGrp="1"/>
          </p:cNvSpPr>
          <p:nvPr>
            <p:ph type="title"/>
          </p:nvPr>
        </p:nvSpPr>
        <p:spPr>
          <a:xfrm>
            <a:off x="1589754" y="1382409"/>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`Level` and its corresponding `</a:t>
            </a:r>
            <a:r>
              <a:rPr lang="en-US" sz="1600" dirty="0" err="1"/>
              <a:t>Level_code</a:t>
            </a:r>
            <a:r>
              <a:rPr lang="en-US" sz="1600" dirty="0"/>
              <a:t>` wise sum of lives earned, excluding Level 0. Arrange in ascending order of level.</a:t>
            </a:r>
            <a:endParaRPr sz="1600" dirty="0">
              <a:solidFill>
                <a:schemeClr val="lt2"/>
              </a:solidFill>
            </a:endParaRPr>
          </a:p>
        </p:txBody>
      </p:sp>
      <p:sp>
        <p:nvSpPr>
          <p:cNvPr id="7" name="Google Shape;559;p36">
            <a:extLst>
              <a:ext uri="{FF2B5EF4-FFF2-40B4-BE49-F238E27FC236}">
                <a16:creationId xmlns:a16="http://schemas.microsoft.com/office/drawing/2014/main" id="{92D5771B-0E2F-62BA-7E4C-5EB8C3C6E307}"/>
              </a:ext>
            </a:extLst>
          </p:cNvPr>
          <p:cNvSpPr txBox="1">
            <a:spLocks noGrp="1"/>
          </p:cNvSpPr>
          <p:nvPr>
            <p:ph type="subTitle" idx="1"/>
          </p:nvPr>
        </p:nvSpPr>
        <p:spPr>
          <a:xfrm>
            <a:off x="658178" y="3832876"/>
            <a:ext cx="7827643" cy="394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Understanding the sum of lives earned at each level, excluding Level 0, can provide insights into player survival rates at different levels. </a:t>
            </a:r>
            <a:br>
              <a:rPr lang="en-US" dirty="0">
                <a:latin typeface="Squada One" panose="02000000000000000000" pitchFamily="2" charset="0"/>
              </a:rPr>
            </a:br>
            <a:endParaRPr dirty="0">
              <a:latin typeface="Squada One" panose="02000000000000000000" pitchFamily="2" charset="0"/>
            </a:endParaRPr>
          </a:p>
        </p:txBody>
      </p:sp>
      <p:sp>
        <p:nvSpPr>
          <p:cNvPr id="9" name="TextBox 8">
            <a:extLst>
              <a:ext uri="{FF2B5EF4-FFF2-40B4-BE49-F238E27FC236}">
                <a16:creationId xmlns:a16="http://schemas.microsoft.com/office/drawing/2014/main" id="{61374B6D-8473-3483-092F-1A6C706D8A4D}"/>
              </a:ext>
            </a:extLst>
          </p:cNvPr>
          <p:cNvSpPr txBox="1"/>
          <p:nvPr/>
        </p:nvSpPr>
        <p:spPr>
          <a:xfrm>
            <a:off x="658178" y="2027687"/>
            <a:ext cx="5762246" cy="1384995"/>
          </a:xfrm>
          <a:prstGeom prst="rect">
            <a:avLst/>
          </a:prstGeom>
          <a:noFill/>
        </p:spPr>
        <p:txBody>
          <a:bodyPr wrap="square">
            <a:spAutoFit/>
          </a:bodyPr>
          <a:lstStyle/>
          <a:p>
            <a:r>
              <a:rPr lang="en-IN" dirty="0">
                <a:solidFill>
                  <a:schemeClr val="accent6">
                    <a:lumMod val="75000"/>
                  </a:schemeClr>
                </a:solidFill>
                <a:latin typeface="Squada One" panose="02000000000000000000" pitchFamily="2" charset="0"/>
              </a:rPr>
              <a:t>select </a:t>
            </a:r>
            <a:r>
              <a:rPr lang="en-IN" dirty="0" err="1">
                <a:solidFill>
                  <a:schemeClr val="accent6">
                    <a:lumMod val="75000"/>
                  </a:schemeClr>
                </a:solidFill>
                <a:latin typeface="Squada One" panose="02000000000000000000" pitchFamily="2" charset="0"/>
              </a:rPr>
              <a:t>l.level</a:t>
            </a:r>
            <a:r>
              <a:rPr lang="en-IN" dirty="0">
                <a:solidFill>
                  <a:schemeClr val="accent6">
                    <a:lumMod val="75000"/>
                  </a:schemeClr>
                </a:solidFill>
                <a:latin typeface="Squada One" panose="02000000000000000000" pitchFamily="2" charset="0"/>
              </a:rPr>
              <a:t>, p.l1_code, p.l2_code, sum(</a:t>
            </a:r>
            <a:r>
              <a:rPr lang="en-IN" dirty="0" err="1">
                <a:solidFill>
                  <a:schemeClr val="accent6">
                    <a:lumMod val="75000"/>
                  </a:schemeClr>
                </a:solidFill>
                <a:latin typeface="Squada One" panose="02000000000000000000" pitchFamily="2" charset="0"/>
              </a:rPr>
              <a:t>lives_earned</a:t>
            </a:r>
            <a:r>
              <a:rPr lang="en-IN" dirty="0">
                <a:solidFill>
                  <a:schemeClr val="accent6">
                    <a:lumMod val="75000"/>
                  </a:schemeClr>
                </a:solidFill>
                <a:latin typeface="Squada One" panose="02000000000000000000" pitchFamily="2" charset="0"/>
              </a:rPr>
              <a:t>) as </a:t>
            </a:r>
            <a:r>
              <a:rPr lang="en-IN" dirty="0" err="1">
                <a:solidFill>
                  <a:schemeClr val="accent6">
                    <a:lumMod val="75000"/>
                  </a:schemeClr>
                </a:solidFill>
                <a:latin typeface="Squada One" panose="02000000000000000000" pitchFamily="2" charset="0"/>
              </a:rPr>
              <a:t>sum_of_lives_earned</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from </a:t>
            </a:r>
            <a:r>
              <a:rPr lang="en-IN" dirty="0" err="1">
                <a:solidFill>
                  <a:schemeClr val="accent6">
                    <a:lumMod val="75000"/>
                  </a:schemeClr>
                </a:solidFill>
                <a:latin typeface="Squada One" panose="02000000000000000000" pitchFamily="2" charset="0"/>
              </a:rPr>
              <a:t>level_details</a:t>
            </a:r>
            <a:r>
              <a:rPr lang="en-IN" dirty="0">
                <a:solidFill>
                  <a:schemeClr val="accent6">
                    <a:lumMod val="75000"/>
                  </a:schemeClr>
                </a:solidFill>
                <a:latin typeface="Squada One" panose="02000000000000000000" pitchFamily="2" charset="0"/>
              </a:rPr>
              <a:t> as l</a:t>
            </a:r>
          </a:p>
          <a:p>
            <a:r>
              <a:rPr lang="en-IN" dirty="0">
                <a:solidFill>
                  <a:schemeClr val="accent6">
                    <a:lumMod val="75000"/>
                  </a:schemeClr>
                </a:solidFill>
                <a:latin typeface="Squada One" panose="02000000000000000000" pitchFamily="2" charset="0"/>
              </a:rPr>
              <a:t>join </a:t>
            </a:r>
            <a:r>
              <a:rPr lang="en-IN" dirty="0" err="1">
                <a:solidFill>
                  <a:schemeClr val="accent6">
                    <a:lumMod val="75000"/>
                  </a:schemeClr>
                </a:solidFill>
                <a:latin typeface="Squada One" panose="02000000000000000000" pitchFamily="2" charset="0"/>
              </a:rPr>
              <a:t>player_details</a:t>
            </a:r>
            <a:r>
              <a:rPr lang="en-IN" dirty="0">
                <a:solidFill>
                  <a:schemeClr val="accent6">
                    <a:lumMod val="75000"/>
                  </a:schemeClr>
                </a:solidFill>
                <a:latin typeface="Squada One" panose="02000000000000000000" pitchFamily="2" charset="0"/>
              </a:rPr>
              <a:t> as p on </a:t>
            </a:r>
            <a:r>
              <a:rPr lang="en-IN" dirty="0" err="1">
                <a:solidFill>
                  <a:schemeClr val="accent6">
                    <a:lumMod val="75000"/>
                  </a:schemeClr>
                </a:solidFill>
                <a:latin typeface="Squada One" panose="02000000000000000000" pitchFamily="2" charset="0"/>
              </a:rPr>
              <a:t>p.p_id</a:t>
            </a:r>
            <a:r>
              <a:rPr lang="en-IN" dirty="0">
                <a:solidFill>
                  <a:schemeClr val="accent6">
                    <a:lumMod val="75000"/>
                  </a:schemeClr>
                </a:solidFill>
                <a:latin typeface="Squada One" panose="02000000000000000000" pitchFamily="2" charset="0"/>
              </a:rPr>
              <a:t> = </a:t>
            </a:r>
            <a:r>
              <a:rPr lang="en-IN" dirty="0" err="1">
                <a:solidFill>
                  <a:schemeClr val="accent6">
                    <a:lumMod val="75000"/>
                  </a:schemeClr>
                </a:solidFill>
                <a:latin typeface="Squada One" panose="02000000000000000000" pitchFamily="2" charset="0"/>
              </a:rPr>
              <a:t>l.p_id</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where </a:t>
            </a:r>
            <a:r>
              <a:rPr lang="en-IN" dirty="0" err="1">
                <a:solidFill>
                  <a:schemeClr val="accent6">
                    <a:lumMod val="75000"/>
                  </a:schemeClr>
                </a:solidFill>
                <a:latin typeface="Squada One" panose="02000000000000000000" pitchFamily="2" charset="0"/>
              </a:rPr>
              <a:t>l.level</a:t>
            </a:r>
            <a:r>
              <a:rPr lang="en-IN" dirty="0">
                <a:solidFill>
                  <a:schemeClr val="accent6">
                    <a:lumMod val="75000"/>
                  </a:schemeClr>
                </a:solidFill>
                <a:latin typeface="Squada One" panose="02000000000000000000" pitchFamily="2" charset="0"/>
              </a:rPr>
              <a:t> &gt; 0</a:t>
            </a:r>
          </a:p>
          <a:p>
            <a:r>
              <a:rPr lang="en-IN" dirty="0">
                <a:solidFill>
                  <a:schemeClr val="accent6">
                    <a:lumMod val="75000"/>
                  </a:schemeClr>
                </a:solidFill>
                <a:latin typeface="Squada One" panose="02000000000000000000" pitchFamily="2" charset="0"/>
              </a:rPr>
              <a:t>group by </a:t>
            </a:r>
            <a:r>
              <a:rPr lang="en-IN" dirty="0" err="1">
                <a:solidFill>
                  <a:schemeClr val="accent6">
                    <a:lumMod val="75000"/>
                  </a:schemeClr>
                </a:solidFill>
                <a:latin typeface="Squada One" panose="02000000000000000000" pitchFamily="2" charset="0"/>
              </a:rPr>
              <a:t>l.level</a:t>
            </a:r>
            <a:r>
              <a:rPr lang="en-IN" dirty="0">
                <a:solidFill>
                  <a:schemeClr val="accent6">
                    <a:lumMod val="75000"/>
                  </a:schemeClr>
                </a:solidFill>
                <a:latin typeface="Squada One" panose="02000000000000000000" pitchFamily="2" charset="0"/>
              </a:rPr>
              <a:t>, p.l1_code, p.l2_code</a:t>
            </a:r>
          </a:p>
          <a:p>
            <a:r>
              <a:rPr lang="en-IN" dirty="0">
                <a:solidFill>
                  <a:schemeClr val="accent6">
                    <a:lumMod val="75000"/>
                  </a:schemeClr>
                </a:solidFill>
                <a:latin typeface="Squada One" panose="02000000000000000000" pitchFamily="2" charset="0"/>
              </a:rPr>
              <a:t>order by </a:t>
            </a:r>
            <a:r>
              <a:rPr lang="en-IN" dirty="0" err="1">
                <a:solidFill>
                  <a:schemeClr val="accent6">
                    <a:lumMod val="75000"/>
                  </a:schemeClr>
                </a:solidFill>
                <a:latin typeface="Squada One" panose="02000000000000000000" pitchFamily="2" charset="0"/>
              </a:rPr>
              <a:t>l.level</a:t>
            </a:r>
            <a:r>
              <a:rPr lang="en-IN" dirty="0">
                <a:solidFill>
                  <a:schemeClr val="accent6">
                    <a:lumMod val="75000"/>
                  </a:schemeClr>
                </a:solidFill>
                <a:latin typeface="Squada One" panose="02000000000000000000" pitchFamily="2" charset="0"/>
              </a:rPr>
              <a:t>;</a:t>
            </a:r>
          </a:p>
        </p:txBody>
      </p:sp>
    </p:spTree>
    <p:extLst>
      <p:ext uri="{BB962C8B-B14F-4D97-AF65-F5344CB8AC3E}">
        <p14:creationId xmlns:p14="http://schemas.microsoft.com/office/powerpoint/2010/main" val="1239303991"/>
      </p:ext>
    </p:extLst>
  </p:cSld>
  <p:clrMapOvr>
    <a:masterClrMapping/>
  </p:clrMapOvr>
  <p:transition spd="slow">
    <p:push dir="d"/>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sp>
        <p:nvSpPr>
          <p:cNvPr id="602" name="Google Shape;602;p36"/>
          <p:cNvSpPr/>
          <p:nvPr/>
        </p:nvSpPr>
        <p:spPr>
          <a:xfrm>
            <a:off x="5813606"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558" name="Google Shape;558;p36"/>
          <p:cNvSpPr txBox="1">
            <a:spLocks noGrp="1"/>
          </p:cNvSpPr>
          <p:nvPr>
            <p:ph type="title"/>
          </p:nvPr>
        </p:nvSpPr>
        <p:spPr>
          <a:xfrm>
            <a:off x="1522658" y="1297830"/>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the top 3 scores based on each `</a:t>
            </a:r>
            <a:r>
              <a:rPr lang="en-US" sz="1600" dirty="0" err="1"/>
              <a:t>Dev_ID</a:t>
            </a:r>
            <a:r>
              <a:rPr lang="en-US" sz="1600" dirty="0"/>
              <a:t>` and rank them in increasing order using `</a:t>
            </a:r>
            <a:r>
              <a:rPr lang="en-US" sz="1600" dirty="0" err="1"/>
              <a:t>Row_Number</a:t>
            </a:r>
            <a:r>
              <a:rPr lang="en-US" sz="1600" dirty="0"/>
              <a:t>`. Display the difficulty as well.</a:t>
            </a:r>
            <a:endParaRPr sz="1600" dirty="0">
              <a:solidFill>
                <a:schemeClr val="lt2"/>
              </a:solidFill>
            </a:endParaRPr>
          </a:p>
        </p:txBody>
      </p:sp>
      <p:sp>
        <p:nvSpPr>
          <p:cNvPr id="559" name="Google Shape;559;p36"/>
          <p:cNvSpPr txBox="1">
            <a:spLocks noGrp="1"/>
          </p:cNvSpPr>
          <p:nvPr>
            <p:ph type="subTitle" idx="1"/>
          </p:nvPr>
        </p:nvSpPr>
        <p:spPr>
          <a:xfrm>
            <a:off x="690642" y="3893152"/>
            <a:ext cx="6044100"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Ranking the top 3 scores based on each `</a:t>
            </a:r>
            <a:r>
              <a:rPr lang="en-US" b="0" i="0" dirty="0" err="1">
                <a:solidFill>
                  <a:srgbClr val="111111"/>
                </a:solidFill>
                <a:effectLst/>
                <a:highlight>
                  <a:srgbClr val="FFFFFF"/>
                </a:highlight>
                <a:latin typeface="Squada One" panose="02000000000000000000" pitchFamily="2" charset="0"/>
              </a:rPr>
              <a:t>Dev_ID</a:t>
            </a:r>
            <a:r>
              <a:rPr lang="en-US" b="0" i="0" dirty="0">
                <a:solidFill>
                  <a:srgbClr val="111111"/>
                </a:solidFill>
                <a:effectLst/>
                <a:highlight>
                  <a:srgbClr val="FFFFFF"/>
                </a:highlight>
                <a:latin typeface="Squada One" panose="02000000000000000000" pitchFamily="2" charset="0"/>
              </a:rPr>
              <a:t>` can help understand device performance and player skill.</a:t>
            </a:r>
            <a:endParaRPr dirty="0">
              <a:latin typeface="Squada One" panose="02000000000000000000" pitchFamily="2" charset="0"/>
            </a:endParaRPr>
          </a:p>
        </p:txBody>
      </p:sp>
      <p:grpSp>
        <p:nvGrpSpPr>
          <p:cNvPr id="560" name="Google Shape;560;p36"/>
          <p:cNvGrpSpPr/>
          <p:nvPr/>
        </p:nvGrpSpPr>
        <p:grpSpPr>
          <a:xfrm rot="1637668">
            <a:off x="5430477" y="2476920"/>
            <a:ext cx="2842312" cy="1976906"/>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6"/>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07</a:t>
            </a:r>
            <a:endParaRPr dirty="0"/>
          </a:p>
        </p:txBody>
      </p:sp>
      <p:sp>
        <p:nvSpPr>
          <p:cNvPr id="5" name="TextBox 4">
            <a:extLst>
              <a:ext uri="{FF2B5EF4-FFF2-40B4-BE49-F238E27FC236}">
                <a16:creationId xmlns:a16="http://schemas.microsoft.com/office/drawing/2014/main" id="{66190A40-FFF0-EB0F-4512-AEA8A559C974}"/>
              </a:ext>
            </a:extLst>
          </p:cNvPr>
          <p:cNvSpPr txBox="1"/>
          <p:nvPr/>
        </p:nvSpPr>
        <p:spPr>
          <a:xfrm>
            <a:off x="695028" y="1877385"/>
            <a:ext cx="6044100" cy="1600438"/>
          </a:xfrm>
          <a:prstGeom prst="rect">
            <a:avLst/>
          </a:prstGeom>
          <a:noFill/>
        </p:spPr>
        <p:txBody>
          <a:bodyPr wrap="square">
            <a:spAutoFit/>
          </a:bodyPr>
          <a:lstStyle/>
          <a:p>
            <a:r>
              <a:rPr lang="en-US" dirty="0">
                <a:solidFill>
                  <a:schemeClr val="accent6">
                    <a:lumMod val="75000"/>
                  </a:schemeClr>
                </a:solidFill>
                <a:latin typeface="Squada One" panose="02000000000000000000" pitchFamily="2" charset="0"/>
              </a:rPr>
              <a:t>select * from (    </a:t>
            </a:r>
          </a:p>
          <a:p>
            <a:r>
              <a:rPr lang="en-US" dirty="0">
                <a:solidFill>
                  <a:schemeClr val="accent6">
                    <a:lumMod val="75000"/>
                  </a:schemeClr>
                </a:solidFill>
                <a:latin typeface="Squada One" panose="02000000000000000000" pitchFamily="2" charset="0"/>
              </a:rPr>
              <a:t>	select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score, difficulty, </a:t>
            </a:r>
            <a:r>
              <a:rPr lang="en-US" dirty="0" err="1">
                <a:solidFill>
                  <a:schemeClr val="accent6">
                    <a:lumMod val="75000"/>
                  </a:schemeClr>
                </a:solidFill>
                <a:latin typeface="Squada One" panose="02000000000000000000" pitchFamily="2" charset="0"/>
              </a:rPr>
              <a:t>row_number</a:t>
            </a:r>
            <a:r>
              <a:rPr lang="en-US" dirty="0">
                <a:solidFill>
                  <a:schemeClr val="accent6">
                    <a:lumMod val="75000"/>
                  </a:schemeClr>
                </a:solidFill>
                <a:latin typeface="Squada One" panose="02000000000000000000" pitchFamily="2" charset="0"/>
              </a:rPr>
              <a:t>() over (partition by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order by score desc) as rank    </a:t>
            </a:r>
          </a:p>
          <a:p>
            <a:r>
              <a:rPr lang="en-US" dirty="0">
                <a:solidFill>
                  <a:schemeClr val="accent6">
                    <a:lumMod val="75000"/>
                  </a:schemeClr>
                </a:solidFill>
                <a:latin typeface="Squada One" panose="02000000000000000000" pitchFamily="2" charset="0"/>
              </a:rPr>
              <a:t>	from </a:t>
            </a:r>
            <a:r>
              <a:rPr lang="en-US" dirty="0" err="1">
                <a:solidFill>
                  <a:schemeClr val="accent6">
                    <a:lumMod val="75000"/>
                  </a:schemeClr>
                </a:solidFill>
                <a:latin typeface="Squada One" panose="02000000000000000000" pitchFamily="2" charset="0"/>
              </a:rPr>
              <a:t>level_details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 as subquery</a:t>
            </a:r>
          </a:p>
          <a:p>
            <a:r>
              <a:rPr lang="en-US" dirty="0">
                <a:solidFill>
                  <a:schemeClr val="accent6">
                    <a:lumMod val="75000"/>
                  </a:schemeClr>
                </a:solidFill>
                <a:latin typeface="Squada One" panose="02000000000000000000" pitchFamily="2" charset="0"/>
              </a:rPr>
              <a:t>where rank &lt;= 3</a:t>
            </a:r>
          </a:p>
          <a:p>
            <a:r>
              <a:rPr lang="en-US" dirty="0">
                <a:solidFill>
                  <a:schemeClr val="accent6">
                    <a:lumMod val="75000"/>
                  </a:schemeClr>
                </a:solidFill>
                <a:latin typeface="Squada One" panose="02000000000000000000" pitchFamily="2" charset="0"/>
              </a:rPr>
              <a:t>order by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rank;</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131217833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43"/>
          <p:cNvSpPr txBox="1">
            <a:spLocks noGrp="1"/>
          </p:cNvSpPr>
          <p:nvPr>
            <p:ph type="title" idx="2"/>
          </p:nvPr>
        </p:nvSpPr>
        <p:spPr>
          <a:xfrm flipH="1">
            <a:off x="7242125" y="952809"/>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08</a:t>
            </a:r>
            <a:endParaRPr dirty="0"/>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5" name="Google Shape;705;p43"/>
          <p:cNvPicPr preferRelativeResize="0"/>
          <p:nvPr/>
        </p:nvPicPr>
        <p:blipFill rotWithShape="1">
          <a:blip r:embed="rId3">
            <a:alphaModFix/>
          </a:blip>
          <a:srcRect l="24651" t="16548" r="24646"/>
          <a:stretch/>
        </p:blipFill>
        <p:spPr>
          <a:xfrm>
            <a:off x="862575" y="1613350"/>
            <a:ext cx="3812827" cy="3530150"/>
          </a:xfrm>
          <a:prstGeom prst="rect">
            <a:avLst/>
          </a:prstGeom>
          <a:noFill/>
          <a:ln>
            <a:noFill/>
          </a:ln>
        </p:spPr>
      </p:pic>
      <p:sp>
        <p:nvSpPr>
          <p:cNvPr id="4" name="Google Shape;558;p36">
            <a:extLst>
              <a:ext uri="{FF2B5EF4-FFF2-40B4-BE49-F238E27FC236}">
                <a16:creationId xmlns:a16="http://schemas.microsoft.com/office/drawing/2014/main" id="{96C74037-3DFB-FAF1-8CDE-4831BF73BC50}"/>
              </a:ext>
            </a:extLst>
          </p:cNvPr>
          <p:cNvSpPr txBox="1">
            <a:spLocks noGrp="1"/>
          </p:cNvSpPr>
          <p:nvPr>
            <p:ph type="title"/>
          </p:nvPr>
        </p:nvSpPr>
        <p:spPr>
          <a:xfrm>
            <a:off x="3810274" y="1130742"/>
            <a:ext cx="3968973"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the `</a:t>
            </a:r>
            <a:r>
              <a:rPr lang="en-US" sz="1600" dirty="0" err="1"/>
              <a:t>first_login</a:t>
            </a:r>
            <a:r>
              <a:rPr lang="en-US" sz="1600" dirty="0"/>
              <a:t>` datetime for each device ID</a:t>
            </a:r>
            <a:endParaRPr sz="1600" dirty="0">
              <a:solidFill>
                <a:schemeClr val="lt2"/>
              </a:solidFill>
            </a:endParaRPr>
          </a:p>
        </p:txBody>
      </p:sp>
      <p:sp>
        <p:nvSpPr>
          <p:cNvPr id="7" name="Google Shape;559;p36">
            <a:extLst>
              <a:ext uri="{FF2B5EF4-FFF2-40B4-BE49-F238E27FC236}">
                <a16:creationId xmlns:a16="http://schemas.microsoft.com/office/drawing/2014/main" id="{AC7CD4CA-9D8E-1BEA-4747-BB36005D2EF5}"/>
              </a:ext>
            </a:extLst>
          </p:cNvPr>
          <p:cNvSpPr txBox="1">
            <a:spLocks noGrp="1"/>
          </p:cNvSpPr>
          <p:nvPr>
            <p:ph type="subTitle" idx="1"/>
          </p:nvPr>
        </p:nvSpPr>
        <p:spPr>
          <a:xfrm>
            <a:off x="4420026" y="3225292"/>
            <a:ext cx="4218322"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Knowing the `</a:t>
            </a:r>
            <a:r>
              <a:rPr lang="en-US" b="0" i="0" dirty="0" err="1">
                <a:solidFill>
                  <a:srgbClr val="111111"/>
                </a:solidFill>
                <a:effectLst/>
                <a:highlight>
                  <a:srgbClr val="FFFFFF"/>
                </a:highlight>
                <a:latin typeface="Squada One" panose="02000000000000000000" pitchFamily="2" charset="0"/>
              </a:rPr>
              <a:t>first_login</a:t>
            </a:r>
            <a:r>
              <a:rPr lang="en-US" b="0" i="0" dirty="0">
                <a:solidFill>
                  <a:srgbClr val="111111"/>
                </a:solidFill>
                <a:effectLst/>
                <a:highlight>
                  <a:srgbClr val="FFFFFF"/>
                </a:highlight>
                <a:latin typeface="Squada One" panose="02000000000000000000" pitchFamily="2" charset="0"/>
              </a:rPr>
              <a:t>` datetime for each device ID can provide insights into device usage patterns.</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CAE9C57E-C403-A80E-6FD2-A266DE6E31AB}"/>
              </a:ext>
            </a:extLst>
          </p:cNvPr>
          <p:cNvSpPr txBox="1"/>
          <p:nvPr/>
        </p:nvSpPr>
        <p:spPr>
          <a:xfrm>
            <a:off x="4669375" y="2115175"/>
            <a:ext cx="3968973" cy="738664"/>
          </a:xfrm>
          <a:prstGeom prst="rect">
            <a:avLst/>
          </a:prstGeom>
          <a:noFill/>
        </p:spPr>
        <p:txBody>
          <a:bodyPr wrap="square">
            <a:spAutoFit/>
          </a:bodyPr>
          <a:lstStyle/>
          <a:p>
            <a:r>
              <a:rPr lang="en-US" dirty="0">
                <a:solidFill>
                  <a:schemeClr val="accent6">
                    <a:lumMod val="75000"/>
                  </a:schemeClr>
                </a:solidFill>
                <a:latin typeface="Squada One" panose="02000000000000000000" pitchFamily="2" charset="0"/>
              </a:rPr>
              <a:t>select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min(timestamp) as </a:t>
            </a:r>
            <a:r>
              <a:rPr lang="en-US" dirty="0" err="1">
                <a:solidFill>
                  <a:schemeClr val="accent6">
                    <a:lumMod val="75000"/>
                  </a:schemeClr>
                </a:solidFill>
                <a:latin typeface="Squada One" panose="02000000000000000000" pitchFamily="2" charset="0"/>
              </a:rPr>
              <a:t>first_login</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from </a:t>
            </a:r>
            <a:r>
              <a:rPr lang="en-US" dirty="0" err="1">
                <a:solidFill>
                  <a:schemeClr val="accent6">
                    <a:lumMod val="75000"/>
                  </a:schemeClr>
                </a:solidFill>
                <a:latin typeface="Squada One" panose="02000000000000000000" pitchFamily="2" charset="0"/>
              </a:rPr>
              <a:t>level_details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group by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3506637796"/>
      </p:ext>
    </p:extLst>
  </p:cSld>
  <p:clrMapOvr>
    <a:masterClrMapping/>
  </p:clrMapOvr>
  <p:transition spd="slow">
    <p:push dir="d"/>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48"/>
        <p:cNvGrpSpPr/>
        <p:nvPr/>
      </p:nvGrpSpPr>
      <p:grpSpPr>
        <a:xfrm>
          <a:off x="0" y="0"/>
          <a:ext cx="0" cy="0"/>
          <a:chOff x="0" y="0"/>
          <a:chExt cx="0" cy="0"/>
        </a:xfrm>
      </p:grpSpPr>
      <p:pic>
        <p:nvPicPr>
          <p:cNvPr id="850" name="Google Shape;850;p50"/>
          <p:cNvPicPr preferRelativeResize="0"/>
          <p:nvPr/>
        </p:nvPicPr>
        <p:blipFill rotWithShape="1">
          <a:blip r:embed="rId3">
            <a:alphaModFix/>
          </a:blip>
          <a:srcRect l="26302" r="28050"/>
          <a:stretch/>
        </p:blipFill>
        <p:spPr>
          <a:xfrm rot="-1025818" flipH="1">
            <a:off x="6084277" y="1253607"/>
            <a:ext cx="2633332" cy="3244977"/>
          </a:xfrm>
          <a:prstGeom prst="rect">
            <a:avLst/>
          </a:prstGeom>
          <a:noFill/>
          <a:ln>
            <a:noFill/>
          </a:ln>
        </p:spPr>
      </p:pic>
      <p:sp>
        <p:nvSpPr>
          <p:cNvPr id="851" name="Google Shape;851;p50"/>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09</a:t>
            </a:r>
            <a:endParaRPr dirty="0"/>
          </a:p>
        </p:txBody>
      </p:sp>
      <p:pic>
        <p:nvPicPr>
          <p:cNvPr id="853" name="Google Shape;853;p50"/>
          <p:cNvPicPr preferRelativeResize="0"/>
          <p:nvPr/>
        </p:nvPicPr>
        <p:blipFill rotWithShape="1">
          <a:blip r:embed="rId3">
            <a:alphaModFix/>
          </a:blip>
          <a:srcRect r="81534" b="59940"/>
          <a:stretch/>
        </p:blipFill>
        <p:spPr>
          <a:xfrm>
            <a:off x="3323712" y="201075"/>
            <a:ext cx="1041826" cy="1271325"/>
          </a:xfrm>
          <a:prstGeom prst="rect">
            <a:avLst/>
          </a:prstGeom>
          <a:noFill/>
          <a:ln>
            <a:noFill/>
          </a:ln>
        </p:spPr>
      </p:pic>
      <p:sp>
        <p:nvSpPr>
          <p:cNvPr id="4" name="Google Shape;558;p36">
            <a:extLst>
              <a:ext uri="{FF2B5EF4-FFF2-40B4-BE49-F238E27FC236}">
                <a16:creationId xmlns:a16="http://schemas.microsoft.com/office/drawing/2014/main" id="{6E166273-D893-1F4F-EC4B-AD8DA1BB2449}"/>
              </a:ext>
            </a:extLst>
          </p:cNvPr>
          <p:cNvSpPr txBox="1">
            <a:spLocks noGrp="1"/>
          </p:cNvSpPr>
          <p:nvPr>
            <p:ph type="title"/>
          </p:nvPr>
        </p:nvSpPr>
        <p:spPr>
          <a:xfrm>
            <a:off x="1589754" y="1427140"/>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the top 5 scores based on each difficulty level and rank them in increasing order using `Rank`. Display `</a:t>
            </a:r>
            <a:r>
              <a:rPr lang="en-US" sz="1600" dirty="0" err="1"/>
              <a:t>Dev_ID</a:t>
            </a:r>
            <a:r>
              <a:rPr lang="en-US" sz="1600" dirty="0"/>
              <a:t>` as well</a:t>
            </a:r>
            <a:endParaRPr sz="1600" dirty="0">
              <a:solidFill>
                <a:schemeClr val="lt2"/>
              </a:solidFill>
            </a:endParaRPr>
          </a:p>
        </p:txBody>
      </p:sp>
      <p:sp>
        <p:nvSpPr>
          <p:cNvPr id="7" name="Google Shape;559;p36">
            <a:extLst>
              <a:ext uri="{FF2B5EF4-FFF2-40B4-BE49-F238E27FC236}">
                <a16:creationId xmlns:a16="http://schemas.microsoft.com/office/drawing/2014/main" id="{92D5771B-0E2F-62BA-7E4C-5EB8C3C6E307}"/>
              </a:ext>
            </a:extLst>
          </p:cNvPr>
          <p:cNvSpPr txBox="1">
            <a:spLocks noGrp="1"/>
          </p:cNvSpPr>
          <p:nvPr>
            <p:ph type="subTitle" idx="1"/>
          </p:nvPr>
        </p:nvSpPr>
        <p:spPr>
          <a:xfrm>
            <a:off x="658178" y="3993291"/>
            <a:ext cx="7827643"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Ranking the top 5 scores based on each difficulty level can help understand player performance across different difficulty levels.</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61374B6D-8473-3483-092F-1A6C706D8A4D}"/>
              </a:ext>
            </a:extLst>
          </p:cNvPr>
          <p:cNvSpPr txBox="1"/>
          <p:nvPr/>
        </p:nvSpPr>
        <p:spPr>
          <a:xfrm>
            <a:off x="658178" y="2001384"/>
            <a:ext cx="5762246" cy="1600438"/>
          </a:xfrm>
          <a:prstGeom prst="rect">
            <a:avLst/>
          </a:prstGeom>
          <a:noFill/>
        </p:spPr>
        <p:txBody>
          <a:bodyPr wrap="square">
            <a:spAutoFit/>
          </a:bodyPr>
          <a:lstStyle/>
          <a:p>
            <a:r>
              <a:rPr lang="en-US" dirty="0">
                <a:solidFill>
                  <a:schemeClr val="accent6">
                    <a:lumMod val="75000"/>
                  </a:schemeClr>
                </a:solidFill>
                <a:latin typeface="Squada One" panose="02000000000000000000" pitchFamily="2" charset="0"/>
              </a:rPr>
              <a:t>select * from (</a:t>
            </a:r>
          </a:p>
          <a:p>
            <a:r>
              <a:rPr lang="en-US" dirty="0">
                <a:solidFill>
                  <a:schemeClr val="accent6">
                    <a:lumMod val="75000"/>
                  </a:schemeClr>
                </a:solidFill>
                <a:latin typeface="Squada One" panose="02000000000000000000" pitchFamily="2" charset="0"/>
              </a:rPr>
              <a:t>	select difficulty as </a:t>
            </a:r>
            <a:r>
              <a:rPr lang="en-US" dirty="0" err="1">
                <a:solidFill>
                  <a:schemeClr val="accent6">
                    <a:lumMod val="75000"/>
                  </a:schemeClr>
                </a:solidFill>
                <a:latin typeface="Squada One" panose="02000000000000000000" pitchFamily="2" charset="0"/>
              </a:rPr>
              <a:t>difficulty_level</a:t>
            </a:r>
            <a:r>
              <a:rPr lang="en-US" dirty="0">
                <a:solidFill>
                  <a:schemeClr val="accent6">
                    <a:lumMod val="75000"/>
                  </a:schemeClr>
                </a:solidFill>
                <a:latin typeface="Squada One" panose="02000000000000000000" pitchFamily="2" charset="0"/>
              </a:rPr>
              <a:t>, score,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rank() over (partition 	by difficulty order by score desc) as rank	</a:t>
            </a:r>
          </a:p>
          <a:p>
            <a:r>
              <a:rPr lang="en-US" dirty="0">
                <a:solidFill>
                  <a:schemeClr val="accent6">
                    <a:lumMod val="75000"/>
                  </a:schemeClr>
                </a:solidFill>
                <a:latin typeface="Squada One" panose="02000000000000000000" pitchFamily="2" charset="0"/>
              </a:rPr>
              <a:t>	from </a:t>
            </a:r>
            <a:r>
              <a:rPr lang="en-US" dirty="0" err="1">
                <a:solidFill>
                  <a:schemeClr val="accent6">
                    <a:lumMod val="75000"/>
                  </a:schemeClr>
                </a:solidFill>
                <a:latin typeface="Squada One" panose="02000000000000000000" pitchFamily="2" charset="0"/>
              </a:rPr>
              <a:t>level_details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 as subquery</a:t>
            </a:r>
          </a:p>
          <a:p>
            <a:r>
              <a:rPr lang="en-US" dirty="0">
                <a:solidFill>
                  <a:schemeClr val="accent6">
                    <a:lumMod val="75000"/>
                  </a:schemeClr>
                </a:solidFill>
                <a:latin typeface="Squada One" panose="02000000000000000000" pitchFamily="2" charset="0"/>
              </a:rPr>
              <a:t>where rank &lt;= 5</a:t>
            </a:r>
          </a:p>
          <a:p>
            <a:r>
              <a:rPr lang="en-US" dirty="0">
                <a:solidFill>
                  <a:schemeClr val="accent6">
                    <a:lumMod val="75000"/>
                  </a:schemeClr>
                </a:solidFill>
                <a:latin typeface="Squada One" panose="02000000000000000000" pitchFamily="2" charset="0"/>
              </a:rPr>
              <a:t>order by </a:t>
            </a:r>
            <a:r>
              <a:rPr lang="en-US" dirty="0" err="1">
                <a:solidFill>
                  <a:schemeClr val="accent6">
                    <a:lumMod val="75000"/>
                  </a:schemeClr>
                </a:solidFill>
                <a:latin typeface="Squada One" panose="02000000000000000000" pitchFamily="2" charset="0"/>
              </a:rPr>
              <a:t>difficulty_level</a:t>
            </a:r>
            <a:r>
              <a:rPr lang="en-US" dirty="0">
                <a:solidFill>
                  <a:schemeClr val="accent6">
                    <a:lumMod val="75000"/>
                  </a:schemeClr>
                </a:solidFill>
                <a:latin typeface="Squada One" panose="02000000000000000000" pitchFamily="2" charset="0"/>
              </a:rPr>
              <a:t>, rank;</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4218230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sp>
        <p:nvSpPr>
          <p:cNvPr id="602" name="Google Shape;602;p36"/>
          <p:cNvSpPr/>
          <p:nvPr/>
        </p:nvSpPr>
        <p:spPr>
          <a:xfrm rot="20314895">
            <a:off x="5725864" y="-463953"/>
            <a:ext cx="1548450" cy="3226222"/>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558" name="Google Shape;558;p36"/>
          <p:cNvSpPr txBox="1">
            <a:spLocks noGrp="1"/>
          </p:cNvSpPr>
          <p:nvPr>
            <p:ph type="title"/>
          </p:nvPr>
        </p:nvSpPr>
        <p:spPr>
          <a:xfrm>
            <a:off x="1522658" y="1269663"/>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the device ID that is first logged in (based on `</a:t>
            </a:r>
            <a:r>
              <a:rPr lang="en-US" sz="1600" dirty="0" err="1"/>
              <a:t>start_datetime</a:t>
            </a:r>
            <a:r>
              <a:rPr lang="en-US" sz="1600" dirty="0"/>
              <a:t>`) for each player (`P_ID`). Output should contain player ID, device ID, and first login datetime</a:t>
            </a:r>
            <a:endParaRPr sz="1600" dirty="0">
              <a:solidFill>
                <a:schemeClr val="lt2"/>
              </a:solidFill>
            </a:endParaRPr>
          </a:p>
        </p:txBody>
      </p:sp>
      <p:sp>
        <p:nvSpPr>
          <p:cNvPr id="559" name="Google Shape;559;p36"/>
          <p:cNvSpPr txBox="1">
            <a:spLocks noGrp="1"/>
          </p:cNvSpPr>
          <p:nvPr>
            <p:ph type="subTitle" idx="1"/>
          </p:nvPr>
        </p:nvSpPr>
        <p:spPr>
          <a:xfrm>
            <a:off x="725275" y="3795910"/>
            <a:ext cx="6044100"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Identifying the device ID that is first logged in for each player can provide insights into player device preferences.</a:t>
            </a:r>
            <a:endParaRPr dirty="0">
              <a:latin typeface="Squada One" panose="02000000000000000000" pitchFamily="2" charset="0"/>
            </a:endParaRPr>
          </a:p>
        </p:txBody>
      </p:sp>
      <p:grpSp>
        <p:nvGrpSpPr>
          <p:cNvPr id="560" name="Google Shape;560;p36"/>
          <p:cNvGrpSpPr/>
          <p:nvPr/>
        </p:nvGrpSpPr>
        <p:grpSpPr>
          <a:xfrm rot="1637668">
            <a:off x="6354520" y="2349793"/>
            <a:ext cx="2015749" cy="1351066"/>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6"/>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10</a:t>
            </a:r>
            <a:endParaRPr dirty="0"/>
          </a:p>
        </p:txBody>
      </p:sp>
      <p:sp>
        <p:nvSpPr>
          <p:cNvPr id="5" name="TextBox 4">
            <a:extLst>
              <a:ext uri="{FF2B5EF4-FFF2-40B4-BE49-F238E27FC236}">
                <a16:creationId xmlns:a16="http://schemas.microsoft.com/office/drawing/2014/main" id="{66190A40-FFF0-EB0F-4512-AEA8A559C974}"/>
              </a:ext>
            </a:extLst>
          </p:cNvPr>
          <p:cNvSpPr txBox="1"/>
          <p:nvPr/>
        </p:nvSpPr>
        <p:spPr>
          <a:xfrm>
            <a:off x="695028" y="1856070"/>
            <a:ext cx="6044100" cy="1815882"/>
          </a:xfrm>
          <a:prstGeom prst="rect">
            <a:avLst/>
          </a:prstGeom>
          <a:noFill/>
        </p:spPr>
        <p:txBody>
          <a:bodyPr wrap="square">
            <a:spAutoFit/>
          </a:bodyPr>
          <a:lstStyle/>
          <a:p>
            <a:r>
              <a:rPr lang="en-IN" dirty="0">
                <a:solidFill>
                  <a:schemeClr val="accent6">
                    <a:lumMod val="75000"/>
                  </a:schemeClr>
                </a:solidFill>
                <a:latin typeface="Squada One" panose="02000000000000000000" pitchFamily="2" charset="0"/>
              </a:rPr>
              <a:t>select </a:t>
            </a:r>
            <a:r>
              <a:rPr lang="en-IN" dirty="0" err="1">
                <a:solidFill>
                  <a:schemeClr val="accent6">
                    <a:lumMod val="75000"/>
                  </a:schemeClr>
                </a:solidFill>
                <a:latin typeface="Squada One" panose="02000000000000000000" pitchFamily="2" charset="0"/>
              </a:rPr>
              <a:t>p.p_id</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l.dev_id</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p.first_login_datetime</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from (    </a:t>
            </a:r>
          </a:p>
          <a:p>
            <a:r>
              <a:rPr lang="en-IN" dirty="0">
                <a:solidFill>
                  <a:schemeClr val="accent6">
                    <a:lumMod val="75000"/>
                  </a:schemeClr>
                </a:solidFill>
                <a:latin typeface="Squada One" panose="02000000000000000000" pitchFamily="2" charset="0"/>
              </a:rPr>
              <a:t>	select </a:t>
            </a:r>
            <a:r>
              <a:rPr lang="en-IN" dirty="0" err="1">
                <a:solidFill>
                  <a:schemeClr val="accent6">
                    <a:lumMod val="75000"/>
                  </a:schemeClr>
                </a:solidFill>
                <a:latin typeface="Squada One" panose="02000000000000000000" pitchFamily="2" charset="0"/>
              </a:rPr>
              <a:t>p_id</a:t>
            </a:r>
            <a:r>
              <a:rPr lang="en-IN" dirty="0">
                <a:solidFill>
                  <a:schemeClr val="accent6">
                    <a:lumMod val="75000"/>
                  </a:schemeClr>
                </a:solidFill>
                <a:latin typeface="Squada One" panose="02000000000000000000" pitchFamily="2" charset="0"/>
              </a:rPr>
              <a:t>, min(timestamp) as </a:t>
            </a:r>
            <a:r>
              <a:rPr lang="en-IN" dirty="0" err="1">
                <a:solidFill>
                  <a:schemeClr val="accent6">
                    <a:lumMod val="75000"/>
                  </a:schemeClr>
                </a:solidFill>
                <a:latin typeface="Squada One" panose="02000000000000000000" pitchFamily="2" charset="0"/>
              </a:rPr>
              <a:t>first_login_datetime</a:t>
            </a:r>
            <a:r>
              <a:rPr lang="en-IN" dirty="0">
                <a:solidFill>
                  <a:schemeClr val="accent6">
                    <a:lumMod val="75000"/>
                  </a:schemeClr>
                </a:solidFill>
                <a:latin typeface="Squada One" panose="02000000000000000000" pitchFamily="2" charset="0"/>
              </a:rPr>
              <a:t>    </a:t>
            </a:r>
          </a:p>
          <a:p>
            <a:r>
              <a:rPr lang="en-IN" dirty="0">
                <a:solidFill>
                  <a:schemeClr val="accent6">
                    <a:lumMod val="75000"/>
                  </a:schemeClr>
                </a:solidFill>
                <a:latin typeface="Squada One" panose="02000000000000000000" pitchFamily="2" charset="0"/>
              </a:rPr>
              <a:t>	from </a:t>
            </a:r>
            <a:r>
              <a:rPr lang="en-IN" dirty="0" err="1">
                <a:solidFill>
                  <a:schemeClr val="accent6">
                    <a:lumMod val="75000"/>
                  </a:schemeClr>
                </a:solidFill>
                <a:latin typeface="Squada One" panose="02000000000000000000" pitchFamily="2" charset="0"/>
              </a:rPr>
              <a:t>level_details</a:t>
            </a:r>
            <a:r>
              <a:rPr lang="en-IN" dirty="0">
                <a:solidFill>
                  <a:schemeClr val="accent6">
                    <a:lumMod val="75000"/>
                  </a:schemeClr>
                </a:solidFill>
                <a:latin typeface="Squada One" panose="02000000000000000000" pitchFamily="2" charset="0"/>
              </a:rPr>
              <a:t>    </a:t>
            </a:r>
          </a:p>
          <a:p>
            <a:r>
              <a:rPr lang="en-IN" dirty="0">
                <a:solidFill>
                  <a:schemeClr val="accent6">
                    <a:lumMod val="75000"/>
                  </a:schemeClr>
                </a:solidFill>
                <a:latin typeface="Squada One" panose="02000000000000000000" pitchFamily="2" charset="0"/>
              </a:rPr>
              <a:t>	group by </a:t>
            </a:r>
            <a:r>
              <a:rPr lang="en-IN" dirty="0" err="1">
                <a:solidFill>
                  <a:schemeClr val="accent6">
                    <a:lumMod val="75000"/>
                  </a:schemeClr>
                </a:solidFill>
                <a:latin typeface="Squada One" panose="02000000000000000000" pitchFamily="2" charset="0"/>
              </a:rPr>
              <a:t>p_id</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 as p</a:t>
            </a:r>
          </a:p>
          <a:p>
            <a:r>
              <a:rPr lang="en-IN" dirty="0">
                <a:solidFill>
                  <a:schemeClr val="accent6">
                    <a:lumMod val="75000"/>
                  </a:schemeClr>
                </a:solidFill>
                <a:latin typeface="Squada One" panose="02000000000000000000" pitchFamily="2" charset="0"/>
              </a:rPr>
              <a:t>join </a:t>
            </a:r>
            <a:r>
              <a:rPr lang="en-IN" dirty="0" err="1">
                <a:solidFill>
                  <a:schemeClr val="accent6">
                    <a:lumMod val="75000"/>
                  </a:schemeClr>
                </a:solidFill>
                <a:latin typeface="Squada One" panose="02000000000000000000" pitchFamily="2" charset="0"/>
              </a:rPr>
              <a:t>level_details</a:t>
            </a:r>
            <a:r>
              <a:rPr lang="en-IN" dirty="0">
                <a:solidFill>
                  <a:schemeClr val="accent6">
                    <a:lumMod val="75000"/>
                  </a:schemeClr>
                </a:solidFill>
                <a:latin typeface="Squada One" panose="02000000000000000000" pitchFamily="2" charset="0"/>
              </a:rPr>
              <a:t> as l on </a:t>
            </a:r>
            <a:r>
              <a:rPr lang="en-IN" dirty="0" err="1">
                <a:solidFill>
                  <a:schemeClr val="accent6">
                    <a:lumMod val="75000"/>
                  </a:schemeClr>
                </a:solidFill>
                <a:latin typeface="Squada One" panose="02000000000000000000" pitchFamily="2" charset="0"/>
              </a:rPr>
              <a:t>p.p_id</a:t>
            </a:r>
            <a:r>
              <a:rPr lang="en-IN" dirty="0">
                <a:solidFill>
                  <a:schemeClr val="accent6">
                    <a:lumMod val="75000"/>
                  </a:schemeClr>
                </a:solidFill>
                <a:latin typeface="Squada One" panose="02000000000000000000" pitchFamily="2" charset="0"/>
              </a:rPr>
              <a:t> = </a:t>
            </a:r>
            <a:r>
              <a:rPr lang="en-IN" dirty="0" err="1">
                <a:solidFill>
                  <a:schemeClr val="accent6">
                    <a:lumMod val="75000"/>
                  </a:schemeClr>
                </a:solidFill>
                <a:latin typeface="Squada One" panose="02000000000000000000" pitchFamily="2" charset="0"/>
              </a:rPr>
              <a:t>l.p_id</a:t>
            </a:r>
            <a:r>
              <a:rPr lang="en-IN" dirty="0">
                <a:solidFill>
                  <a:schemeClr val="accent6">
                    <a:lumMod val="75000"/>
                  </a:schemeClr>
                </a:solidFill>
                <a:latin typeface="Squada One" panose="02000000000000000000" pitchFamily="2" charset="0"/>
              </a:rPr>
              <a:t> and </a:t>
            </a:r>
            <a:r>
              <a:rPr lang="en-IN" dirty="0" err="1">
                <a:solidFill>
                  <a:schemeClr val="accent6">
                    <a:lumMod val="75000"/>
                  </a:schemeClr>
                </a:solidFill>
                <a:latin typeface="Squada One" panose="02000000000000000000" pitchFamily="2" charset="0"/>
              </a:rPr>
              <a:t>p.first_login_datetime</a:t>
            </a:r>
            <a:r>
              <a:rPr lang="en-IN" dirty="0">
                <a:solidFill>
                  <a:schemeClr val="accent6">
                    <a:lumMod val="75000"/>
                  </a:schemeClr>
                </a:solidFill>
                <a:latin typeface="Squada One" panose="02000000000000000000" pitchFamily="2" charset="0"/>
              </a:rPr>
              <a:t> = </a:t>
            </a:r>
            <a:r>
              <a:rPr lang="en-IN" dirty="0" err="1">
                <a:solidFill>
                  <a:schemeClr val="accent6">
                    <a:lumMod val="75000"/>
                  </a:schemeClr>
                </a:solidFill>
                <a:latin typeface="Squada One" panose="02000000000000000000" pitchFamily="2" charset="0"/>
              </a:rPr>
              <a:t>l.timestamp</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order by </a:t>
            </a:r>
            <a:r>
              <a:rPr lang="en-IN" dirty="0" err="1">
                <a:solidFill>
                  <a:schemeClr val="accent6">
                    <a:lumMod val="75000"/>
                  </a:schemeClr>
                </a:solidFill>
                <a:latin typeface="Squada One" panose="02000000000000000000" pitchFamily="2" charset="0"/>
              </a:rPr>
              <a:t>p.p_id</a:t>
            </a:r>
            <a:r>
              <a:rPr lang="en-IN" dirty="0">
                <a:solidFill>
                  <a:schemeClr val="accent6">
                    <a:lumMod val="75000"/>
                  </a:schemeClr>
                </a:solidFill>
                <a:latin typeface="Squada One" panose="02000000000000000000" pitchFamily="2" charset="0"/>
              </a:rPr>
              <a:t>;</a:t>
            </a:r>
          </a:p>
        </p:txBody>
      </p:sp>
    </p:spTree>
    <p:extLst>
      <p:ext uri="{BB962C8B-B14F-4D97-AF65-F5344CB8AC3E}">
        <p14:creationId xmlns:p14="http://schemas.microsoft.com/office/powerpoint/2010/main" val="3496641138"/>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pic>
        <p:nvPicPr>
          <p:cNvPr id="6" name="Google Shape;705;p43">
            <a:extLst>
              <a:ext uri="{FF2B5EF4-FFF2-40B4-BE49-F238E27FC236}">
                <a16:creationId xmlns:a16="http://schemas.microsoft.com/office/drawing/2014/main" id="{638F2490-CAFE-B768-5B22-DA203F389E5C}"/>
              </a:ext>
            </a:extLst>
          </p:cNvPr>
          <p:cNvPicPr preferRelativeResize="0"/>
          <p:nvPr/>
        </p:nvPicPr>
        <p:blipFill rotWithShape="1">
          <a:blip r:embed="rId3">
            <a:alphaModFix/>
          </a:blip>
          <a:srcRect l="24651" t="16548" r="24646"/>
          <a:stretch/>
        </p:blipFill>
        <p:spPr>
          <a:xfrm>
            <a:off x="3023616" y="3032346"/>
            <a:ext cx="2213102" cy="2111154"/>
          </a:xfrm>
          <a:prstGeom prst="rect">
            <a:avLst/>
          </a:prstGeom>
          <a:noFill/>
          <a:ln>
            <a:noFill/>
          </a:ln>
        </p:spPr>
      </p:pic>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43"/>
          <p:cNvSpPr txBox="1">
            <a:spLocks noGrp="1"/>
          </p:cNvSpPr>
          <p:nvPr>
            <p:ph type="title" idx="2"/>
          </p:nvPr>
        </p:nvSpPr>
        <p:spPr>
          <a:xfrm flipH="1">
            <a:off x="7242125" y="952809"/>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11</a:t>
            </a:r>
            <a:endParaRPr dirty="0"/>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8;p36">
            <a:extLst>
              <a:ext uri="{FF2B5EF4-FFF2-40B4-BE49-F238E27FC236}">
                <a16:creationId xmlns:a16="http://schemas.microsoft.com/office/drawing/2014/main" id="{96C74037-3DFB-FAF1-8CDE-4831BF73BC50}"/>
              </a:ext>
            </a:extLst>
          </p:cNvPr>
          <p:cNvSpPr txBox="1">
            <a:spLocks noGrp="1"/>
          </p:cNvSpPr>
          <p:nvPr>
            <p:ph type="title"/>
          </p:nvPr>
        </p:nvSpPr>
        <p:spPr>
          <a:xfrm>
            <a:off x="725275" y="1189865"/>
            <a:ext cx="7321445"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For each player and date, determine how many `</a:t>
            </a:r>
            <a:r>
              <a:rPr lang="en-US" sz="1600" dirty="0" err="1"/>
              <a:t>kill_counts</a:t>
            </a:r>
            <a:r>
              <a:rPr lang="en-US" sz="1600" dirty="0"/>
              <a:t>` were played by the player so far</a:t>
            </a:r>
            <a:endParaRPr sz="1600" dirty="0">
              <a:solidFill>
                <a:schemeClr val="lt2"/>
              </a:solidFill>
            </a:endParaRPr>
          </a:p>
        </p:txBody>
      </p:sp>
      <p:sp>
        <p:nvSpPr>
          <p:cNvPr id="7" name="Google Shape;559;p36">
            <a:extLst>
              <a:ext uri="{FF2B5EF4-FFF2-40B4-BE49-F238E27FC236}">
                <a16:creationId xmlns:a16="http://schemas.microsoft.com/office/drawing/2014/main" id="{AC7CD4CA-9D8E-1BEA-4747-BB36005D2EF5}"/>
              </a:ext>
            </a:extLst>
          </p:cNvPr>
          <p:cNvSpPr txBox="1">
            <a:spLocks noGrp="1"/>
          </p:cNvSpPr>
          <p:nvPr>
            <p:ph type="subTitle" idx="1"/>
          </p:nvPr>
        </p:nvSpPr>
        <p:spPr>
          <a:xfrm>
            <a:off x="725275" y="3924079"/>
            <a:ext cx="7693450"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Determining how many `</a:t>
            </a:r>
            <a:r>
              <a:rPr lang="en-US" b="0" i="0" dirty="0" err="1">
                <a:solidFill>
                  <a:srgbClr val="111111"/>
                </a:solidFill>
                <a:effectLst/>
                <a:highlight>
                  <a:srgbClr val="FFFFFF"/>
                </a:highlight>
                <a:latin typeface="Squada One" panose="02000000000000000000" pitchFamily="2" charset="0"/>
              </a:rPr>
              <a:t>kill_counts</a:t>
            </a:r>
            <a:r>
              <a:rPr lang="en-US" b="0" i="0" dirty="0">
                <a:solidFill>
                  <a:srgbClr val="111111"/>
                </a:solidFill>
                <a:effectLst/>
                <a:highlight>
                  <a:srgbClr val="FFFFFF"/>
                </a:highlight>
                <a:latin typeface="Squada One" panose="02000000000000000000" pitchFamily="2" charset="0"/>
              </a:rPr>
              <a:t>` were played by the player so far can help understand player progress and engagement.</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CAE9C57E-C403-A80E-6FD2-A266DE6E31AB}"/>
              </a:ext>
            </a:extLst>
          </p:cNvPr>
          <p:cNvSpPr txBox="1"/>
          <p:nvPr/>
        </p:nvSpPr>
        <p:spPr>
          <a:xfrm>
            <a:off x="4764590" y="1720751"/>
            <a:ext cx="3968973" cy="2031325"/>
          </a:xfrm>
          <a:prstGeom prst="rect">
            <a:avLst/>
          </a:prstGeom>
          <a:noFill/>
        </p:spPr>
        <p:txBody>
          <a:bodyPr wrap="square">
            <a:spAutoFit/>
          </a:bodyPr>
          <a:lstStyle/>
          <a:p>
            <a:r>
              <a:rPr lang="en-IN" dirty="0">
                <a:solidFill>
                  <a:schemeClr val="accent6">
                    <a:lumMod val="75000"/>
                  </a:schemeClr>
                </a:solidFill>
                <a:latin typeface="Squada One" panose="02000000000000000000" pitchFamily="2" charset="0"/>
              </a:rPr>
              <a:t>b) Without window functions</a:t>
            </a:r>
          </a:p>
          <a:p>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select l1.p_id, l1.timestamp, sum(l2.kill_count) as </a:t>
            </a:r>
            <a:r>
              <a:rPr lang="en-IN" dirty="0" err="1">
                <a:solidFill>
                  <a:schemeClr val="accent6">
                    <a:lumMod val="75000"/>
                  </a:schemeClr>
                </a:solidFill>
                <a:latin typeface="Squada One" panose="02000000000000000000" pitchFamily="2" charset="0"/>
              </a:rPr>
              <a:t>cumulative_kill_count</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from </a:t>
            </a:r>
            <a:r>
              <a:rPr lang="en-IN" dirty="0" err="1">
                <a:solidFill>
                  <a:schemeClr val="accent6">
                    <a:lumMod val="75000"/>
                  </a:schemeClr>
                </a:solidFill>
                <a:latin typeface="Squada One" panose="02000000000000000000" pitchFamily="2" charset="0"/>
              </a:rPr>
              <a:t>level_details</a:t>
            </a:r>
            <a:r>
              <a:rPr lang="en-IN" dirty="0">
                <a:solidFill>
                  <a:schemeClr val="accent6">
                    <a:lumMod val="75000"/>
                  </a:schemeClr>
                </a:solidFill>
                <a:latin typeface="Squada One" panose="02000000000000000000" pitchFamily="2" charset="0"/>
              </a:rPr>
              <a:t> l1</a:t>
            </a:r>
          </a:p>
          <a:p>
            <a:r>
              <a:rPr lang="en-IN" dirty="0">
                <a:solidFill>
                  <a:schemeClr val="accent6">
                    <a:lumMod val="75000"/>
                  </a:schemeClr>
                </a:solidFill>
                <a:latin typeface="Squada One" panose="02000000000000000000" pitchFamily="2" charset="0"/>
              </a:rPr>
              <a:t>join </a:t>
            </a:r>
            <a:r>
              <a:rPr lang="en-IN" dirty="0" err="1">
                <a:solidFill>
                  <a:schemeClr val="accent6">
                    <a:lumMod val="75000"/>
                  </a:schemeClr>
                </a:solidFill>
                <a:latin typeface="Squada One" panose="02000000000000000000" pitchFamily="2" charset="0"/>
              </a:rPr>
              <a:t>level_details</a:t>
            </a:r>
            <a:r>
              <a:rPr lang="en-IN" dirty="0">
                <a:solidFill>
                  <a:schemeClr val="accent6">
                    <a:lumMod val="75000"/>
                  </a:schemeClr>
                </a:solidFill>
                <a:latin typeface="Squada One" panose="02000000000000000000" pitchFamily="2" charset="0"/>
              </a:rPr>
              <a:t> l2 </a:t>
            </a:r>
          </a:p>
          <a:p>
            <a:r>
              <a:rPr lang="en-IN" dirty="0">
                <a:solidFill>
                  <a:schemeClr val="accent6">
                    <a:lumMod val="75000"/>
                  </a:schemeClr>
                </a:solidFill>
                <a:latin typeface="Squada One" panose="02000000000000000000" pitchFamily="2" charset="0"/>
              </a:rPr>
              <a:t>on l1.p_id = l2.p_id and l2.timestamp &lt;= l1.timestamp</a:t>
            </a:r>
          </a:p>
          <a:p>
            <a:r>
              <a:rPr lang="en-IN" dirty="0">
                <a:solidFill>
                  <a:schemeClr val="accent6">
                    <a:lumMod val="75000"/>
                  </a:schemeClr>
                </a:solidFill>
                <a:latin typeface="Squada One" panose="02000000000000000000" pitchFamily="2" charset="0"/>
              </a:rPr>
              <a:t>group by l1.p_id, l1.timestamp</a:t>
            </a:r>
          </a:p>
          <a:p>
            <a:r>
              <a:rPr lang="en-IN" dirty="0">
                <a:solidFill>
                  <a:schemeClr val="accent6">
                    <a:lumMod val="75000"/>
                  </a:schemeClr>
                </a:solidFill>
                <a:latin typeface="Squada One" panose="02000000000000000000" pitchFamily="2" charset="0"/>
              </a:rPr>
              <a:t>order by l1.p_id, l1.timestamp;</a:t>
            </a:r>
          </a:p>
        </p:txBody>
      </p:sp>
      <p:sp>
        <p:nvSpPr>
          <p:cNvPr id="5" name="TextBox 4">
            <a:extLst>
              <a:ext uri="{FF2B5EF4-FFF2-40B4-BE49-F238E27FC236}">
                <a16:creationId xmlns:a16="http://schemas.microsoft.com/office/drawing/2014/main" id="{2CBB7107-47E6-6FAA-698F-7B4A9CF2644E}"/>
              </a:ext>
            </a:extLst>
          </p:cNvPr>
          <p:cNvSpPr txBox="1"/>
          <p:nvPr/>
        </p:nvSpPr>
        <p:spPr>
          <a:xfrm>
            <a:off x="725275" y="1720751"/>
            <a:ext cx="3846725" cy="1384995"/>
          </a:xfrm>
          <a:prstGeom prst="rect">
            <a:avLst/>
          </a:prstGeom>
          <a:noFill/>
        </p:spPr>
        <p:txBody>
          <a:bodyPr wrap="square">
            <a:spAutoFit/>
          </a:bodyPr>
          <a:lstStyle/>
          <a:p>
            <a:pPr marL="342900" indent="-342900">
              <a:buClr>
                <a:schemeClr val="accent6">
                  <a:lumMod val="75000"/>
                </a:schemeClr>
              </a:buClr>
              <a:buAutoNum type="alphaLcParenR"/>
            </a:pPr>
            <a:r>
              <a:rPr lang="en-US" dirty="0">
                <a:solidFill>
                  <a:schemeClr val="accent6">
                    <a:lumMod val="75000"/>
                  </a:schemeClr>
                </a:solidFill>
                <a:latin typeface="Squada One" panose="02000000000000000000" pitchFamily="2" charset="0"/>
              </a:rPr>
              <a:t>Using window functions</a:t>
            </a:r>
          </a:p>
          <a:p>
            <a:pPr marL="342900" indent="-342900">
              <a:buAutoNum type="alphaLcParenR"/>
            </a:pP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select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timestamp, sum(</a:t>
            </a:r>
            <a:r>
              <a:rPr lang="en-US" dirty="0" err="1">
                <a:solidFill>
                  <a:schemeClr val="accent6">
                    <a:lumMod val="75000"/>
                  </a:schemeClr>
                </a:solidFill>
                <a:latin typeface="Squada One" panose="02000000000000000000" pitchFamily="2" charset="0"/>
              </a:rPr>
              <a:t>kill_count</a:t>
            </a:r>
            <a:r>
              <a:rPr lang="en-US" dirty="0">
                <a:solidFill>
                  <a:schemeClr val="accent6">
                    <a:lumMod val="75000"/>
                  </a:schemeClr>
                </a:solidFill>
                <a:latin typeface="Squada One" panose="02000000000000000000" pitchFamily="2" charset="0"/>
              </a:rPr>
              <a:t>) over (partition by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order by timestamp rows between unbounded preceding and current row) as </a:t>
            </a:r>
            <a:r>
              <a:rPr lang="en-US" dirty="0" err="1">
                <a:solidFill>
                  <a:schemeClr val="accent6">
                    <a:lumMod val="75000"/>
                  </a:schemeClr>
                </a:solidFill>
                <a:latin typeface="Squada One" panose="02000000000000000000" pitchFamily="2" charset="0"/>
              </a:rPr>
              <a:t>cumulative_kill_count</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from </a:t>
            </a:r>
            <a:r>
              <a:rPr lang="en-US" dirty="0" err="1">
                <a:solidFill>
                  <a:schemeClr val="accent6">
                    <a:lumMod val="75000"/>
                  </a:schemeClr>
                </a:solidFill>
                <a:latin typeface="Squada One" panose="02000000000000000000" pitchFamily="2" charset="0"/>
              </a:rPr>
              <a:t>level_details</a:t>
            </a:r>
            <a:r>
              <a:rPr lang="en-US" dirty="0">
                <a:solidFill>
                  <a:schemeClr val="accent6">
                    <a:lumMod val="75000"/>
                  </a:schemeClr>
                </a:solidFill>
                <a:latin typeface="Squada One" panose="02000000000000000000" pitchFamily="2" charset="0"/>
              </a:rPr>
              <a:t>;</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2043899147"/>
      </p:ext>
    </p:extLst>
  </p:cSld>
  <p:clrMapOvr>
    <a:masterClrMapping/>
  </p:clrMapOvr>
  <p:transition spd="slow">
    <p:push dir="d"/>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48"/>
        <p:cNvGrpSpPr/>
        <p:nvPr/>
      </p:nvGrpSpPr>
      <p:grpSpPr>
        <a:xfrm>
          <a:off x="0" y="0"/>
          <a:ext cx="0" cy="0"/>
          <a:chOff x="0" y="0"/>
          <a:chExt cx="0" cy="0"/>
        </a:xfrm>
      </p:grpSpPr>
      <p:pic>
        <p:nvPicPr>
          <p:cNvPr id="850" name="Google Shape;850;p50"/>
          <p:cNvPicPr preferRelativeResize="0"/>
          <p:nvPr/>
        </p:nvPicPr>
        <p:blipFill rotWithShape="1">
          <a:blip r:embed="rId3">
            <a:alphaModFix/>
          </a:blip>
          <a:srcRect l="26302" r="28050"/>
          <a:stretch/>
        </p:blipFill>
        <p:spPr>
          <a:xfrm rot="-1025818" flipH="1">
            <a:off x="6084277" y="1253607"/>
            <a:ext cx="2633332" cy="3244977"/>
          </a:xfrm>
          <a:prstGeom prst="rect">
            <a:avLst/>
          </a:prstGeom>
          <a:noFill/>
          <a:ln>
            <a:noFill/>
          </a:ln>
        </p:spPr>
      </p:pic>
      <p:sp>
        <p:nvSpPr>
          <p:cNvPr id="851" name="Google Shape;851;p50"/>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12</a:t>
            </a:r>
            <a:endParaRPr dirty="0"/>
          </a:p>
        </p:txBody>
      </p:sp>
      <p:pic>
        <p:nvPicPr>
          <p:cNvPr id="853" name="Google Shape;853;p50"/>
          <p:cNvPicPr preferRelativeResize="0"/>
          <p:nvPr/>
        </p:nvPicPr>
        <p:blipFill rotWithShape="1">
          <a:blip r:embed="rId3">
            <a:alphaModFix/>
          </a:blip>
          <a:srcRect r="81534" b="59940"/>
          <a:stretch/>
        </p:blipFill>
        <p:spPr>
          <a:xfrm>
            <a:off x="3323712" y="201075"/>
            <a:ext cx="1041826" cy="1271325"/>
          </a:xfrm>
          <a:prstGeom prst="rect">
            <a:avLst/>
          </a:prstGeom>
          <a:noFill/>
          <a:ln>
            <a:noFill/>
          </a:ln>
        </p:spPr>
      </p:pic>
      <p:sp>
        <p:nvSpPr>
          <p:cNvPr id="4" name="Google Shape;558;p36">
            <a:extLst>
              <a:ext uri="{FF2B5EF4-FFF2-40B4-BE49-F238E27FC236}">
                <a16:creationId xmlns:a16="http://schemas.microsoft.com/office/drawing/2014/main" id="{6E166273-D893-1F4F-EC4B-AD8DA1BB2449}"/>
              </a:ext>
            </a:extLst>
          </p:cNvPr>
          <p:cNvSpPr txBox="1">
            <a:spLocks noGrp="1"/>
          </p:cNvSpPr>
          <p:nvPr>
            <p:ph type="title"/>
          </p:nvPr>
        </p:nvSpPr>
        <p:spPr>
          <a:xfrm>
            <a:off x="1522658" y="1382409"/>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the cumulative sum of stages crossed over `</a:t>
            </a:r>
            <a:r>
              <a:rPr lang="en-US" sz="1600" dirty="0" err="1"/>
              <a:t>start_datetime</a:t>
            </a:r>
            <a:r>
              <a:rPr lang="en-US" sz="1600" dirty="0"/>
              <a:t>` for each `P_ID`, excluding the most recent `</a:t>
            </a:r>
            <a:r>
              <a:rPr lang="en-US" sz="1600" dirty="0" err="1"/>
              <a:t>start_datetime</a:t>
            </a:r>
            <a:r>
              <a:rPr lang="en-US" sz="1600" dirty="0"/>
              <a:t>`</a:t>
            </a:r>
            <a:endParaRPr sz="1600" dirty="0">
              <a:solidFill>
                <a:schemeClr val="lt2"/>
              </a:solidFill>
            </a:endParaRPr>
          </a:p>
        </p:txBody>
      </p:sp>
      <p:sp>
        <p:nvSpPr>
          <p:cNvPr id="7" name="Google Shape;559;p36">
            <a:extLst>
              <a:ext uri="{FF2B5EF4-FFF2-40B4-BE49-F238E27FC236}">
                <a16:creationId xmlns:a16="http://schemas.microsoft.com/office/drawing/2014/main" id="{92D5771B-0E2F-62BA-7E4C-5EB8C3C6E307}"/>
              </a:ext>
            </a:extLst>
          </p:cNvPr>
          <p:cNvSpPr txBox="1">
            <a:spLocks noGrp="1"/>
          </p:cNvSpPr>
          <p:nvPr>
            <p:ph type="subTitle" idx="1"/>
          </p:nvPr>
        </p:nvSpPr>
        <p:spPr>
          <a:xfrm>
            <a:off x="658178" y="3993291"/>
            <a:ext cx="7827643"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Finding the cumulative sum of stages crossed over `</a:t>
            </a:r>
            <a:r>
              <a:rPr lang="en-US" b="0" i="0" dirty="0" err="1">
                <a:solidFill>
                  <a:srgbClr val="111111"/>
                </a:solidFill>
                <a:effectLst/>
                <a:highlight>
                  <a:srgbClr val="FFFFFF"/>
                </a:highlight>
                <a:latin typeface="Squada One" panose="02000000000000000000" pitchFamily="2" charset="0"/>
              </a:rPr>
              <a:t>start_datetime</a:t>
            </a:r>
            <a:r>
              <a:rPr lang="en-US" b="0" i="0" dirty="0">
                <a:solidFill>
                  <a:srgbClr val="111111"/>
                </a:solidFill>
                <a:effectLst/>
                <a:highlight>
                  <a:srgbClr val="FFFFFF"/>
                </a:highlight>
                <a:latin typeface="Squada One" panose="02000000000000000000" pitchFamily="2" charset="0"/>
              </a:rPr>
              <a:t>` for each `P_ID`, excluding the most recent `</a:t>
            </a:r>
            <a:r>
              <a:rPr lang="en-US" b="0" i="0" dirty="0" err="1">
                <a:solidFill>
                  <a:srgbClr val="111111"/>
                </a:solidFill>
                <a:effectLst/>
                <a:highlight>
                  <a:srgbClr val="FFFFFF"/>
                </a:highlight>
                <a:latin typeface="Squada One" panose="02000000000000000000" pitchFamily="2" charset="0"/>
              </a:rPr>
              <a:t>start_datetime</a:t>
            </a:r>
            <a:r>
              <a:rPr lang="en-US" b="0" i="0" dirty="0">
                <a:solidFill>
                  <a:srgbClr val="111111"/>
                </a:solidFill>
                <a:effectLst/>
                <a:highlight>
                  <a:srgbClr val="FFFFFF"/>
                </a:highlight>
                <a:latin typeface="Squada One" panose="02000000000000000000" pitchFamily="2" charset="0"/>
              </a:rPr>
              <a:t>`, can provide insights into player progress over time.</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61374B6D-8473-3483-092F-1A6C706D8A4D}"/>
              </a:ext>
            </a:extLst>
          </p:cNvPr>
          <p:cNvSpPr txBox="1"/>
          <p:nvPr/>
        </p:nvSpPr>
        <p:spPr>
          <a:xfrm>
            <a:off x="658178" y="2251556"/>
            <a:ext cx="5718238" cy="1169551"/>
          </a:xfrm>
          <a:prstGeom prst="rect">
            <a:avLst/>
          </a:prstGeom>
          <a:noFill/>
        </p:spPr>
        <p:txBody>
          <a:bodyPr wrap="square">
            <a:spAutoFit/>
          </a:bodyPr>
          <a:lstStyle/>
          <a:p>
            <a:r>
              <a:rPr lang="en-US" dirty="0">
                <a:solidFill>
                  <a:schemeClr val="accent6">
                    <a:lumMod val="75000"/>
                  </a:schemeClr>
                </a:solidFill>
                <a:latin typeface="Squada One" panose="02000000000000000000" pitchFamily="2" charset="0"/>
              </a:rPr>
              <a:t>select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timestamp, sum(</a:t>
            </a:r>
            <a:r>
              <a:rPr lang="en-US" dirty="0" err="1">
                <a:solidFill>
                  <a:schemeClr val="accent6">
                    <a:lumMod val="75000"/>
                  </a:schemeClr>
                </a:solidFill>
                <a:latin typeface="Squada One" panose="02000000000000000000" pitchFamily="2" charset="0"/>
              </a:rPr>
              <a:t>stages_crossed</a:t>
            </a:r>
            <a:r>
              <a:rPr lang="en-US" dirty="0">
                <a:solidFill>
                  <a:schemeClr val="accent6">
                    <a:lumMod val="75000"/>
                  </a:schemeClr>
                </a:solidFill>
                <a:latin typeface="Squada One" panose="02000000000000000000" pitchFamily="2" charset="0"/>
              </a:rPr>
              <a:t>) over (partition by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order by timestamp rows between unbounded preceding and 1 preceding) as </a:t>
            </a:r>
            <a:r>
              <a:rPr lang="en-US" dirty="0" err="1">
                <a:solidFill>
                  <a:schemeClr val="accent6">
                    <a:lumMod val="75000"/>
                  </a:schemeClr>
                </a:solidFill>
                <a:latin typeface="Squada One" panose="02000000000000000000" pitchFamily="2" charset="0"/>
              </a:rPr>
              <a:t>cumulative_stages_crossed</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from </a:t>
            </a:r>
            <a:r>
              <a:rPr lang="en-US" dirty="0" err="1">
                <a:solidFill>
                  <a:schemeClr val="accent6">
                    <a:lumMod val="75000"/>
                  </a:schemeClr>
                </a:solidFill>
                <a:latin typeface="Squada One" panose="02000000000000000000" pitchFamily="2" charset="0"/>
              </a:rPr>
              <a:t>level_details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order by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timestamp;</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40988553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77"/>
        <p:cNvGrpSpPr/>
        <p:nvPr/>
      </p:nvGrpSpPr>
      <p:grpSpPr>
        <a:xfrm>
          <a:off x="0" y="0"/>
          <a:ext cx="0" cy="0"/>
          <a:chOff x="0" y="0"/>
          <a:chExt cx="0" cy="0"/>
        </a:xfrm>
      </p:grpSpPr>
      <p:sp>
        <p:nvSpPr>
          <p:cNvPr id="462" name="Google Shape;462;p30"/>
          <p:cNvSpPr txBox="1">
            <a:spLocks/>
          </p:cNvSpPr>
          <p:nvPr/>
        </p:nvSpPr>
        <p:spPr>
          <a:xfrm>
            <a:off x="1120140" y="1774672"/>
            <a:ext cx="6903720" cy="15941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2"/>
              </a:buClr>
              <a:buSzPts val="1100"/>
              <a:buFont typeface="Barlow"/>
              <a:buAutoNum type="arabicPeriod"/>
              <a:defRPr sz="1200" b="0" i="0" u="none" strike="noStrike" cap="none">
                <a:solidFill>
                  <a:schemeClr val="accent2"/>
                </a:solidFill>
                <a:latin typeface="Barlow"/>
                <a:ea typeface="Barlow"/>
                <a:cs typeface="Barlow"/>
                <a:sym typeface="Barlow"/>
              </a:defRPr>
            </a:lvl1pPr>
            <a:lvl2pPr marL="914400" marR="0" lvl="1" indent="-298450" algn="l" rtl="0">
              <a:lnSpc>
                <a:spcPct val="100000"/>
              </a:lnSpc>
              <a:spcBef>
                <a:spcPts val="1600"/>
              </a:spcBef>
              <a:spcAft>
                <a:spcPts val="0"/>
              </a:spcAft>
              <a:buClr>
                <a:schemeClr val="accent2"/>
              </a:buClr>
              <a:buSzPts val="1100"/>
              <a:buFont typeface="Muli"/>
              <a:buAutoNum type="alphaLcPeriod"/>
              <a:defRPr sz="1400" b="0" i="0" u="none" strike="noStrike" cap="none">
                <a:solidFill>
                  <a:schemeClr val="accent2"/>
                </a:solidFill>
                <a:latin typeface="Barlow"/>
                <a:ea typeface="Barlow"/>
                <a:cs typeface="Barlow"/>
                <a:sym typeface="Barlow"/>
              </a:defRPr>
            </a:lvl2pPr>
            <a:lvl3pPr marL="1371600" marR="0" lvl="2" indent="-298450" algn="l" rtl="0">
              <a:lnSpc>
                <a:spcPct val="100000"/>
              </a:lnSpc>
              <a:spcBef>
                <a:spcPts val="1600"/>
              </a:spcBef>
              <a:spcAft>
                <a:spcPts val="0"/>
              </a:spcAft>
              <a:buClr>
                <a:schemeClr val="accent2"/>
              </a:buClr>
              <a:buSzPts val="1100"/>
              <a:buFont typeface="Muli"/>
              <a:buAutoNum type="romanLcPeriod"/>
              <a:defRPr sz="1400" b="0" i="0" u="none" strike="noStrike" cap="none">
                <a:solidFill>
                  <a:schemeClr val="accent2"/>
                </a:solidFill>
                <a:latin typeface="Barlow"/>
                <a:ea typeface="Barlow"/>
                <a:cs typeface="Barlow"/>
                <a:sym typeface="Barlow"/>
              </a:defRPr>
            </a:lvl3pPr>
            <a:lvl4pPr marL="1828800" marR="0" lvl="3" indent="-298450" algn="l" rtl="0">
              <a:lnSpc>
                <a:spcPct val="100000"/>
              </a:lnSpc>
              <a:spcBef>
                <a:spcPts val="1600"/>
              </a:spcBef>
              <a:spcAft>
                <a:spcPts val="0"/>
              </a:spcAft>
              <a:buClr>
                <a:schemeClr val="accent2"/>
              </a:buClr>
              <a:buSzPts val="1100"/>
              <a:buFont typeface="Muli"/>
              <a:buAutoNum type="arabicPeriod"/>
              <a:defRPr sz="1400" b="0" i="0" u="none" strike="noStrike" cap="none">
                <a:solidFill>
                  <a:schemeClr val="accent2"/>
                </a:solidFill>
                <a:latin typeface="Barlow"/>
                <a:ea typeface="Barlow"/>
                <a:cs typeface="Barlow"/>
                <a:sym typeface="Barlow"/>
              </a:defRPr>
            </a:lvl4pPr>
            <a:lvl5pPr marL="2286000" marR="0" lvl="4" indent="-298450" algn="l" rtl="0">
              <a:lnSpc>
                <a:spcPct val="100000"/>
              </a:lnSpc>
              <a:spcBef>
                <a:spcPts val="1600"/>
              </a:spcBef>
              <a:spcAft>
                <a:spcPts val="0"/>
              </a:spcAft>
              <a:buClr>
                <a:schemeClr val="accent2"/>
              </a:buClr>
              <a:buSzPts val="1100"/>
              <a:buFont typeface="Muli"/>
              <a:buAutoNum type="alphaLcPeriod"/>
              <a:defRPr sz="1400" b="0" i="0" u="none" strike="noStrike" cap="none">
                <a:solidFill>
                  <a:schemeClr val="accent2"/>
                </a:solidFill>
                <a:latin typeface="Barlow"/>
                <a:ea typeface="Barlow"/>
                <a:cs typeface="Barlow"/>
                <a:sym typeface="Barlow"/>
              </a:defRPr>
            </a:lvl5pPr>
            <a:lvl6pPr marL="2743200" marR="0" lvl="5" indent="-298450" algn="l" rtl="0">
              <a:lnSpc>
                <a:spcPct val="100000"/>
              </a:lnSpc>
              <a:spcBef>
                <a:spcPts val="1600"/>
              </a:spcBef>
              <a:spcAft>
                <a:spcPts val="0"/>
              </a:spcAft>
              <a:buClr>
                <a:schemeClr val="accent2"/>
              </a:buClr>
              <a:buSzPts val="1100"/>
              <a:buFont typeface="Muli"/>
              <a:buAutoNum type="romanLcPeriod"/>
              <a:defRPr sz="1400" b="0" i="0" u="none" strike="noStrike" cap="none">
                <a:solidFill>
                  <a:schemeClr val="accent2"/>
                </a:solidFill>
                <a:latin typeface="Barlow"/>
                <a:ea typeface="Barlow"/>
                <a:cs typeface="Barlow"/>
                <a:sym typeface="Barlow"/>
              </a:defRPr>
            </a:lvl6pPr>
            <a:lvl7pPr marL="3200400" marR="0" lvl="6" indent="-298450" algn="l" rtl="0">
              <a:lnSpc>
                <a:spcPct val="100000"/>
              </a:lnSpc>
              <a:spcBef>
                <a:spcPts val="1600"/>
              </a:spcBef>
              <a:spcAft>
                <a:spcPts val="0"/>
              </a:spcAft>
              <a:buClr>
                <a:schemeClr val="accent2"/>
              </a:buClr>
              <a:buSzPts val="1100"/>
              <a:buFont typeface="Muli"/>
              <a:buAutoNum type="arabicPeriod"/>
              <a:defRPr sz="1400" b="0" i="0" u="none" strike="noStrike" cap="none">
                <a:solidFill>
                  <a:schemeClr val="accent2"/>
                </a:solidFill>
                <a:latin typeface="Barlow"/>
                <a:ea typeface="Barlow"/>
                <a:cs typeface="Barlow"/>
                <a:sym typeface="Barlow"/>
              </a:defRPr>
            </a:lvl7pPr>
            <a:lvl8pPr marL="3657600" marR="0" lvl="7" indent="-298450" algn="l" rtl="0">
              <a:lnSpc>
                <a:spcPct val="100000"/>
              </a:lnSpc>
              <a:spcBef>
                <a:spcPts val="1600"/>
              </a:spcBef>
              <a:spcAft>
                <a:spcPts val="0"/>
              </a:spcAft>
              <a:buClr>
                <a:schemeClr val="accent2"/>
              </a:buClr>
              <a:buSzPts val="1100"/>
              <a:buFont typeface="Muli"/>
              <a:buAutoNum type="alphaLcPeriod"/>
              <a:defRPr sz="1400" b="0" i="0" u="none" strike="noStrike" cap="none">
                <a:solidFill>
                  <a:schemeClr val="accent2"/>
                </a:solidFill>
                <a:latin typeface="Barlow"/>
                <a:ea typeface="Barlow"/>
                <a:cs typeface="Barlow"/>
                <a:sym typeface="Barlow"/>
              </a:defRPr>
            </a:lvl8pPr>
            <a:lvl9pPr marL="4114800" marR="0" lvl="8" indent="-298450" algn="l" rtl="0">
              <a:lnSpc>
                <a:spcPct val="100000"/>
              </a:lnSpc>
              <a:spcBef>
                <a:spcPts val="1600"/>
              </a:spcBef>
              <a:spcAft>
                <a:spcPts val="1600"/>
              </a:spcAft>
              <a:buClr>
                <a:schemeClr val="accent2"/>
              </a:buClr>
              <a:buSzPts val="1100"/>
              <a:buFont typeface="Muli"/>
              <a:buAutoNum type="romanLcPeriod"/>
              <a:defRPr sz="1400" b="0" i="0" u="none" strike="noStrike" cap="none">
                <a:solidFill>
                  <a:schemeClr val="accent2"/>
                </a:solidFill>
                <a:latin typeface="Barlow"/>
                <a:ea typeface="Barlow"/>
                <a:cs typeface="Barlow"/>
                <a:sym typeface="Barlow"/>
              </a:defRPr>
            </a:lvl9pPr>
          </a:lstStyle>
          <a:p>
            <a:pPr marL="0" indent="0" algn="ctr">
              <a:spcAft>
                <a:spcPts val="1600"/>
              </a:spcAft>
              <a:buFont typeface="Barlow"/>
              <a:buNone/>
            </a:pPr>
            <a:r>
              <a:rPr lang="en" sz="4500" dirty="0">
                <a:latin typeface="Squada One" panose="02000000000000000000" pitchFamily="2" charset="0"/>
              </a:rPr>
              <a:t>TITLE: DECODING GAME BEHAVIOR</a:t>
            </a:r>
          </a:p>
          <a:p>
            <a:pPr marL="0" indent="0" algn="ctr">
              <a:spcAft>
                <a:spcPts val="1600"/>
              </a:spcAft>
              <a:buNone/>
            </a:pPr>
            <a:r>
              <a:rPr lang="en-US" sz="3000" dirty="0">
                <a:latin typeface="Squada One" panose="02000000000000000000" pitchFamily="2" charset="0"/>
              </a:rPr>
              <a:t>By- Ayush Kumar</a:t>
            </a:r>
            <a:endParaRPr lang="en-IN" sz="3000" dirty="0">
              <a:latin typeface="Squada One" panose="02000000000000000000" pitchFamily="2" charset="0"/>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grpSp>
        <p:nvGrpSpPr>
          <p:cNvPr id="560" name="Google Shape;560;p36"/>
          <p:cNvGrpSpPr/>
          <p:nvPr/>
        </p:nvGrpSpPr>
        <p:grpSpPr>
          <a:xfrm rot="1637668">
            <a:off x="5736857" y="2541055"/>
            <a:ext cx="2343702" cy="1779013"/>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36"/>
          <p:cNvSpPr/>
          <p:nvPr/>
        </p:nvSpPr>
        <p:spPr>
          <a:xfrm>
            <a:off x="5813606"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558" name="Google Shape;558;p36"/>
          <p:cNvSpPr txBox="1">
            <a:spLocks noGrp="1"/>
          </p:cNvSpPr>
          <p:nvPr>
            <p:ph type="title"/>
          </p:nvPr>
        </p:nvSpPr>
        <p:spPr>
          <a:xfrm>
            <a:off x="1522658" y="1202967"/>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Extract the top 3 highest sums of scores for each `</a:t>
            </a:r>
            <a:r>
              <a:rPr lang="en-US" sz="1600" dirty="0" err="1"/>
              <a:t>Dev_ID</a:t>
            </a:r>
            <a:r>
              <a:rPr lang="en-US" sz="1600" dirty="0"/>
              <a:t>` and the corresponding `P_ID`.</a:t>
            </a:r>
            <a:endParaRPr sz="1600" dirty="0">
              <a:solidFill>
                <a:schemeClr val="lt2"/>
              </a:solidFill>
            </a:endParaRPr>
          </a:p>
        </p:txBody>
      </p:sp>
      <p:sp>
        <p:nvSpPr>
          <p:cNvPr id="559" name="Google Shape;559;p36"/>
          <p:cNvSpPr txBox="1">
            <a:spLocks noGrp="1"/>
          </p:cNvSpPr>
          <p:nvPr>
            <p:ph type="subTitle" idx="1"/>
          </p:nvPr>
        </p:nvSpPr>
        <p:spPr>
          <a:xfrm>
            <a:off x="725275" y="4038953"/>
            <a:ext cx="7693450"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Extracting the top 3 highest sums of scores for each `</a:t>
            </a:r>
            <a:r>
              <a:rPr lang="en-US" b="0" i="0" dirty="0" err="1">
                <a:solidFill>
                  <a:srgbClr val="111111"/>
                </a:solidFill>
                <a:effectLst/>
                <a:highlight>
                  <a:srgbClr val="FFFFFF"/>
                </a:highlight>
                <a:latin typeface="Squada One" panose="02000000000000000000" pitchFamily="2" charset="0"/>
              </a:rPr>
              <a:t>Dev_ID</a:t>
            </a:r>
            <a:r>
              <a:rPr lang="en-US" b="0" i="0" dirty="0">
                <a:solidFill>
                  <a:srgbClr val="111111"/>
                </a:solidFill>
                <a:effectLst/>
                <a:highlight>
                  <a:srgbClr val="FFFFFF"/>
                </a:highlight>
                <a:latin typeface="Squada One" panose="02000000000000000000" pitchFamily="2" charset="0"/>
              </a:rPr>
              <a:t>` and the corresponding `P_ID` can help understand player performance and device performance.</a:t>
            </a:r>
            <a:endParaRPr dirty="0">
              <a:latin typeface="Squada One" panose="02000000000000000000" pitchFamily="2" charset="0"/>
            </a:endParaRPr>
          </a:p>
        </p:txBody>
      </p:sp>
      <p:sp>
        <p:nvSpPr>
          <p:cNvPr id="603" name="Google Shape;603;p36"/>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13</a:t>
            </a:r>
            <a:endParaRPr dirty="0"/>
          </a:p>
        </p:txBody>
      </p:sp>
      <p:sp>
        <p:nvSpPr>
          <p:cNvPr id="5" name="TextBox 4">
            <a:extLst>
              <a:ext uri="{FF2B5EF4-FFF2-40B4-BE49-F238E27FC236}">
                <a16:creationId xmlns:a16="http://schemas.microsoft.com/office/drawing/2014/main" id="{66190A40-FFF0-EB0F-4512-AEA8A559C974}"/>
              </a:ext>
            </a:extLst>
          </p:cNvPr>
          <p:cNvSpPr txBox="1"/>
          <p:nvPr/>
        </p:nvSpPr>
        <p:spPr>
          <a:xfrm>
            <a:off x="864607" y="1637696"/>
            <a:ext cx="6044100" cy="2031325"/>
          </a:xfrm>
          <a:prstGeom prst="rect">
            <a:avLst/>
          </a:prstGeom>
          <a:noFill/>
        </p:spPr>
        <p:txBody>
          <a:bodyPr wrap="square">
            <a:spAutoFit/>
          </a:bodyPr>
          <a:lstStyle/>
          <a:p>
            <a:r>
              <a:rPr lang="en-US" dirty="0">
                <a:solidFill>
                  <a:schemeClr val="accent6">
                    <a:lumMod val="75000"/>
                  </a:schemeClr>
                </a:solidFill>
                <a:latin typeface="Squada One" panose="02000000000000000000" pitchFamily="2" charset="0"/>
              </a:rPr>
              <a:t>select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a:t>
            </a:r>
            <a:r>
              <a:rPr lang="en-US" dirty="0" err="1">
                <a:solidFill>
                  <a:schemeClr val="accent6">
                    <a:lumMod val="75000"/>
                  </a:schemeClr>
                </a:solidFill>
                <a:latin typeface="Squada One" panose="02000000000000000000" pitchFamily="2" charset="0"/>
              </a:rPr>
              <a:t>sum_of_scores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from (    </a:t>
            </a:r>
          </a:p>
          <a:p>
            <a:r>
              <a:rPr lang="en-US" dirty="0">
                <a:solidFill>
                  <a:schemeClr val="accent6">
                    <a:lumMod val="75000"/>
                  </a:schemeClr>
                </a:solidFill>
                <a:latin typeface="Squada One" panose="02000000000000000000" pitchFamily="2" charset="0"/>
              </a:rPr>
              <a:t>	select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sum(score) as </a:t>
            </a:r>
            <a:r>
              <a:rPr lang="en-US" dirty="0" err="1">
                <a:solidFill>
                  <a:schemeClr val="accent6">
                    <a:lumMod val="75000"/>
                  </a:schemeClr>
                </a:solidFill>
                <a:latin typeface="Squada One" panose="02000000000000000000" pitchFamily="2" charset="0"/>
              </a:rPr>
              <a:t>sum_of_scores</a:t>
            </a:r>
            <a:r>
              <a:rPr lang="en-US" dirty="0">
                <a:solidFill>
                  <a:schemeClr val="accent6">
                    <a:lumMod val="75000"/>
                  </a:schemeClr>
                </a:solidFill>
                <a:latin typeface="Squada One" panose="02000000000000000000" pitchFamily="2" charset="0"/>
              </a:rPr>
              <a:t>, </a:t>
            </a:r>
            <a:r>
              <a:rPr lang="en-US" dirty="0" err="1">
                <a:solidFill>
                  <a:schemeClr val="accent6">
                    <a:lumMod val="75000"/>
                  </a:schemeClr>
                </a:solidFill>
                <a:latin typeface="Squada One" panose="02000000000000000000" pitchFamily="2" charset="0"/>
              </a:rPr>
              <a:t>row_number</a:t>
            </a:r>
            <a:r>
              <a:rPr lang="en-US" dirty="0">
                <a:solidFill>
                  <a:schemeClr val="accent6">
                    <a:lumMod val="75000"/>
                  </a:schemeClr>
                </a:solidFill>
                <a:latin typeface="Squada One" panose="02000000000000000000" pitchFamily="2" charset="0"/>
              </a:rPr>
              <a:t>() over 	(partition by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order by sum(score) desc) as rank    </a:t>
            </a:r>
          </a:p>
          <a:p>
            <a:r>
              <a:rPr lang="en-US" dirty="0">
                <a:solidFill>
                  <a:schemeClr val="accent6">
                    <a:lumMod val="75000"/>
                  </a:schemeClr>
                </a:solidFill>
                <a:latin typeface="Squada One" panose="02000000000000000000" pitchFamily="2" charset="0"/>
              </a:rPr>
              <a:t>	from </a:t>
            </a:r>
            <a:r>
              <a:rPr lang="en-US" dirty="0" err="1">
                <a:solidFill>
                  <a:schemeClr val="accent6">
                    <a:lumMod val="75000"/>
                  </a:schemeClr>
                </a:solidFill>
                <a:latin typeface="Squada One" panose="02000000000000000000" pitchFamily="2" charset="0"/>
              </a:rPr>
              <a:t>level_details</a:t>
            </a:r>
            <a:r>
              <a:rPr lang="en-US" dirty="0">
                <a:solidFill>
                  <a:schemeClr val="accent6">
                    <a:lumMod val="75000"/>
                  </a:schemeClr>
                </a:solidFill>
                <a:latin typeface="Squada One" panose="02000000000000000000" pitchFamily="2" charset="0"/>
              </a:rPr>
              <a:t>    </a:t>
            </a:r>
          </a:p>
          <a:p>
            <a:r>
              <a:rPr lang="en-US" dirty="0">
                <a:solidFill>
                  <a:schemeClr val="accent6">
                    <a:lumMod val="75000"/>
                  </a:schemeClr>
                </a:solidFill>
                <a:latin typeface="Squada One" panose="02000000000000000000" pitchFamily="2" charset="0"/>
              </a:rPr>
              <a:t>	group by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a:t>
            </a:r>
            <a:r>
              <a:rPr lang="en-US" dirty="0" err="1">
                <a:solidFill>
                  <a:schemeClr val="accent6">
                    <a:lumMod val="75000"/>
                  </a:schemeClr>
                </a:solidFill>
                <a:latin typeface="Squada One" panose="02000000000000000000" pitchFamily="2" charset="0"/>
              </a:rPr>
              <a:t>p_id</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 as subquery</a:t>
            </a:r>
          </a:p>
          <a:p>
            <a:r>
              <a:rPr lang="en-US" dirty="0">
                <a:solidFill>
                  <a:schemeClr val="accent6">
                    <a:lumMod val="75000"/>
                  </a:schemeClr>
                </a:solidFill>
                <a:latin typeface="Squada One" panose="02000000000000000000" pitchFamily="2" charset="0"/>
              </a:rPr>
              <a:t>where rank &lt;= 3</a:t>
            </a:r>
          </a:p>
          <a:p>
            <a:r>
              <a:rPr lang="en-US" dirty="0">
                <a:solidFill>
                  <a:schemeClr val="accent6">
                    <a:lumMod val="75000"/>
                  </a:schemeClr>
                </a:solidFill>
                <a:latin typeface="Squada One" panose="02000000000000000000" pitchFamily="2" charset="0"/>
              </a:rPr>
              <a:t>order by </a:t>
            </a:r>
            <a:r>
              <a:rPr lang="en-US" dirty="0" err="1">
                <a:solidFill>
                  <a:schemeClr val="accent6">
                    <a:lumMod val="75000"/>
                  </a:schemeClr>
                </a:solidFill>
                <a:latin typeface="Squada One" panose="02000000000000000000" pitchFamily="2" charset="0"/>
              </a:rPr>
              <a:t>dev_id</a:t>
            </a:r>
            <a:r>
              <a:rPr lang="en-US" dirty="0">
                <a:solidFill>
                  <a:schemeClr val="accent6">
                    <a:lumMod val="75000"/>
                  </a:schemeClr>
                </a:solidFill>
                <a:latin typeface="Squada One" panose="02000000000000000000" pitchFamily="2" charset="0"/>
              </a:rPr>
              <a:t>, rank;</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68849633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43"/>
          <p:cNvSpPr txBox="1">
            <a:spLocks noGrp="1"/>
          </p:cNvSpPr>
          <p:nvPr>
            <p:ph type="title" idx="2"/>
          </p:nvPr>
        </p:nvSpPr>
        <p:spPr>
          <a:xfrm flipH="1">
            <a:off x="7430560" y="829202"/>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14</a:t>
            </a:r>
            <a:endParaRPr dirty="0"/>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5" name="Google Shape;705;p43"/>
          <p:cNvPicPr preferRelativeResize="0"/>
          <p:nvPr/>
        </p:nvPicPr>
        <p:blipFill rotWithShape="1">
          <a:blip r:embed="rId3">
            <a:alphaModFix/>
          </a:blip>
          <a:srcRect l="24651" t="16548" r="24646"/>
          <a:stretch/>
        </p:blipFill>
        <p:spPr>
          <a:xfrm>
            <a:off x="862575" y="1613350"/>
            <a:ext cx="3812827" cy="3530150"/>
          </a:xfrm>
          <a:prstGeom prst="rect">
            <a:avLst/>
          </a:prstGeom>
          <a:noFill/>
          <a:ln>
            <a:noFill/>
          </a:ln>
        </p:spPr>
      </p:pic>
      <p:sp>
        <p:nvSpPr>
          <p:cNvPr id="4" name="Google Shape;558;p36">
            <a:extLst>
              <a:ext uri="{FF2B5EF4-FFF2-40B4-BE49-F238E27FC236}">
                <a16:creationId xmlns:a16="http://schemas.microsoft.com/office/drawing/2014/main" id="{96C74037-3DFB-FAF1-8CDE-4831BF73BC50}"/>
              </a:ext>
            </a:extLst>
          </p:cNvPr>
          <p:cNvSpPr txBox="1">
            <a:spLocks noGrp="1"/>
          </p:cNvSpPr>
          <p:nvPr>
            <p:ph type="title"/>
          </p:nvPr>
        </p:nvSpPr>
        <p:spPr>
          <a:xfrm>
            <a:off x="722720" y="1042314"/>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players who scored more than 50% of the average score, scored by the sum of scores for each `P_ID`</a:t>
            </a:r>
            <a:endParaRPr sz="1600" dirty="0">
              <a:solidFill>
                <a:schemeClr val="lt2"/>
              </a:solidFill>
            </a:endParaRPr>
          </a:p>
        </p:txBody>
      </p:sp>
      <p:sp>
        <p:nvSpPr>
          <p:cNvPr id="7" name="Google Shape;559;p36">
            <a:extLst>
              <a:ext uri="{FF2B5EF4-FFF2-40B4-BE49-F238E27FC236}">
                <a16:creationId xmlns:a16="http://schemas.microsoft.com/office/drawing/2014/main" id="{AC7CD4CA-9D8E-1BEA-4747-BB36005D2EF5}"/>
              </a:ext>
            </a:extLst>
          </p:cNvPr>
          <p:cNvSpPr txBox="1">
            <a:spLocks noGrp="1"/>
          </p:cNvSpPr>
          <p:nvPr>
            <p:ph type="subTitle" idx="1"/>
          </p:nvPr>
        </p:nvSpPr>
        <p:spPr>
          <a:xfrm>
            <a:off x="728138" y="4126960"/>
            <a:ext cx="7720483"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Identifying players who scored more than 50% of the average score can help identify above-average players.</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CAE9C57E-C403-A80E-6FD2-A266DE6E31AB}"/>
              </a:ext>
            </a:extLst>
          </p:cNvPr>
          <p:cNvSpPr txBox="1"/>
          <p:nvPr/>
        </p:nvSpPr>
        <p:spPr>
          <a:xfrm>
            <a:off x="4583025" y="1275397"/>
            <a:ext cx="3968973" cy="2677656"/>
          </a:xfrm>
          <a:prstGeom prst="rect">
            <a:avLst/>
          </a:prstGeom>
          <a:noFill/>
        </p:spPr>
        <p:txBody>
          <a:bodyPr wrap="square">
            <a:spAutoFit/>
          </a:bodyPr>
          <a:lstStyle/>
          <a:p>
            <a:r>
              <a:rPr lang="en-US" dirty="0">
                <a:solidFill>
                  <a:schemeClr val="accent6">
                    <a:lumMod val="75000"/>
                  </a:schemeClr>
                </a:solidFill>
                <a:latin typeface="Squada One" panose="02000000000000000000" pitchFamily="2" charset="0"/>
              </a:rPr>
              <a:t>select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sum(score) as </a:t>
            </a:r>
            <a:r>
              <a:rPr lang="en-US" dirty="0" err="1">
                <a:solidFill>
                  <a:schemeClr val="accent6">
                    <a:lumMod val="75000"/>
                  </a:schemeClr>
                </a:solidFill>
                <a:latin typeface="Squada One" panose="02000000000000000000" pitchFamily="2" charset="0"/>
              </a:rPr>
              <a:t>sum_of_scores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from </a:t>
            </a:r>
            <a:r>
              <a:rPr lang="en-US" dirty="0" err="1">
                <a:solidFill>
                  <a:schemeClr val="accent6">
                    <a:lumMod val="75000"/>
                  </a:schemeClr>
                </a:solidFill>
                <a:latin typeface="Squada One" panose="02000000000000000000" pitchFamily="2" charset="0"/>
              </a:rPr>
              <a:t>level_details</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group by </a:t>
            </a:r>
            <a:r>
              <a:rPr lang="en-US" dirty="0" err="1">
                <a:solidFill>
                  <a:schemeClr val="accent6">
                    <a:lumMod val="75000"/>
                  </a:schemeClr>
                </a:solidFill>
                <a:latin typeface="Squada One" panose="02000000000000000000" pitchFamily="2" charset="0"/>
              </a:rPr>
              <a:t>p_id</a:t>
            </a:r>
            <a:endParaRPr lang="en-US" dirty="0">
              <a:solidFill>
                <a:schemeClr val="accent6">
                  <a:lumMod val="75000"/>
                </a:schemeClr>
              </a:solidFill>
              <a:latin typeface="Squada One" panose="02000000000000000000" pitchFamily="2" charset="0"/>
            </a:endParaRPr>
          </a:p>
          <a:p>
            <a:r>
              <a:rPr lang="en-US" dirty="0">
                <a:solidFill>
                  <a:schemeClr val="accent6">
                    <a:lumMod val="75000"/>
                  </a:schemeClr>
                </a:solidFill>
                <a:latin typeface="Squada One" panose="02000000000000000000" pitchFamily="2" charset="0"/>
              </a:rPr>
              <a:t>having sum(score) &gt; (    </a:t>
            </a:r>
          </a:p>
          <a:p>
            <a:r>
              <a:rPr lang="en-US" dirty="0">
                <a:solidFill>
                  <a:schemeClr val="accent6">
                    <a:lumMod val="75000"/>
                  </a:schemeClr>
                </a:solidFill>
                <a:latin typeface="Squada One" panose="02000000000000000000" pitchFamily="2" charset="0"/>
              </a:rPr>
              <a:t>          select 0.5 * avg(</a:t>
            </a:r>
            <a:r>
              <a:rPr lang="en-US" dirty="0" err="1">
                <a:solidFill>
                  <a:schemeClr val="accent6">
                    <a:lumMod val="75000"/>
                  </a:schemeClr>
                </a:solidFill>
                <a:latin typeface="Squada One" panose="02000000000000000000" pitchFamily="2" charset="0"/>
              </a:rPr>
              <a:t>sum_of_scores</a:t>
            </a:r>
            <a:r>
              <a:rPr lang="en-US" dirty="0">
                <a:solidFill>
                  <a:schemeClr val="accent6">
                    <a:lumMod val="75000"/>
                  </a:schemeClr>
                </a:solidFill>
                <a:latin typeface="Squada One" panose="02000000000000000000" pitchFamily="2" charset="0"/>
              </a:rPr>
              <a:t>)    </a:t>
            </a:r>
          </a:p>
          <a:p>
            <a:r>
              <a:rPr lang="en-US" dirty="0">
                <a:solidFill>
                  <a:schemeClr val="accent6">
                    <a:lumMod val="75000"/>
                  </a:schemeClr>
                </a:solidFill>
                <a:latin typeface="Squada One" panose="02000000000000000000" pitchFamily="2" charset="0"/>
              </a:rPr>
              <a:t>          from (        </a:t>
            </a:r>
          </a:p>
          <a:p>
            <a:r>
              <a:rPr lang="en-US" dirty="0">
                <a:solidFill>
                  <a:schemeClr val="accent6">
                    <a:lumMod val="75000"/>
                  </a:schemeClr>
                </a:solidFill>
                <a:latin typeface="Squada One" panose="02000000000000000000" pitchFamily="2" charset="0"/>
              </a:rPr>
              <a:t>	select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sum(score) as </a:t>
            </a:r>
            <a:r>
              <a:rPr lang="en-US" dirty="0" err="1">
                <a:solidFill>
                  <a:schemeClr val="accent6">
                    <a:lumMod val="75000"/>
                  </a:schemeClr>
                </a:solidFill>
                <a:latin typeface="Squada One" panose="02000000000000000000" pitchFamily="2" charset="0"/>
              </a:rPr>
              <a:t>sum_of_scores</a:t>
            </a:r>
            <a:r>
              <a:rPr lang="en-US" dirty="0">
                <a:solidFill>
                  <a:schemeClr val="accent6">
                    <a:lumMod val="75000"/>
                  </a:schemeClr>
                </a:solidFill>
                <a:latin typeface="Squada One" panose="02000000000000000000" pitchFamily="2" charset="0"/>
              </a:rPr>
              <a:t>        </a:t>
            </a:r>
          </a:p>
          <a:p>
            <a:r>
              <a:rPr lang="en-US" dirty="0">
                <a:solidFill>
                  <a:schemeClr val="accent6">
                    <a:lumMod val="75000"/>
                  </a:schemeClr>
                </a:solidFill>
                <a:latin typeface="Squada One" panose="02000000000000000000" pitchFamily="2" charset="0"/>
              </a:rPr>
              <a:t>	from </a:t>
            </a:r>
            <a:r>
              <a:rPr lang="en-US" dirty="0" err="1">
                <a:solidFill>
                  <a:schemeClr val="accent6">
                    <a:lumMod val="75000"/>
                  </a:schemeClr>
                </a:solidFill>
                <a:latin typeface="Squada One" panose="02000000000000000000" pitchFamily="2" charset="0"/>
              </a:rPr>
              <a:t>level_details</a:t>
            </a:r>
            <a:r>
              <a:rPr lang="en-US" dirty="0">
                <a:solidFill>
                  <a:schemeClr val="accent6">
                    <a:lumMod val="75000"/>
                  </a:schemeClr>
                </a:solidFill>
                <a:latin typeface="Squada One" panose="02000000000000000000" pitchFamily="2" charset="0"/>
              </a:rPr>
              <a:t>        </a:t>
            </a:r>
          </a:p>
          <a:p>
            <a:r>
              <a:rPr lang="en-US" dirty="0">
                <a:solidFill>
                  <a:schemeClr val="accent6">
                    <a:lumMod val="75000"/>
                  </a:schemeClr>
                </a:solidFill>
                <a:latin typeface="Squada One" panose="02000000000000000000" pitchFamily="2" charset="0"/>
              </a:rPr>
              <a:t>	group by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    </a:t>
            </a:r>
          </a:p>
          <a:p>
            <a:r>
              <a:rPr lang="en-US" dirty="0">
                <a:solidFill>
                  <a:schemeClr val="accent6">
                    <a:lumMod val="75000"/>
                  </a:schemeClr>
                </a:solidFill>
                <a:latin typeface="Squada One" panose="02000000000000000000" pitchFamily="2" charset="0"/>
              </a:rPr>
              <a:t>          ) as subquery</a:t>
            </a:r>
          </a:p>
          <a:p>
            <a:r>
              <a:rPr lang="en-US" dirty="0">
                <a:solidFill>
                  <a:schemeClr val="accent6">
                    <a:lumMod val="75000"/>
                  </a:schemeClr>
                </a:solidFill>
                <a:latin typeface="Squada One" panose="02000000000000000000" pitchFamily="2" charset="0"/>
              </a:rPr>
              <a:t>)</a:t>
            </a:r>
          </a:p>
          <a:p>
            <a:r>
              <a:rPr lang="en-US" dirty="0">
                <a:solidFill>
                  <a:schemeClr val="accent6">
                    <a:lumMod val="75000"/>
                  </a:schemeClr>
                </a:solidFill>
                <a:latin typeface="Squada One" panose="02000000000000000000" pitchFamily="2" charset="0"/>
              </a:rPr>
              <a:t>order by </a:t>
            </a:r>
            <a:r>
              <a:rPr lang="en-US" dirty="0" err="1">
                <a:solidFill>
                  <a:schemeClr val="accent6">
                    <a:lumMod val="75000"/>
                  </a:schemeClr>
                </a:solidFill>
                <a:latin typeface="Squada One" panose="02000000000000000000" pitchFamily="2" charset="0"/>
              </a:rPr>
              <a:t>p_id</a:t>
            </a:r>
            <a:r>
              <a:rPr lang="en-US" dirty="0">
                <a:solidFill>
                  <a:schemeClr val="accent6">
                    <a:lumMod val="75000"/>
                  </a:schemeClr>
                </a:solidFill>
                <a:latin typeface="Squada One" panose="02000000000000000000" pitchFamily="2" charset="0"/>
              </a:rPr>
              <a:t>;</a:t>
            </a:r>
            <a:endParaRPr lang="en-IN" dirty="0">
              <a:solidFill>
                <a:schemeClr val="accent6">
                  <a:lumMod val="75000"/>
                </a:schemeClr>
              </a:solidFill>
              <a:latin typeface="Squada One" panose="02000000000000000000" pitchFamily="2" charset="0"/>
            </a:endParaRPr>
          </a:p>
        </p:txBody>
      </p:sp>
    </p:spTree>
    <p:extLst>
      <p:ext uri="{BB962C8B-B14F-4D97-AF65-F5344CB8AC3E}">
        <p14:creationId xmlns:p14="http://schemas.microsoft.com/office/powerpoint/2010/main" val="245062867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48"/>
        <p:cNvGrpSpPr/>
        <p:nvPr/>
      </p:nvGrpSpPr>
      <p:grpSpPr>
        <a:xfrm>
          <a:off x="0" y="0"/>
          <a:ext cx="0" cy="0"/>
          <a:chOff x="0" y="0"/>
          <a:chExt cx="0" cy="0"/>
        </a:xfrm>
      </p:grpSpPr>
      <p:pic>
        <p:nvPicPr>
          <p:cNvPr id="850" name="Google Shape;850;p50"/>
          <p:cNvPicPr preferRelativeResize="0"/>
          <p:nvPr/>
        </p:nvPicPr>
        <p:blipFill rotWithShape="1">
          <a:blip r:embed="rId3">
            <a:alphaModFix/>
          </a:blip>
          <a:srcRect l="26302" r="28050"/>
          <a:stretch/>
        </p:blipFill>
        <p:spPr>
          <a:xfrm rot="-1025818" flipH="1">
            <a:off x="6205291" y="-28281"/>
            <a:ext cx="2249817" cy="2899788"/>
          </a:xfrm>
          <a:prstGeom prst="rect">
            <a:avLst/>
          </a:prstGeom>
          <a:noFill/>
          <a:ln>
            <a:noFill/>
          </a:ln>
        </p:spPr>
      </p:pic>
      <p:sp>
        <p:nvSpPr>
          <p:cNvPr id="851" name="Google Shape;851;p50"/>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15</a:t>
            </a:r>
            <a:endParaRPr dirty="0"/>
          </a:p>
        </p:txBody>
      </p:sp>
      <p:pic>
        <p:nvPicPr>
          <p:cNvPr id="853" name="Google Shape;853;p50"/>
          <p:cNvPicPr preferRelativeResize="0"/>
          <p:nvPr/>
        </p:nvPicPr>
        <p:blipFill rotWithShape="1">
          <a:blip r:embed="rId3">
            <a:alphaModFix/>
          </a:blip>
          <a:srcRect r="81534" b="59940"/>
          <a:stretch/>
        </p:blipFill>
        <p:spPr>
          <a:xfrm>
            <a:off x="3323712" y="201075"/>
            <a:ext cx="1041826" cy="1271325"/>
          </a:xfrm>
          <a:prstGeom prst="rect">
            <a:avLst/>
          </a:prstGeom>
          <a:noFill/>
          <a:ln>
            <a:noFill/>
          </a:ln>
        </p:spPr>
      </p:pic>
      <p:sp>
        <p:nvSpPr>
          <p:cNvPr id="4" name="Google Shape;558;p36">
            <a:extLst>
              <a:ext uri="{FF2B5EF4-FFF2-40B4-BE49-F238E27FC236}">
                <a16:creationId xmlns:a16="http://schemas.microsoft.com/office/drawing/2014/main" id="{6E166273-D893-1F4F-EC4B-AD8DA1BB2449}"/>
              </a:ext>
            </a:extLst>
          </p:cNvPr>
          <p:cNvSpPr txBox="1">
            <a:spLocks noGrp="1"/>
          </p:cNvSpPr>
          <p:nvPr>
            <p:ph type="title"/>
          </p:nvPr>
        </p:nvSpPr>
        <p:spPr>
          <a:xfrm>
            <a:off x="1330430" y="1320489"/>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Create a stored procedure to find the top `n` `</a:t>
            </a:r>
            <a:r>
              <a:rPr lang="en-US" sz="1600" dirty="0" err="1"/>
              <a:t>headshots_count</a:t>
            </a:r>
            <a:r>
              <a:rPr lang="en-US" sz="1600" dirty="0"/>
              <a:t>` based on each `</a:t>
            </a:r>
            <a:r>
              <a:rPr lang="en-US" sz="1600" dirty="0" err="1"/>
              <a:t>Dev_ID</a:t>
            </a:r>
            <a:r>
              <a:rPr lang="en-US" sz="1600" dirty="0"/>
              <a:t>` and rank them in increasing order using `</a:t>
            </a:r>
            <a:r>
              <a:rPr lang="en-US" sz="1600" dirty="0" err="1"/>
              <a:t>Row_Number</a:t>
            </a:r>
            <a:r>
              <a:rPr lang="en-US" sz="1600" dirty="0"/>
              <a:t>`. Display the difficulty as well</a:t>
            </a:r>
            <a:endParaRPr sz="1600" dirty="0">
              <a:solidFill>
                <a:schemeClr val="lt2"/>
              </a:solidFill>
            </a:endParaRPr>
          </a:p>
        </p:txBody>
      </p:sp>
      <p:sp>
        <p:nvSpPr>
          <p:cNvPr id="7" name="Google Shape;559;p36">
            <a:extLst>
              <a:ext uri="{FF2B5EF4-FFF2-40B4-BE49-F238E27FC236}">
                <a16:creationId xmlns:a16="http://schemas.microsoft.com/office/drawing/2014/main" id="{92D5771B-0E2F-62BA-7E4C-5EB8C3C6E307}"/>
              </a:ext>
            </a:extLst>
          </p:cNvPr>
          <p:cNvSpPr txBox="1">
            <a:spLocks noGrp="1"/>
          </p:cNvSpPr>
          <p:nvPr>
            <p:ph type="subTitle" idx="1"/>
          </p:nvPr>
        </p:nvSpPr>
        <p:spPr>
          <a:xfrm>
            <a:off x="4499369" y="3242129"/>
            <a:ext cx="3670341"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Creating a stored procedure to find the top `n` `</a:t>
            </a:r>
            <a:r>
              <a:rPr lang="en-US" b="0" i="0" dirty="0" err="1">
                <a:solidFill>
                  <a:srgbClr val="111111"/>
                </a:solidFill>
                <a:effectLst/>
                <a:highlight>
                  <a:srgbClr val="FFFFFF"/>
                </a:highlight>
                <a:latin typeface="Squada One" panose="02000000000000000000" pitchFamily="2" charset="0"/>
              </a:rPr>
              <a:t>headshots_count</a:t>
            </a:r>
            <a:r>
              <a:rPr lang="en-US" b="0" i="0" dirty="0">
                <a:solidFill>
                  <a:srgbClr val="111111"/>
                </a:solidFill>
                <a:effectLst/>
                <a:highlight>
                  <a:srgbClr val="FFFFFF"/>
                </a:highlight>
                <a:latin typeface="Squada One" panose="02000000000000000000" pitchFamily="2" charset="0"/>
              </a:rPr>
              <a:t>` based on each `</a:t>
            </a:r>
            <a:r>
              <a:rPr lang="en-US" b="0" i="0" dirty="0" err="1">
                <a:solidFill>
                  <a:srgbClr val="111111"/>
                </a:solidFill>
                <a:effectLst/>
                <a:highlight>
                  <a:srgbClr val="FFFFFF"/>
                </a:highlight>
                <a:latin typeface="Squada One" panose="02000000000000000000" pitchFamily="2" charset="0"/>
              </a:rPr>
              <a:t>Dev_ID</a:t>
            </a:r>
            <a:r>
              <a:rPr lang="en-US" b="0" i="0" dirty="0">
                <a:solidFill>
                  <a:srgbClr val="111111"/>
                </a:solidFill>
                <a:effectLst/>
                <a:highlight>
                  <a:srgbClr val="FFFFFF"/>
                </a:highlight>
                <a:latin typeface="Squada One" panose="02000000000000000000" pitchFamily="2" charset="0"/>
              </a:rPr>
              <a:t>` can provide a reusable tool for analyzing player performance.</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61374B6D-8473-3483-092F-1A6C706D8A4D}"/>
              </a:ext>
            </a:extLst>
          </p:cNvPr>
          <p:cNvSpPr txBox="1"/>
          <p:nvPr/>
        </p:nvSpPr>
        <p:spPr>
          <a:xfrm>
            <a:off x="864642" y="1691595"/>
            <a:ext cx="7827642" cy="2893100"/>
          </a:xfrm>
          <a:prstGeom prst="rect">
            <a:avLst/>
          </a:prstGeom>
          <a:noFill/>
        </p:spPr>
        <p:txBody>
          <a:bodyPr wrap="square">
            <a:spAutoFit/>
          </a:bodyPr>
          <a:lstStyle/>
          <a:p>
            <a:r>
              <a:rPr lang="en-IN" dirty="0">
                <a:solidFill>
                  <a:schemeClr val="accent6">
                    <a:lumMod val="75000"/>
                  </a:schemeClr>
                </a:solidFill>
                <a:latin typeface="Squada One" panose="02000000000000000000" pitchFamily="2" charset="0"/>
              </a:rPr>
              <a:t>CREATE OR REPLACE FUNCTION </a:t>
            </a:r>
            <a:r>
              <a:rPr lang="en-IN" dirty="0" err="1">
                <a:solidFill>
                  <a:schemeClr val="accent6">
                    <a:lumMod val="75000"/>
                  </a:schemeClr>
                </a:solidFill>
                <a:latin typeface="Squada One" panose="02000000000000000000" pitchFamily="2" charset="0"/>
              </a:rPr>
              <a:t>get_top_headshots</a:t>
            </a:r>
            <a:r>
              <a:rPr lang="en-IN" dirty="0">
                <a:solidFill>
                  <a:schemeClr val="accent6">
                    <a:lumMod val="75000"/>
                  </a:schemeClr>
                </a:solidFill>
                <a:latin typeface="Squada One" panose="02000000000000000000" pitchFamily="2" charset="0"/>
              </a:rPr>
              <a:t>(n integer)</a:t>
            </a:r>
          </a:p>
          <a:p>
            <a:r>
              <a:rPr lang="en-IN" dirty="0">
                <a:solidFill>
                  <a:schemeClr val="accent6">
                    <a:lumMod val="75000"/>
                  </a:schemeClr>
                </a:solidFill>
                <a:latin typeface="Squada One" panose="02000000000000000000" pitchFamily="2" charset="0"/>
              </a:rPr>
              <a:t>RETURNS TABLE (</a:t>
            </a:r>
            <a:r>
              <a:rPr lang="en-IN" dirty="0" err="1">
                <a:solidFill>
                  <a:schemeClr val="accent6">
                    <a:lumMod val="75000"/>
                  </a:schemeClr>
                </a:solidFill>
                <a:latin typeface="Squada One" panose="02000000000000000000" pitchFamily="2" charset="0"/>
              </a:rPr>
              <a:t>dev_id</a:t>
            </a:r>
            <a:r>
              <a:rPr lang="en-IN" dirty="0">
                <a:solidFill>
                  <a:schemeClr val="accent6">
                    <a:lumMod val="75000"/>
                  </a:schemeClr>
                </a:solidFill>
                <a:latin typeface="Squada One" panose="02000000000000000000" pitchFamily="2" charset="0"/>
              </a:rPr>
              <a:t> text, </a:t>
            </a:r>
            <a:r>
              <a:rPr lang="en-IN" dirty="0" err="1">
                <a:solidFill>
                  <a:schemeClr val="accent6">
                    <a:lumMod val="75000"/>
                  </a:schemeClr>
                </a:solidFill>
                <a:latin typeface="Squada One" panose="02000000000000000000" pitchFamily="2" charset="0"/>
              </a:rPr>
              <a:t>headshots_count</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bigint</a:t>
            </a:r>
            <a:r>
              <a:rPr lang="en-IN" dirty="0">
                <a:solidFill>
                  <a:schemeClr val="accent6">
                    <a:lumMod val="75000"/>
                  </a:schemeClr>
                </a:solidFill>
                <a:latin typeface="Squada One" panose="02000000000000000000" pitchFamily="2" charset="0"/>
              </a:rPr>
              <a:t>, difficulty text, rank </a:t>
            </a:r>
            <a:r>
              <a:rPr lang="en-IN" dirty="0" err="1">
                <a:solidFill>
                  <a:schemeClr val="accent6">
                    <a:lumMod val="75000"/>
                  </a:schemeClr>
                </a:solidFill>
                <a:latin typeface="Squada One" panose="02000000000000000000" pitchFamily="2" charset="0"/>
              </a:rPr>
              <a:t>bigint</a:t>
            </a:r>
            <a:r>
              <a:rPr lang="en-IN" dirty="0">
                <a:solidFill>
                  <a:schemeClr val="accent6">
                    <a:lumMod val="75000"/>
                  </a:schemeClr>
                </a:solidFill>
                <a:latin typeface="Squada One" panose="02000000000000000000" pitchFamily="2" charset="0"/>
              </a:rPr>
              <a:t>) AS $$</a:t>
            </a:r>
          </a:p>
          <a:p>
            <a:r>
              <a:rPr lang="en-IN" dirty="0">
                <a:solidFill>
                  <a:schemeClr val="accent6">
                    <a:lumMod val="75000"/>
                  </a:schemeClr>
                </a:solidFill>
                <a:latin typeface="Squada One" panose="02000000000000000000" pitchFamily="2" charset="0"/>
              </a:rPr>
              <a:t>BEGIN    </a:t>
            </a:r>
          </a:p>
          <a:p>
            <a:r>
              <a:rPr lang="en-IN" dirty="0">
                <a:solidFill>
                  <a:schemeClr val="accent6">
                    <a:lumMod val="75000"/>
                  </a:schemeClr>
                </a:solidFill>
                <a:latin typeface="Squada One" panose="02000000000000000000" pitchFamily="2" charset="0"/>
              </a:rPr>
              <a:t>	RETURN QUERY     </a:t>
            </a:r>
          </a:p>
          <a:p>
            <a:r>
              <a:rPr lang="en-IN" dirty="0">
                <a:solidFill>
                  <a:schemeClr val="accent6">
                    <a:lumMod val="75000"/>
                  </a:schemeClr>
                </a:solidFill>
                <a:latin typeface="Squada One" panose="02000000000000000000" pitchFamily="2" charset="0"/>
              </a:rPr>
              <a:t>	SELECT * FROM (        </a:t>
            </a:r>
          </a:p>
          <a:p>
            <a:r>
              <a:rPr lang="en-IN" dirty="0">
                <a:solidFill>
                  <a:schemeClr val="accent6">
                    <a:lumMod val="75000"/>
                  </a:schemeClr>
                </a:solidFill>
                <a:latin typeface="Squada One" panose="02000000000000000000" pitchFamily="2" charset="0"/>
              </a:rPr>
              <a:t>	       SELECT </a:t>
            </a:r>
            <a:r>
              <a:rPr lang="en-IN" dirty="0" err="1">
                <a:solidFill>
                  <a:schemeClr val="accent6">
                    <a:lumMod val="75000"/>
                  </a:schemeClr>
                </a:solidFill>
                <a:latin typeface="Squada One" panose="02000000000000000000" pitchFamily="2" charset="0"/>
              </a:rPr>
              <a:t>l.dev_id</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l.headshots_count</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l.difficulty</a:t>
            </a:r>
            <a:r>
              <a:rPr lang="en-IN" dirty="0">
                <a:solidFill>
                  <a:schemeClr val="accent6">
                    <a:lumMod val="75000"/>
                  </a:schemeClr>
                </a:solidFill>
                <a:latin typeface="Squada One" panose="02000000000000000000" pitchFamily="2" charset="0"/>
              </a:rPr>
              <a:t>, ROW_NUMBER() OVER (PARTITION BY </a:t>
            </a:r>
            <a:r>
              <a:rPr lang="en-IN" dirty="0" err="1">
                <a:solidFill>
                  <a:schemeClr val="accent6">
                    <a:lumMod val="75000"/>
                  </a:schemeClr>
                </a:solidFill>
                <a:latin typeface="Squada One" panose="02000000000000000000" pitchFamily="2" charset="0"/>
              </a:rPr>
              <a:t>l.dev_id</a:t>
            </a:r>
            <a:r>
              <a:rPr lang="en-IN" dirty="0">
                <a:solidFill>
                  <a:schemeClr val="accent6">
                    <a:lumMod val="75000"/>
                  </a:schemeClr>
                </a:solidFill>
                <a:latin typeface="Squada One" panose="02000000000000000000" pitchFamily="2" charset="0"/>
              </a:rPr>
              <a:t> ORDER 	       BY </a:t>
            </a:r>
            <a:r>
              <a:rPr lang="en-IN" dirty="0" err="1">
                <a:solidFill>
                  <a:schemeClr val="accent6">
                    <a:lumMod val="75000"/>
                  </a:schemeClr>
                </a:solidFill>
                <a:latin typeface="Squada One" panose="02000000000000000000" pitchFamily="2" charset="0"/>
              </a:rPr>
              <a:t>l.headshots_count</a:t>
            </a:r>
            <a:r>
              <a:rPr lang="en-IN" dirty="0">
                <a:solidFill>
                  <a:schemeClr val="accent6">
                    <a:lumMod val="75000"/>
                  </a:schemeClr>
                </a:solidFill>
                <a:latin typeface="Squada One" panose="02000000000000000000" pitchFamily="2" charset="0"/>
              </a:rPr>
              <a:t> DESC) as rank        </a:t>
            </a:r>
          </a:p>
          <a:p>
            <a:r>
              <a:rPr lang="en-IN" dirty="0">
                <a:solidFill>
                  <a:schemeClr val="accent6">
                    <a:lumMod val="75000"/>
                  </a:schemeClr>
                </a:solidFill>
                <a:latin typeface="Squada One" panose="02000000000000000000" pitchFamily="2" charset="0"/>
              </a:rPr>
              <a:t>	       FROM </a:t>
            </a:r>
            <a:r>
              <a:rPr lang="en-IN" dirty="0" err="1">
                <a:solidFill>
                  <a:schemeClr val="accent6">
                    <a:lumMod val="75000"/>
                  </a:schemeClr>
                </a:solidFill>
                <a:latin typeface="Squada One" panose="02000000000000000000" pitchFamily="2" charset="0"/>
              </a:rPr>
              <a:t>level_details</a:t>
            </a:r>
            <a:r>
              <a:rPr lang="en-IN" dirty="0">
                <a:solidFill>
                  <a:schemeClr val="accent6">
                    <a:lumMod val="75000"/>
                  </a:schemeClr>
                </a:solidFill>
                <a:latin typeface="Squada One" panose="02000000000000000000" pitchFamily="2" charset="0"/>
              </a:rPr>
              <a:t> AS l    </a:t>
            </a:r>
          </a:p>
          <a:p>
            <a:r>
              <a:rPr lang="en-IN" dirty="0">
                <a:solidFill>
                  <a:schemeClr val="accent6">
                    <a:lumMod val="75000"/>
                  </a:schemeClr>
                </a:solidFill>
                <a:latin typeface="Squada One" panose="02000000000000000000" pitchFamily="2" charset="0"/>
              </a:rPr>
              <a:t>	) AS subquery    </a:t>
            </a:r>
          </a:p>
          <a:p>
            <a:r>
              <a:rPr lang="en-IN" dirty="0">
                <a:solidFill>
                  <a:schemeClr val="accent6">
                    <a:lumMod val="75000"/>
                  </a:schemeClr>
                </a:solidFill>
                <a:latin typeface="Squada One" panose="02000000000000000000" pitchFamily="2" charset="0"/>
              </a:rPr>
              <a:t>	WHERE </a:t>
            </a:r>
            <a:r>
              <a:rPr lang="en-IN" dirty="0" err="1">
                <a:solidFill>
                  <a:schemeClr val="accent6">
                    <a:lumMod val="75000"/>
                  </a:schemeClr>
                </a:solidFill>
                <a:latin typeface="Squada One" panose="02000000000000000000" pitchFamily="2" charset="0"/>
              </a:rPr>
              <a:t>subquery.rank</a:t>
            </a:r>
            <a:r>
              <a:rPr lang="en-IN" dirty="0">
                <a:solidFill>
                  <a:schemeClr val="accent6">
                    <a:lumMod val="75000"/>
                  </a:schemeClr>
                </a:solidFill>
                <a:latin typeface="Squada One" panose="02000000000000000000" pitchFamily="2" charset="0"/>
              </a:rPr>
              <a:t> &lt;= n    </a:t>
            </a:r>
          </a:p>
          <a:p>
            <a:r>
              <a:rPr lang="en-IN" dirty="0">
                <a:solidFill>
                  <a:schemeClr val="accent6">
                    <a:lumMod val="75000"/>
                  </a:schemeClr>
                </a:solidFill>
                <a:latin typeface="Squada One" panose="02000000000000000000" pitchFamily="2" charset="0"/>
              </a:rPr>
              <a:t>	ORDER BY </a:t>
            </a:r>
            <a:r>
              <a:rPr lang="en-IN" dirty="0" err="1">
                <a:solidFill>
                  <a:schemeClr val="accent6">
                    <a:lumMod val="75000"/>
                  </a:schemeClr>
                </a:solidFill>
                <a:latin typeface="Squada One" panose="02000000000000000000" pitchFamily="2" charset="0"/>
              </a:rPr>
              <a:t>dev_id</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subquery.rank</a:t>
            </a:r>
            <a:r>
              <a:rPr lang="en-IN" dirty="0">
                <a:solidFill>
                  <a:schemeClr val="accent6">
                    <a:lumMod val="75000"/>
                  </a:schemeClr>
                </a:solidFill>
                <a:latin typeface="Squada One" panose="02000000000000000000" pitchFamily="2" charset="0"/>
              </a:rPr>
              <a:t>;</a:t>
            </a:r>
          </a:p>
          <a:p>
            <a:r>
              <a:rPr lang="en-IN" dirty="0">
                <a:solidFill>
                  <a:schemeClr val="accent6">
                    <a:lumMod val="75000"/>
                  </a:schemeClr>
                </a:solidFill>
                <a:latin typeface="Squada One" panose="02000000000000000000" pitchFamily="2" charset="0"/>
              </a:rPr>
              <a:t>END; $$</a:t>
            </a:r>
          </a:p>
          <a:p>
            <a:r>
              <a:rPr lang="en-IN" dirty="0">
                <a:solidFill>
                  <a:schemeClr val="accent6">
                    <a:lumMod val="75000"/>
                  </a:schemeClr>
                </a:solidFill>
                <a:latin typeface="Squada One" panose="02000000000000000000" pitchFamily="2" charset="0"/>
              </a:rPr>
              <a:t>LANGUAGE </a:t>
            </a:r>
            <a:r>
              <a:rPr lang="en-IN" dirty="0" err="1">
                <a:solidFill>
                  <a:schemeClr val="accent6">
                    <a:lumMod val="75000"/>
                  </a:schemeClr>
                </a:solidFill>
                <a:latin typeface="Squada One" panose="02000000000000000000" pitchFamily="2" charset="0"/>
              </a:rPr>
              <a:t>plpgsql</a:t>
            </a:r>
            <a:r>
              <a:rPr lang="en-IN" dirty="0">
                <a:solidFill>
                  <a:schemeClr val="accent6">
                    <a:lumMod val="75000"/>
                  </a:schemeClr>
                </a:solidFill>
                <a:latin typeface="Squada One" panose="02000000000000000000" pitchFamily="2" charset="0"/>
              </a:rPr>
              <a:t>;</a:t>
            </a:r>
          </a:p>
        </p:txBody>
      </p:sp>
    </p:spTree>
    <p:extLst>
      <p:ext uri="{BB962C8B-B14F-4D97-AF65-F5344CB8AC3E}">
        <p14:creationId xmlns:p14="http://schemas.microsoft.com/office/powerpoint/2010/main" val="3097531822"/>
      </p:ext>
    </p:extLst>
  </p:cSld>
  <p:clrMapOvr>
    <a:masterClrMapping/>
  </p:clrMapOvr>
  <p:transition spd="slow">
    <p:push dir="d"/>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07"/>
        <p:cNvGrpSpPr/>
        <p:nvPr/>
      </p:nvGrpSpPr>
      <p:grpSpPr>
        <a:xfrm>
          <a:off x="0" y="0"/>
          <a:ext cx="0" cy="0"/>
          <a:chOff x="0" y="0"/>
          <a:chExt cx="0" cy="0"/>
        </a:xfrm>
      </p:grpSpPr>
      <p:sp>
        <p:nvSpPr>
          <p:cNvPr id="608" name="Google Shape;608;p37"/>
          <p:cNvSpPr/>
          <p:nvPr/>
        </p:nvSpPr>
        <p:spPr>
          <a:xfrm>
            <a:off x="558775" y="1939000"/>
            <a:ext cx="8033400" cy="26880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txBox="1">
            <a:spLocks noGrp="1"/>
          </p:cNvSpPr>
          <p:nvPr>
            <p:ph type="subTitle" idx="1"/>
          </p:nvPr>
        </p:nvSpPr>
        <p:spPr>
          <a:xfrm>
            <a:off x="6118958" y="2020491"/>
            <a:ext cx="2255100" cy="775800"/>
          </a:xfrm>
          <a:prstGeom prst="rect">
            <a:avLst/>
          </a:prstGeom>
        </p:spPr>
        <p:txBody>
          <a:bodyPr spcFirstLastPara="1" wrap="square" lIns="91425" tIns="91425" rIns="91425" bIns="91425" anchor="b" anchorCtr="0">
            <a:noAutofit/>
          </a:bodyPr>
          <a:lstStyle/>
          <a:p>
            <a:pPr marL="0" lvl="0" indent="0" algn="ctr" rtl="0">
              <a:spcBef>
                <a:spcPts val="0"/>
              </a:spcBef>
              <a:spcAft>
                <a:spcPts val="1600"/>
              </a:spcAft>
              <a:buNone/>
            </a:pPr>
            <a:r>
              <a:rPr lang="en-IN" dirty="0"/>
              <a:t>INSIGHT 13</a:t>
            </a:r>
          </a:p>
        </p:txBody>
      </p:sp>
      <p:sp>
        <p:nvSpPr>
          <p:cNvPr id="611" name="Google Shape;611;p37"/>
          <p:cNvSpPr txBox="1">
            <a:spLocks noGrp="1"/>
          </p:cNvSpPr>
          <p:nvPr>
            <p:ph type="subTitle" idx="3"/>
          </p:nvPr>
        </p:nvSpPr>
        <p:spPr>
          <a:xfrm>
            <a:off x="771658" y="2020491"/>
            <a:ext cx="2255100" cy="775800"/>
          </a:xfrm>
          <a:prstGeom prst="rect">
            <a:avLst/>
          </a:prstGeom>
        </p:spPr>
        <p:txBody>
          <a:bodyPr spcFirstLastPara="1" wrap="square" lIns="91425" tIns="91425" rIns="91425" bIns="91425" anchor="b" anchorCtr="0">
            <a:noAutofit/>
          </a:bodyPr>
          <a:lstStyle/>
          <a:p>
            <a:pPr marL="0" lvl="0" indent="0" algn="ctr" rtl="0">
              <a:spcBef>
                <a:spcPts val="0"/>
              </a:spcBef>
              <a:spcAft>
                <a:spcPts val="1600"/>
              </a:spcAft>
              <a:buNone/>
            </a:pPr>
            <a:r>
              <a:rPr lang="en-IN" dirty="0"/>
              <a:t>INSIGHT 1</a:t>
            </a:r>
          </a:p>
        </p:txBody>
      </p:sp>
      <p:sp>
        <p:nvSpPr>
          <p:cNvPr id="612" name="Google Shape;612;p37"/>
          <p:cNvSpPr txBox="1">
            <a:spLocks noGrp="1"/>
          </p:cNvSpPr>
          <p:nvPr>
            <p:ph type="subTitle" idx="4"/>
          </p:nvPr>
        </p:nvSpPr>
        <p:spPr>
          <a:xfrm>
            <a:off x="5917668" y="3261145"/>
            <a:ext cx="2456390" cy="775800"/>
          </a:xfrm>
          <a:prstGeom prst="rect">
            <a:avLst/>
          </a:prstGeom>
        </p:spPr>
        <p:txBody>
          <a:bodyPr spcFirstLastPara="1" wrap="square" lIns="91425" tIns="91425" rIns="91425" bIns="0" anchor="ctr" anchorCtr="0">
            <a:noAutofit/>
          </a:bodyPr>
          <a:lstStyle/>
          <a:p>
            <a:pPr marL="0" lvl="0" indent="0" algn="ctr" rtl="0">
              <a:spcBef>
                <a:spcPts val="0"/>
              </a:spcBef>
              <a:spcAft>
                <a:spcPts val="1600"/>
              </a:spcAft>
              <a:buNone/>
            </a:pPr>
            <a:r>
              <a:rPr lang="en-US" sz="1600" dirty="0">
                <a:solidFill>
                  <a:schemeClr val="tx1"/>
                </a:solidFill>
                <a:latin typeface="Squada One"/>
              </a:rPr>
              <a:t>Extracting the top 3 highest sums of scores for each `</a:t>
            </a:r>
            <a:r>
              <a:rPr lang="en-US" sz="1600" dirty="0" err="1">
                <a:solidFill>
                  <a:schemeClr val="tx1"/>
                </a:solidFill>
                <a:latin typeface="Squada One"/>
              </a:rPr>
              <a:t>Dev_ID</a:t>
            </a:r>
            <a:r>
              <a:rPr lang="en-US" sz="1600" dirty="0">
                <a:solidFill>
                  <a:schemeClr val="tx1"/>
                </a:solidFill>
                <a:latin typeface="Squada One"/>
              </a:rPr>
              <a:t>` and the corresponding `P_ID` can help understand player performance and device performance.</a:t>
            </a:r>
            <a:endParaRPr sz="1600" dirty="0">
              <a:solidFill>
                <a:schemeClr val="tx1"/>
              </a:solidFill>
              <a:latin typeface="Squada One"/>
            </a:endParaRPr>
          </a:p>
        </p:txBody>
      </p:sp>
      <p:sp>
        <p:nvSpPr>
          <p:cNvPr id="613" name="Google Shape;613;p37"/>
          <p:cNvSpPr txBox="1">
            <a:spLocks noGrp="1"/>
          </p:cNvSpPr>
          <p:nvPr>
            <p:ph type="subTitle" idx="5"/>
          </p:nvPr>
        </p:nvSpPr>
        <p:spPr>
          <a:xfrm>
            <a:off x="3437498" y="3261145"/>
            <a:ext cx="2255100" cy="775800"/>
          </a:xfrm>
          <a:prstGeom prst="rect">
            <a:avLst/>
          </a:prstGeom>
        </p:spPr>
        <p:txBody>
          <a:bodyPr spcFirstLastPara="1" wrap="square" lIns="91425" tIns="91425" rIns="91425" bIns="0" anchor="ctr" anchorCtr="0">
            <a:noAutofit/>
          </a:bodyPr>
          <a:lstStyle/>
          <a:p>
            <a:pPr marL="0" lvl="0" indent="0" algn="ctr" rtl="0">
              <a:spcBef>
                <a:spcPts val="0"/>
              </a:spcBef>
              <a:spcAft>
                <a:spcPts val="1600"/>
              </a:spcAft>
              <a:buNone/>
            </a:pPr>
            <a:r>
              <a:rPr lang="en-US" sz="1600" dirty="0">
                <a:solidFill>
                  <a:schemeClr val="tx1"/>
                </a:solidFill>
                <a:latin typeface="Squada One"/>
              </a:rPr>
              <a:t>Identifying players who have played games on multiple days can help understand player retention and engagement over time. </a:t>
            </a:r>
            <a:br>
              <a:rPr lang="en-US" dirty="0">
                <a:solidFill>
                  <a:schemeClr val="tx1"/>
                </a:solidFill>
                <a:latin typeface="Squada One" panose="02000000000000000000" pitchFamily="2" charset="0"/>
              </a:rPr>
            </a:br>
            <a:endParaRPr dirty="0">
              <a:solidFill>
                <a:schemeClr val="tx1"/>
              </a:solidFill>
            </a:endParaRPr>
          </a:p>
        </p:txBody>
      </p:sp>
      <p:sp>
        <p:nvSpPr>
          <p:cNvPr id="614" name="Google Shape;614;p37"/>
          <p:cNvSpPr txBox="1">
            <a:spLocks noGrp="1"/>
          </p:cNvSpPr>
          <p:nvPr>
            <p:ph type="subTitle" idx="6"/>
          </p:nvPr>
        </p:nvSpPr>
        <p:spPr>
          <a:xfrm>
            <a:off x="756037" y="3098302"/>
            <a:ext cx="2456391" cy="775800"/>
          </a:xfrm>
          <a:prstGeom prst="rect">
            <a:avLst/>
          </a:prstGeom>
        </p:spPr>
        <p:txBody>
          <a:bodyPr spcFirstLastPara="1" wrap="square" lIns="91425" tIns="91425" rIns="91425" bIns="0" anchor="ctr" anchorCtr="0">
            <a:noAutofit/>
          </a:bodyPr>
          <a:lstStyle/>
          <a:p>
            <a:pPr marL="0" indent="0" algn="just">
              <a:buClr>
                <a:srgbClr val="41294A"/>
              </a:buClr>
              <a:buSzPts val="4200"/>
            </a:pPr>
            <a:r>
              <a:rPr lang="en-US" sz="1600" dirty="0">
                <a:solidFill>
                  <a:schemeClr val="tx1"/>
                </a:solidFill>
                <a:latin typeface="Squada One"/>
                <a:sym typeface="Squada One"/>
              </a:rPr>
              <a:t>Understanding the details of players at Level 0 can help identify new or inexperienced players, which could be useful for player support or marketing efforts.</a:t>
            </a:r>
            <a:endParaRPr sz="1600" dirty="0">
              <a:solidFill>
                <a:schemeClr val="tx1"/>
              </a:solidFill>
              <a:latin typeface="Squada One"/>
              <a:sym typeface="Squada One"/>
            </a:endParaRPr>
          </a:p>
        </p:txBody>
      </p:sp>
      <p:sp>
        <p:nvSpPr>
          <p:cNvPr id="615" name="Google Shape;615;p3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a:t>
            </a:r>
            <a:r>
              <a:rPr lang="en" dirty="0">
                <a:solidFill>
                  <a:schemeClr val="lt2"/>
                </a:solidFill>
              </a:rPr>
              <a:t>THREE INSIGHTS</a:t>
            </a:r>
            <a:r>
              <a:rPr lang="en" dirty="0"/>
              <a:t>, WHY?</a:t>
            </a:r>
            <a:endParaRPr dirty="0"/>
          </a:p>
        </p:txBody>
      </p:sp>
      <p:sp>
        <p:nvSpPr>
          <p:cNvPr id="616" name="Google Shape;616;p37"/>
          <p:cNvSpPr txBox="1">
            <a:spLocks noGrp="1"/>
          </p:cNvSpPr>
          <p:nvPr>
            <p:ph type="subTitle" idx="2"/>
          </p:nvPr>
        </p:nvSpPr>
        <p:spPr>
          <a:xfrm>
            <a:off x="3445308" y="2020491"/>
            <a:ext cx="2255100" cy="775800"/>
          </a:xfrm>
          <a:prstGeom prst="rect">
            <a:avLst/>
          </a:prstGeom>
        </p:spPr>
        <p:txBody>
          <a:bodyPr spcFirstLastPara="1" wrap="square" lIns="91425" tIns="91425" rIns="91425" bIns="91425" anchor="b" anchorCtr="0">
            <a:noAutofit/>
          </a:bodyPr>
          <a:lstStyle/>
          <a:p>
            <a:pPr marL="0" lvl="0" indent="0" algn="ctr" rtl="0">
              <a:spcBef>
                <a:spcPts val="0"/>
              </a:spcBef>
              <a:spcAft>
                <a:spcPts val="1600"/>
              </a:spcAft>
              <a:buNone/>
            </a:pPr>
            <a:r>
              <a:rPr lang="en-IN" dirty="0"/>
              <a:t>INSIGHT 4</a:t>
            </a:r>
          </a:p>
        </p:txBody>
      </p:sp>
      <p:sp>
        <p:nvSpPr>
          <p:cNvPr id="3" name="TextBox 2">
            <a:extLst>
              <a:ext uri="{FF2B5EF4-FFF2-40B4-BE49-F238E27FC236}">
                <a16:creationId xmlns:a16="http://schemas.microsoft.com/office/drawing/2014/main" id="{187EE316-7F22-12E8-BF90-33BF1AB0DFCF}"/>
              </a:ext>
            </a:extLst>
          </p:cNvPr>
          <p:cNvSpPr txBox="1"/>
          <p:nvPr/>
        </p:nvSpPr>
        <p:spPr>
          <a:xfrm>
            <a:off x="720050" y="1051637"/>
            <a:ext cx="7830457" cy="646331"/>
          </a:xfrm>
          <a:prstGeom prst="rect">
            <a:avLst/>
          </a:prstGeom>
          <a:noFill/>
        </p:spPr>
        <p:txBody>
          <a:bodyPr wrap="square">
            <a:spAutoFit/>
          </a:bodyPr>
          <a:lstStyle/>
          <a:p>
            <a:r>
              <a:rPr lang="en-US" sz="1800" dirty="0">
                <a:solidFill>
                  <a:schemeClr val="lt2"/>
                </a:solidFill>
                <a:latin typeface="Squada One"/>
                <a:sym typeface="Squada One"/>
              </a:rPr>
              <a:t>These insights cover a broad range of areas including player identification, engagement analysis, and performance evaluation, making them valuable for a diverse audience.</a:t>
            </a:r>
            <a:endParaRPr lang="en-IN" sz="1800" dirty="0">
              <a:solidFill>
                <a:schemeClr val="lt2"/>
              </a:solidFill>
              <a:latin typeface="Squada One"/>
              <a:sym typeface="Squada One"/>
            </a:endParaRPr>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225"/>
        <p:cNvGrpSpPr/>
        <p:nvPr/>
      </p:nvGrpSpPr>
      <p:grpSpPr>
        <a:xfrm>
          <a:off x="0" y="0"/>
          <a:ext cx="0" cy="0"/>
          <a:chOff x="0" y="0"/>
          <a:chExt cx="0" cy="0"/>
        </a:xfrm>
      </p:grpSpPr>
      <p:sp>
        <p:nvSpPr>
          <p:cNvPr id="1226" name="Google Shape;1226;p60"/>
          <p:cNvSpPr/>
          <p:nvPr/>
        </p:nvSpPr>
        <p:spPr>
          <a:xfrm>
            <a:off x="8050925" y="4390125"/>
            <a:ext cx="25" cy="25"/>
          </a:xfrm>
          <a:custGeom>
            <a:avLst/>
            <a:gdLst/>
            <a:ahLst/>
            <a:cxnLst/>
            <a:rect l="l" t="t" r="r" b="b"/>
            <a:pathLst>
              <a:path w="1" h="1" fill="none" extrusionOk="0">
                <a:moveTo>
                  <a:pt x="0" y="0"/>
                </a:moveTo>
                <a:close/>
              </a:path>
            </a:pathLst>
          </a:custGeom>
          <a:noFill/>
          <a:ln w="975" cap="flat" cmpd="sng">
            <a:solidFill>
              <a:srgbClr val="E7CEBA"/>
            </a:solidFill>
            <a:prstDash val="solid"/>
            <a:miter lim="30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txBox="1">
            <a:spLocks noGrp="1"/>
          </p:cNvSpPr>
          <p:nvPr>
            <p:ph type="ctrTitle"/>
          </p:nvPr>
        </p:nvSpPr>
        <p:spPr>
          <a:xfrm>
            <a:off x="720050" y="382186"/>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a:t>CONCLUSION</a:t>
            </a:r>
            <a:endParaRPr sz="4500" dirty="0"/>
          </a:p>
        </p:txBody>
      </p:sp>
      <p:sp>
        <p:nvSpPr>
          <p:cNvPr id="3" name="Rectangle 2">
            <a:extLst>
              <a:ext uri="{FF2B5EF4-FFF2-40B4-BE49-F238E27FC236}">
                <a16:creationId xmlns:a16="http://schemas.microsoft.com/office/drawing/2014/main" id="{D82D4A40-1911-6D0B-BA2A-302D61512EE2}"/>
              </a:ext>
            </a:extLst>
          </p:cNvPr>
          <p:cNvSpPr>
            <a:spLocks noChangeArrowheads="1"/>
          </p:cNvSpPr>
          <p:nvPr/>
        </p:nvSpPr>
        <p:spPr bwMode="auto">
          <a:xfrm>
            <a:off x="579275" y="1339006"/>
            <a:ext cx="798545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lumMod val="50000"/>
                  </a:schemeClr>
                </a:solidFill>
                <a:latin typeface="Barlow" panose="00000500000000000000" pitchFamily="2" charset="0"/>
              </a:rPr>
              <a:t>Our project leveraged Game Analysis data and Python for efficient database management. We prepared the data rigorously and used SQL to solve 15 problem statements, revealing key insights into game behavior.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lumMod val="50000"/>
                </a:schemeClr>
              </a:solidFill>
              <a:latin typeface="Barlow"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lumMod val="50000"/>
                  </a:schemeClr>
                </a:solidFill>
                <a:latin typeface="Barlow" panose="00000500000000000000" pitchFamily="2" charset="0"/>
              </a:rPr>
              <a:t>These insights, including player identification, retention, and performance evaluation, have implications for player support and game improvement. The project showcased SQL’s power in handling large datasets and the importance of systematic analysis in driving industry strategies.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lumMod val="50000"/>
                </a:schemeClr>
              </a:solidFill>
              <a:latin typeface="Barlow"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lumMod val="50000"/>
                  </a:schemeClr>
                </a:solidFill>
                <a:latin typeface="Barlow" panose="00000500000000000000" pitchFamily="2" charset="0"/>
              </a:rPr>
              <a:t>The outcomes of this project can guide future strategies and decision-making processes in the gaming industry.</a:t>
            </a: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225"/>
        <p:cNvGrpSpPr/>
        <p:nvPr/>
      </p:nvGrpSpPr>
      <p:grpSpPr>
        <a:xfrm>
          <a:off x="0" y="0"/>
          <a:ext cx="0" cy="0"/>
          <a:chOff x="0" y="0"/>
          <a:chExt cx="0" cy="0"/>
        </a:xfrm>
      </p:grpSpPr>
      <p:sp>
        <p:nvSpPr>
          <p:cNvPr id="1226" name="Google Shape;1226;p60"/>
          <p:cNvSpPr/>
          <p:nvPr/>
        </p:nvSpPr>
        <p:spPr>
          <a:xfrm>
            <a:off x="8050925" y="4390125"/>
            <a:ext cx="25" cy="25"/>
          </a:xfrm>
          <a:custGeom>
            <a:avLst/>
            <a:gdLst/>
            <a:ahLst/>
            <a:cxnLst/>
            <a:rect l="l" t="t" r="r" b="b"/>
            <a:pathLst>
              <a:path w="1" h="1" fill="none" extrusionOk="0">
                <a:moveTo>
                  <a:pt x="0" y="0"/>
                </a:moveTo>
                <a:close/>
              </a:path>
            </a:pathLst>
          </a:custGeom>
          <a:noFill/>
          <a:ln w="975" cap="flat" cmpd="sng">
            <a:solidFill>
              <a:srgbClr val="E7CEBA"/>
            </a:solidFill>
            <a:prstDash val="solid"/>
            <a:miter lim="30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8"/>
          <p:cNvSpPr txBox="1">
            <a:spLocks/>
          </p:cNvSpPr>
          <p:nvPr/>
        </p:nvSpPr>
        <p:spPr>
          <a:xfrm>
            <a:off x="725275" y="822175"/>
            <a:ext cx="5511300" cy="138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IN" sz="7200" dirty="0"/>
              <a:t>THANKS!</a:t>
            </a:r>
          </a:p>
        </p:txBody>
      </p:sp>
      <p:pic>
        <p:nvPicPr>
          <p:cNvPr id="4" name="Google Shape;1091;p58">
            <a:extLst>
              <a:ext uri="{FF2B5EF4-FFF2-40B4-BE49-F238E27FC236}">
                <a16:creationId xmlns:a16="http://schemas.microsoft.com/office/drawing/2014/main" id="{8CCFD0F7-E835-B6EE-4688-B27E5E97B17E}"/>
              </a:ext>
            </a:extLst>
          </p:cNvPr>
          <p:cNvPicPr preferRelativeResize="0"/>
          <p:nvPr/>
        </p:nvPicPr>
        <p:blipFill>
          <a:blip r:embed="rId3">
            <a:alphaModFix/>
          </a:blip>
          <a:stretch>
            <a:fillRect/>
          </a:stretch>
        </p:blipFill>
        <p:spPr>
          <a:xfrm>
            <a:off x="0" y="0"/>
            <a:ext cx="9144000" cy="5143487"/>
          </a:xfrm>
          <a:prstGeom prst="rect">
            <a:avLst/>
          </a:prstGeom>
          <a:noFill/>
          <a:ln>
            <a:noFill/>
          </a:ln>
        </p:spPr>
      </p:pic>
      <p:grpSp>
        <p:nvGrpSpPr>
          <p:cNvPr id="5" name="Google Shape;1109;p58">
            <a:extLst>
              <a:ext uri="{FF2B5EF4-FFF2-40B4-BE49-F238E27FC236}">
                <a16:creationId xmlns:a16="http://schemas.microsoft.com/office/drawing/2014/main" id="{A5CFE422-26B5-AEA7-444A-5CA578CEC7D1}"/>
              </a:ext>
            </a:extLst>
          </p:cNvPr>
          <p:cNvGrpSpPr/>
          <p:nvPr/>
        </p:nvGrpSpPr>
        <p:grpSpPr>
          <a:xfrm>
            <a:off x="317250" y="100236"/>
            <a:ext cx="8509400" cy="5119132"/>
            <a:chOff x="317250" y="100236"/>
            <a:chExt cx="8509400" cy="5119132"/>
          </a:xfrm>
        </p:grpSpPr>
        <p:sp>
          <p:nvSpPr>
            <p:cNvPr id="6" name="Google Shape;1110;p58">
              <a:extLst>
                <a:ext uri="{FF2B5EF4-FFF2-40B4-BE49-F238E27FC236}">
                  <a16:creationId xmlns:a16="http://schemas.microsoft.com/office/drawing/2014/main" id="{8CB124C0-B1C9-A3E7-8DA9-38C44434D54F}"/>
                </a:ext>
              </a:extLst>
            </p:cNvPr>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1;p58">
              <a:extLst>
                <a:ext uri="{FF2B5EF4-FFF2-40B4-BE49-F238E27FC236}">
                  <a16:creationId xmlns:a16="http://schemas.microsoft.com/office/drawing/2014/main" id="{86308C6D-E000-BE52-60D4-93AFC8C01964}"/>
                </a:ext>
              </a:extLst>
            </p:cNvPr>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2;p58">
              <a:extLst>
                <a:ext uri="{FF2B5EF4-FFF2-40B4-BE49-F238E27FC236}">
                  <a16:creationId xmlns:a16="http://schemas.microsoft.com/office/drawing/2014/main" id="{CA4922BE-E0B2-2724-DBCC-5D9F1CB5870D}"/>
                </a:ext>
              </a:extLst>
            </p:cNvPr>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3;p58">
              <a:extLst>
                <a:ext uri="{FF2B5EF4-FFF2-40B4-BE49-F238E27FC236}">
                  <a16:creationId xmlns:a16="http://schemas.microsoft.com/office/drawing/2014/main" id="{48D138DB-8D7E-3009-1A4A-9F1AECF2E2CC}"/>
                </a:ext>
              </a:extLst>
            </p:cNvPr>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114;p58">
              <a:extLst>
                <a:ext uri="{FF2B5EF4-FFF2-40B4-BE49-F238E27FC236}">
                  <a16:creationId xmlns:a16="http://schemas.microsoft.com/office/drawing/2014/main" id="{0EEA0D1C-CA47-C0B3-4EA7-3ABDB518A6E1}"/>
                </a:ext>
              </a:extLst>
            </p:cNvPr>
            <p:cNvGrpSpPr/>
            <p:nvPr/>
          </p:nvGrpSpPr>
          <p:grpSpPr>
            <a:xfrm>
              <a:off x="317250" y="268825"/>
              <a:ext cx="8509400" cy="4605850"/>
              <a:chOff x="317250" y="268825"/>
              <a:chExt cx="8509400" cy="4605850"/>
            </a:xfrm>
          </p:grpSpPr>
          <p:sp>
            <p:nvSpPr>
              <p:cNvPr id="13" name="Google Shape;1115;p58">
                <a:extLst>
                  <a:ext uri="{FF2B5EF4-FFF2-40B4-BE49-F238E27FC236}">
                    <a16:creationId xmlns:a16="http://schemas.microsoft.com/office/drawing/2014/main" id="{864A626A-7B35-0D7F-20D9-59B0A0A9E477}"/>
                  </a:ext>
                </a:extLst>
              </p:cNvPr>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6;p58">
                <a:extLst>
                  <a:ext uri="{FF2B5EF4-FFF2-40B4-BE49-F238E27FC236}">
                    <a16:creationId xmlns:a16="http://schemas.microsoft.com/office/drawing/2014/main" id="{B39700D0-8854-CD1F-5BCC-473F5D584B22}"/>
                  </a:ext>
                </a:extLst>
              </p:cNvPr>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17;p58">
              <a:extLst>
                <a:ext uri="{FF2B5EF4-FFF2-40B4-BE49-F238E27FC236}">
                  <a16:creationId xmlns:a16="http://schemas.microsoft.com/office/drawing/2014/main" id="{44EF097C-15A3-1C6B-A2AE-0A89B295C09D}"/>
                </a:ext>
              </a:extLst>
            </p:cNvPr>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8;p58">
              <a:extLst>
                <a:ext uri="{FF2B5EF4-FFF2-40B4-BE49-F238E27FC236}">
                  <a16:creationId xmlns:a16="http://schemas.microsoft.com/office/drawing/2014/main" id="{A251B9B3-3A91-788B-732B-95ED06CAE2E2}"/>
                </a:ext>
              </a:extLst>
            </p:cNvPr>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05277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77"/>
        <p:cNvGrpSpPr/>
        <p:nvPr/>
      </p:nvGrpSpPr>
      <p:grpSpPr>
        <a:xfrm>
          <a:off x="0" y="0"/>
          <a:ext cx="0" cy="0"/>
          <a:chOff x="0" y="0"/>
          <a:chExt cx="0" cy="0"/>
        </a:xfrm>
      </p:grpSpPr>
      <p:sp>
        <p:nvSpPr>
          <p:cNvPr id="478" name="Google Shape;478;p31"/>
          <p:cNvSpPr txBox="1">
            <a:spLocks noGrp="1"/>
          </p:cNvSpPr>
          <p:nvPr>
            <p:ph type="body" idx="1"/>
          </p:nvPr>
        </p:nvSpPr>
        <p:spPr>
          <a:xfrm>
            <a:off x="720050" y="1722120"/>
            <a:ext cx="7703700" cy="3144900"/>
          </a:xfrm>
          <a:prstGeom prst="rect">
            <a:avLst/>
          </a:prstGeom>
        </p:spPr>
        <p:txBody>
          <a:bodyPr spcFirstLastPara="1" wrap="square" lIns="91425" tIns="91425" rIns="91425" bIns="91425" anchor="t" anchorCtr="0">
            <a:noAutofit/>
          </a:bodyPr>
          <a:lstStyle/>
          <a:p>
            <a:pPr marL="228600" indent="-228600" algn="just">
              <a:lnSpc>
                <a:spcPct val="150000"/>
              </a:lnSpc>
              <a:buClr>
                <a:schemeClr val="dk1"/>
              </a:buClr>
            </a:pPr>
            <a:r>
              <a:rPr lang="en-US" sz="1800" b="1" dirty="0">
                <a:solidFill>
                  <a:schemeClr val="tx1">
                    <a:lumMod val="50000"/>
                  </a:schemeClr>
                </a:solidFill>
                <a:latin typeface="Barlow" panose="00000500000000000000" pitchFamily="2" charset="0"/>
              </a:rPr>
              <a:t>Introduction</a:t>
            </a:r>
          </a:p>
          <a:p>
            <a:pPr marL="228600" indent="-228600" algn="just">
              <a:lnSpc>
                <a:spcPct val="150000"/>
              </a:lnSpc>
              <a:buClr>
                <a:schemeClr val="dk1"/>
              </a:buClr>
            </a:pPr>
            <a:r>
              <a:rPr lang="en-US" sz="1800" b="1" dirty="0">
                <a:solidFill>
                  <a:schemeClr val="tx1">
                    <a:lumMod val="50000"/>
                  </a:schemeClr>
                </a:solidFill>
                <a:latin typeface="Barlow" panose="00000500000000000000" pitchFamily="2" charset="0"/>
              </a:rPr>
              <a:t>Data Source and Methodology</a:t>
            </a:r>
          </a:p>
          <a:p>
            <a:pPr marL="228600" indent="-228600" algn="just">
              <a:lnSpc>
                <a:spcPct val="150000"/>
              </a:lnSpc>
              <a:buClr>
                <a:schemeClr val="dk1"/>
              </a:buClr>
            </a:pPr>
            <a:r>
              <a:rPr lang="en-US" sz="1800" b="1" dirty="0">
                <a:solidFill>
                  <a:schemeClr val="tx1">
                    <a:lumMod val="50000"/>
                  </a:schemeClr>
                </a:solidFill>
                <a:latin typeface="Barlow" panose="00000500000000000000" pitchFamily="2" charset="0"/>
              </a:rPr>
              <a:t>Uploading CSVs into PostgreSQL using Python</a:t>
            </a:r>
          </a:p>
          <a:p>
            <a:pPr marL="228600" indent="-228600" algn="just">
              <a:lnSpc>
                <a:spcPct val="150000"/>
              </a:lnSpc>
              <a:buClr>
                <a:schemeClr val="dk1"/>
              </a:buClr>
            </a:pPr>
            <a:r>
              <a:rPr lang="en-US" sz="1800" b="1" dirty="0">
                <a:solidFill>
                  <a:schemeClr val="tx1">
                    <a:lumMod val="50000"/>
                  </a:schemeClr>
                </a:solidFill>
                <a:latin typeface="Barlow" panose="00000500000000000000" pitchFamily="2" charset="0"/>
              </a:rPr>
              <a:t>Insight Slides (SQL queries to solve all 15 Problem statements &amp; their significance)</a:t>
            </a:r>
          </a:p>
          <a:p>
            <a:pPr marL="228600" indent="-228600" algn="just">
              <a:lnSpc>
                <a:spcPct val="150000"/>
              </a:lnSpc>
              <a:buClr>
                <a:schemeClr val="dk1"/>
              </a:buClr>
            </a:pPr>
            <a:r>
              <a:rPr lang="en-US" sz="1800" b="1" dirty="0">
                <a:solidFill>
                  <a:schemeClr val="tx1">
                    <a:lumMod val="50000"/>
                  </a:schemeClr>
                </a:solidFill>
                <a:latin typeface="Barlow" panose="00000500000000000000" pitchFamily="2" charset="0"/>
              </a:rPr>
              <a:t>Conclusion</a:t>
            </a:r>
          </a:p>
          <a:p>
            <a:pPr marL="228600" indent="-228600" algn="just">
              <a:buClr>
                <a:schemeClr val="dk1"/>
              </a:buClr>
            </a:pPr>
            <a:endParaRPr sz="1800" b="1" dirty="0">
              <a:solidFill>
                <a:schemeClr val="tx1">
                  <a:lumMod val="50000"/>
                </a:schemeClr>
              </a:solidFill>
              <a:latin typeface="Barlow" panose="00000500000000000000" pitchFamily="2" charset="0"/>
            </a:endParaRPr>
          </a:p>
        </p:txBody>
      </p:sp>
      <p:sp>
        <p:nvSpPr>
          <p:cNvPr id="479" name="Google Shape;479;p31"/>
          <p:cNvSpPr txBox="1">
            <a:spLocks noGrp="1"/>
          </p:cNvSpPr>
          <p:nvPr>
            <p:ph type="ctrTitle"/>
          </p:nvPr>
        </p:nvSpPr>
        <p:spPr>
          <a:xfrm>
            <a:off x="720050" y="69958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THIS PRESENTATION</a:t>
            </a:r>
            <a:endParaRPr dirty="0"/>
          </a:p>
        </p:txBody>
      </p:sp>
    </p:spTree>
    <p:extLst>
      <p:ext uri="{BB962C8B-B14F-4D97-AF65-F5344CB8AC3E}">
        <p14:creationId xmlns:p14="http://schemas.microsoft.com/office/powerpoint/2010/main" val="289528054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03"/>
        <p:cNvGrpSpPr/>
        <p:nvPr/>
      </p:nvGrpSpPr>
      <p:grpSpPr>
        <a:xfrm>
          <a:off x="0" y="0"/>
          <a:ext cx="0" cy="0"/>
          <a:chOff x="0" y="0"/>
          <a:chExt cx="0" cy="0"/>
        </a:xfrm>
      </p:grpSpPr>
      <p:sp>
        <p:nvSpPr>
          <p:cNvPr id="505" name="Google Shape;505;p34"/>
          <p:cNvSpPr txBox="1">
            <a:spLocks noGrp="1"/>
          </p:cNvSpPr>
          <p:nvPr>
            <p:ph type="ctrTitle"/>
          </p:nvPr>
        </p:nvSpPr>
        <p:spPr>
          <a:xfrm>
            <a:off x="725274" y="532479"/>
            <a:ext cx="4019907" cy="9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506" name="Google Shape;506;p34"/>
          <p:cNvGrpSpPr/>
          <p:nvPr/>
        </p:nvGrpSpPr>
        <p:grpSpPr>
          <a:xfrm rot="1195035">
            <a:off x="1443705" y="1717663"/>
            <a:ext cx="1575143" cy="4361109"/>
            <a:chOff x="2863800" y="238025"/>
            <a:chExt cx="1892075" cy="5238600"/>
          </a:xfrm>
        </p:grpSpPr>
        <p:sp>
          <p:nvSpPr>
            <p:cNvPr id="507" name="Google Shape;507;p34"/>
            <p:cNvSpPr/>
            <p:nvPr/>
          </p:nvSpPr>
          <p:spPr>
            <a:xfrm>
              <a:off x="3177350" y="1879775"/>
              <a:ext cx="1117150" cy="2857850"/>
            </a:xfrm>
            <a:custGeom>
              <a:avLst/>
              <a:gdLst/>
              <a:ahLst/>
              <a:cxnLst/>
              <a:rect l="l" t="t" r="r" b="b"/>
              <a:pathLst>
                <a:path w="44686" h="114314" extrusionOk="0">
                  <a:moveTo>
                    <a:pt x="552" y="1"/>
                  </a:moveTo>
                  <a:lnTo>
                    <a:pt x="1" y="107"/>
                  </a:lnTo>
                  <a:cubicBezTo>
                    <a:pt x="389" y="2139"/>
                    <a:pt x="996" y="4281"/>
                    <a:pt x="1807" y="6472"/>
                  </a:cubicBezTo>
                  <a:cubicBezTo>
                    <a:pt x="2773" y="9070"/>
                    <a:pt x="3991" y="11642"/>
                    <a:pt x="5434" y="14124"/>
                  </a:cubicBezTo>
                  <a:cubicBezTo>
                    <a:pt x="7113" y="16997"/>
                    <a:pt x="9092" y="19746"/>
                    <a:pt x="11321" y="22291"/>
                  </a:cubicBezTo>
                  <a:cubicBezTo>
                    <a:pt x="13851" y="25179"/>
                    <a:pt x="16736" y="27846"/>
                    <a:pt x="19896" y="30214"/>
                  </a:cubicBezTo>
                  <a:cubicBezTo>
                    <a:pt x="21755" y="31605"/>
                    <a:pt x="23524" y="32903"/>
                    <a:pt x="25236" y="34154"/>
                  </a:cubicBezTo>
                  <a:cubicBezTo>
                    <a:pt x="30424" y="37959"/>
                    <a:pt x="34908" y="41244"/>
                    <a:pt x="38128" y="44487"/>
                  </a:cubicBezTo>
                  <a:cubicBezTo>
                    <a:pt x="41617" y="47994"/>
                    <a:pt x="43366" y="51150"/>
                    <a:pt x="43807" y="54721"/>
                  </a:cubicBezTo>
                  <a:cubicBezTo>
                    <a:pt x="44475" y="60144"/>
                    <a:pt x="43415" y="63926"/>
                    <a:pt x="40263" y="67369"/>
                  </a:cubicBezTo>
                  <a:cubicBezTo>
                    <a:pt x="36326" y="71671"/>
                    <a:pt x="28879" y="75416"/>
                    <a:pt x="17493" y="78814"/>
                  </a:cubicBezTo>
                  <a:cubicBezTo>
                    <a:pt x="10932" y="80774"/>
                    <a:pt x="6471" y="84432"/>
                    <a:pt x="4231" y="89688"/>
                  </a:cubicBezTo>
                  <a:cubicBezTo>
                    <a:pt x="3270" y="91947"/>
                    <a:pt x="2719" y="94512"/>
                    <a:pt x="2599" y="97313"/>
                  </a:cubicBezTo>
                  <a:cubicBezTo>
                    <a:pt x="2497" y="99633"/>
                    <a:pt x="2689" y="102122"/>
                    <a:pt x="3168" y="104712"/>
                  </a:cubicBezTo>
                  <a:cubicBezTo>
                    <a:pt x="4005" y="109252"/>
                    <a:pt x="5529" y="112978"/>
                    <a:pt x="6215" y="114313"/>
                  </a:cubicBezTo>
                  <a:lnTo>
                    <a:pt x="6709" y="114056"/>
                  </a:lnTo>
                  <a:cubicBezTo>
                    <a:pt x="6038" y="112748"/>
                    <a:pt x="4545" y="109087"/>
                    <a:pt x="3719" y="104611"/>
                  </a:cubicBezTo>
                  <a:cubicBezTo>
                    <a:pt x="2682" y="99003"/>
                    <a:pt x="3036" y="93916"/>
                    <a:pt x="4748" y="89908"/>
                  </a:cubicBezTo>
                  <a:cubicBezTo>
                    <a:pt x="6917" y="84810"/>
                    <a:pt x="11261" y="81257"/>
                    <a:pt x="17656" y="79349"/>
                  </a:cubicBezTo>
                  <a:cubicBezTo>
                    <a:pt x="20673" y="78448"/>
                    <a:pt x="23456" y="77509"/>
                    <a:pt x="25918" y="76562"/>
                  </a:cubicBezTo>
                  <a:cubicBezTo>
                    <a:pt x="28308" y="75643"/>
                    <a:pt x="30480" y="74680"/>
                    <a:pt x="32374" y="73708"/>
                  </a:cubicBezTo>
                  <a:cubicBezTo>
                    <a:pt x="34203" y="72765"/>
                    <a:pt x="35835" y="71777"/>
                    <a:pt x="37223" y="70774"/>
                  </a:cubicBezTo>
                  <a:cubicBezTo>
                    <a:pt x="38562" y="69809"/>
                    <a:pt x="39723" y="68791"/>
                    <a:pt x="40674" y="67746"/>
                  </a:cubicBezTo>
                  <a:cubicBezTo>
                    <a:pt x="42449" y="65808"/>
                    <a:pt x="43585" y="63726"/>
                    <a:pt x="44146" y="61388"/>
                  </a:cubicBezTo>
                  <a:cubicBezTo>
                    <a:pt x="44618" y="59415"/>
                    <a:pt x="44685" y="57278"/>
                    <a:pt x="44361" y="54653"/>
                  </a:cubicBezTo>
                  <a:cubicBezTo>
                    <a:pt x="44123" y="52726"/>
                    <a:pt x="43509" y="50913"/>
                    <a:pt x="42484" y="49114"/>
                  </a:cubicBezTo>
                  <a:cubicBezTo>
                    <a:pt x="41541" y="47466"/>
                    <a:pt x="40247" y="45826"/>
                    <a:pt x="38524" y="44091"/>
                  </a:cubicBezTo>
                  <a:cubicBezTo>
                    <a:pt x="35270" y="40822"/>
                    <a:pt x="30775" y="37522"/>
                    <a:pt x="25567" y="33706"/>
                  </a:cubicBezTo>
                  <a:cubicBezTo>
                    <a:pt x="23856" y="32454"/>
                    <a:pt x="22086" y="31156"/>
                    <a:pt x="20231" y="29765"/>
                  </a:cubicBezTo>
                  <a:cubicBezTo>
                    <a:pt x="5065" y="18407"/>
                    <a:pt x="1332" y="4111"/>
                    <a:pt x="552"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4"/>
            <p:cNvSpPr/>
            <p:nvPr/>
          </p:nvSpPr>
          <p:spPr>
            <a:xfrm>
              <a:off x="3801325" y="1879900"/>
              <a:ext cx="626200" cy="845450"/>
            </a:xfrm>
            <a:custGeom>
              <a:avLst/>
              <a:gdLst/>
              <a:ahLst/>
              <a:cxnLst/>
              <a:rect l="l" t="t" r="r" b="b"/>
              <a:pathLst>
                <a:path w="25048" h="33818" extrusionOk="0">
                  <a:moveTo>
                    <a:pt x="24527" y="0"/>
                  </a:moveTo>
                  <a:cubicBezTo>
                    <a:pt x="23747" y="4110"/>
                    <a:pt x="20013" y="18409"/>
                    <a:pt x="4843" y="29775"/>
                  </a:cubicBezTo>
                  <a:cubicBezTo>
                    <a:pt x="4153" y="30288"/>
                    <a:pt x="3448" y="30816"/>
                    <a:pt x="2769" y="31325"/>
                  </a:cubicBezTo>
                  <a:cubicBezTo>
                    <a:pt x="1861" y="32000"/>
                    <a:pt x="925" y="32701"/>
                    <a:pt x="1" y="33396"/>
                  </a:cubicBezTo>
                  <a:lnTo>
                    <a:pt x="318" y="33817"/>
                  </a:lnTo>
                  <a:cubicBezTo>
                    <a:pt x="1242" y="33124"/>
                    <a:pt x="2177" y="32423"/>
                    <a:pt x="3082" y="31748"/>
                  </a:cubicBezTo>
                  <a:cubicBezTo>
                    <a:pt x="3765" y="31238"/>
                    <a:pt x="4470" y="30710"/>
                    <a:pt x="5156" y="30197"/>
                  </a:cubicBezTo>
                  <a:cubicBezTo>
                    <a:pt x="8320" y="27830"/>
                    <a:pt x="11205" y="25163"/>
                    <a:pt x="13731" y="22278"/>
                  </a:cubicBezTo>
                  <a:cubicBezTo>
                    <a:pt x="15960" y="19733"/>
                    <a:pt x="17939" y="16984"/>
                    <a:pt x="19613" y="14110"/>
                  </a:cubicBezTo>
                  <a:cubicBezTo>
                    <a:pt x="21058" y="11630"/>
                    <a:pt x="22280" y="9058"/>
                    <a:pt x="23242" y="6463"/>
                  </a:cubicBezTo>
                  <a:cubicBezTo>
                    <a:pt x="24052" y="4272"/>
                    <a:pt x="24659" y="2131"/>
                    <a:pt x="25047" y="98"/>
                  </a:cubicBezTo>
                  <a:lnTo>
                    <a:pt x="24527"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4"/>
            <p:cNvSpPr/>
            <p:nvPr/>
          </p:nvSpPr>
          <p:spPr>
            <a:xfrm>
              <a:off x="2898325" y="238025"/>
              <a:ext cx="1822950" cy="1612275"/>
            </a:xfrm>
            <a:custGeom>
              <a:avLst/>
              <a:gdLst/>
              <a:ahLst/>
              <a:cxnLst/>
              <a:rect l="l" t="t" r="r" b="b"/>
              <a:pathLst>
                <a:path w="72918" h="64491" extrusionOk="0">
                  <a:moveTo>
                    <a:pt x="36460" y="0"/>
                  </a:moveTo>
                  <a:cubicBezTo>
                    <a:pt x="25537" y="0"/>
                    <a:pt x="15947" y="4080"/>
                    <a:pt x="9454" y="11494"/>
                  </a:cubicBezTo>
                  <a:cubicBezTo>
                    <a:pt x="2825" y="19058"/>
                    <a:pt x="0" y="29455"/>
                    <a:pt x="1501" y="40775"/>
                  </a:cubicBezTo>
                  <a:lnTo>
                    <a:pt x="4645" y="64491"/>
                  </a:lnTo>
                  <a:lnTo>
                    <a:pt x="9974" y="63782"/>
                  </a:lnTo>
                  <a:lnTo>
                    <a:pt x="6829" y="40067"/>
                  </a:lnTo>
                  <a:cubicBezTo>
                    <a:pt x="5536" y="30307"/>
                    <a:pt x="7903" y="21420"/>
                    <a:pt x="13496" y="15035"/>
                  </a:cubicBezTo>
                  <a:cubicBezTo>
                    <a:pt x="18953" y="8805"/>
                    <a:pt x="27109" y="5374"/>
                    <a:pt x="36460" y="5374"/>
                  </a:cubicBezTo>
                  <a:cubicBezTo>
                    <a:pt x="45813" y="5374"/>
                    <a:pt x="53965" y="8805"/>
                    <a:pt x="59425" y="15035"/>
                  </a:cubicBezTo>
                  <a:cubicBezTo>
                    <a:pt x="65018" y="21420"/>
                    <a:pt x="67385" y="30307"/>
                    <a:pt x="66088" y="40067"/>
                  </a:cubicBezTo>
                  <a:lnTo>
                    <a:pt x="62947" y="63782"/>
                  </a:lnTo>
                  <a:lnTo>
                    <a:pt x="68271" y="64491"/>
                  </a:lnTo>
                  <a:lnTo>
                    <a:pt x="71416" y="40772"/>
                  </a:lnTo>
                  <a:cubicBezTo>
                    <a:pt x="72918" y="29455"/>
                    <a:pt x="70097" y="19058"/>
                    <a:pt x="63468" y="11494"/>
                  </a:cubicBezTo>
                  <a:cubicBezTo>
                    <a:pt x="56974" y="4080"/>
                    <a:pt x="47381" y="0"/>
                    <a:pt x="36460"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a:off x="3931725" y="1134275"/>
              <a:ext cx="162750" cy="48875"/>
            </a:xfrm>
            <a:custGeom>
              <a:avLst/>
              <a:gdLst/>
              <a:ahLst/>
              <a:cxnLst/>
              <a:rect l="l" t="t" r="r" b="b"/>
              <a:pathLst>
                <a:path w="6510" h="1955" extrusionOk="0">
                  <a:moveTo>
                    <a:pt x="0" y="0"/>
                  </a:moveTo>
                  <a:lnTo>
                    <a:pt x="0" y="1954"/>
                  </a:lnTo>
                  <a:lnTo>
                    <a:pt x="6509" y="1954"/>
                  </a:lnTo>
                  <a:lnTo>
                    <a:pt x="6509"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3990375" y="1466125"/>
              <a:ext cx="162725" cy="48950"/>
            </a:xfrm>
            <a:custGeom>
              <a:avLst/>
              <a:gdLst/>
              <a:ahLst/>
              <a:cxnLst/>
              <a:rect l="l" t="t" r="r" b="b"/>
              <a:pathLst>
                <a:path w="6509" h="1958" extrusionOk="0">
                  <a:moveTo>
                    <a:pt x="0" y="0"/>
                  </a:moveTo>
                  <a:lnTo>
                    <a:pt x="0" y="1958"/>
                  </a:lnTo>
                  <a:lnTo>
                    <a:pt x="6508" y="1958"/>
                  </a:lnTo>
                  <a:lnTo>
                    <a:pt x="6508"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3516175" y="1040475"/>
              <a:ext cx="162825" cy="48850"/>
            </a:xfrm>
            <a:custGeom>
              <a:avLst/>
              <a:gdLst/>
              <a:ahLst/>
              <a:cxnLst/>
              <a:rect l="l" t="t" r="r" b="b"/>
              <a:pathLst>
                <a:path w="6513" h="1954" extrusionOk="0">
                  <a:moveTo>
                    <a:pt x="0" y="1"/>
                  </a:moveTo>
                  <a:lnTo>
                    <a:pt x="0" y="1954"/>
                  </a:lnTo>
                  <a:lnTo>
                    <a:pt x="6513" y="1954"/>
                  </a:lnTo>
                  <a:lnTo>
                    <a:pt x="6513"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3457550" y="1372300"/>
              <a:ext cx="162800" cy="48975"/>
            </a:xfrm>
            <a:custGeom>
              <a:avLst/>
              <a:gdLst/>
              <a:ahLst/>
              <a:cxnLst/>
              <a:rect l="l" t="t" r="r" b="b"/>
              <a:pathLst>
                <a:path w="6512" h="1959" extrusionOk="0">
                  <a:moveTo>
                    <a:pt x="0" y="1"/>
                  </a:moveTo>
                  <a:lnTo>
                    <a:pt x="0" y="1958"/>
                  </a:lnTo>
                  <a:lnTo>
                    <a:pt x="6512" y="1958"/>
                  </a:lnTo>
                  <a:lnTo>
                    <a:pt x="6512"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4049000" y="1056775"/>
              <a:ext cx="123525" cy="203850"/>
            </a:xfrm>
            <a:custGeom>
              <a:avLst/>
              <a:gdLst/>
              <a:ahLst/>
              <a:cxnLst/>
              <a:rect l="l" t="t" r="r" b="b"/>
              <a:pathLst>
                <a:path w="4941" h="8154" extrusionOk="0">
                  <a:moveTo>
                    <a:pt x="4316" y="0"/>
                  </a:moveTo>
                  <a:cubicBezTo>
                    <a:pt x="3876" y="0"/>
                    <a:pt x="3241" y="1233"/>
                    <a:pt x="2527" y="2000"/>
                  </a:cubicBezTo>
                  <a:cubicBezTo>
                    <a:pt x="2033" y="2531"/>
                    <a:pt x="830" y="2829"/>
                    <a:pt x="283" y="2942"/>
                  </a:cubicBezTo>
                  <a:cubicBezTo>
                    <a:pt x="117" y="2976"/>
                    <a:pt x="0" y="3119"/>
                    <a:pt x="0" y="3286"/>
                  </a:cubicBezTo>
                  <a:lnTo>
                    <a:pt x="0" y="4078"/>
                  </a:lnTo>
                  <a:lnTo>
                    <a:pt x="0" y="4869"/>
                  </a:lnTo>
                  <a:cubicBezTo>
                    <a:pt x="0" y="5035"/>
                    <a:pt x="117" y="5178"/>
                    <a:pt x="283" y="5212"/>
                  </a:cubicBezTo>
                  <a:cubicBezTo>
                    <a:pt x="830" y="5326"/>
                    <a:pt x="2033" y="5623"/>
                    <a:pt x="2527" y="6155"/>
                  </a:cubicBezTo>
                  <a:cubicBezTo>
                    <a:pt x="3241" y="6921"/>
                    <a:pt x="3877" y="8154"/>
                    <a:pt x="4316" y="8154"/>
                  </a:cubicBezTo>
                  <a:cubicBezTo>
                    <a:pt x="4705" y="8154"/>
                    <a:pt x="4941" y="7188"/>
                    <a:pt x="4941" y="4078"/>
                  </a:cubicBezTo>
                  <a:cubicBezTo>
                    <a:pt x="4941" y="967"/>
                    <a:pt x="4705" y="0"/>
                    <a:pt x="4316"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4107625" y="1388675"/>
              <a:ext cx="123525" cy="203850"/>
            </a:xfrm>
            <a:custGeom>
              <a:avLst/>
              <a:gdLst/>
              <a:ahLst/>
              <a:cxnLst/>
              <a:rect l="l" t="t" r="r" b="b"/>
              <a:pathLst>
                <a:path w="4941" h="8154" extrusionOk="0">
                  <a:moveTo>
                    <a:pt x="4316" y="0"/>
                  </a:moveTo>
                  <a:cubicBezTo>
                    <a:pt x="3877" y="0"/>
                    <a:pt x="3243" y="1231"/>
                    <a:pt x="2531" y="1997"/>
                  </a:cubicBezTo>
                  <a:cubicBezTo>
                    <a:pt x="2034" y="2533"/>
                    <a:pt x="831" y="2830"/>
                    <a:pt x="283" y="2940"/>
                  </a:cubicBezTo>
                  <a:cubicBezTo>
                    <a:pt x="118" y="2974"/>
                    <a:pt x="1" y="3117"/>
                    <a:pt x="1" y="3286"/>
                  </a:cubicBezTo>
                  <a:lnTo>
                    <a:pt x="1" y="4078"/>
                  </a:lnTo>
                  <a:lnTo>
                    <a:pt x="1" y="4870"/>
                  </a:lnTo>
                  <a:cubicBezTo>
                    <a:pt x="1" y="5037"/>
                    <a:pt x="118" y="5180"/>
                    <a:pt x="283" y="5214"/>
                  </a:cubicBezTo>
                  <a:cubicBezTo>
                    <a:pt x="831" y="5327"/>
                    <a:pt x="2034" y="5621"/>
                    <a:pt x="2531" y="6156"/>
                  </a:cubicBezTo>
                  <a:cubicBezTo>
                    <a:pt x="3243" y="6922"/>
                    <a:pt x="3878" y="8154"/>
                    <a:pt x="4316" y="8154"/>
                  </a:cubicBezTo>
                  <a:cubicBezTo>
                    <a:pt x="4705" y="8154"/>
                    <a:pt x="4940" y="7188"/>
                    <a:pt x="4940" y="4078"/>
                  </a:cubicBezTo>
                  <a:cubicBezTo>
                    <a:pt x="4940" y="966"/>
                    <a:pt x="4705" y="0"/>
                    <a:pt x="4316"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3438100" y="962975"/>
              <a:ext cx="123550" cy="203825"/>
            </a:xfrm>
            <a:custGeom>
              <a:avLst/>
              <a:gdLst/>
              <a:ahLst/>
              <a:cxnLst/>
              <a:rect l="l" t="t" r="r" b="b"/>
              <a:pathLst>
                <a:path w="4942" h="8153" extrusionOk="0">
                  <a:moveTo>
                    <a:pt x="627" y="0"/>
                  </a:moveTo>
                  <a:cubicBezTo>
                    <a:pt x="237" y="0"/>
                    <a:pt x="1" y="966"/>
                    <a:pt x="1" y="4077"/>
                  </a:cubicBezTo>
                  <a:cubicBezTo>
                    <a:pt x="1" y="7187"/>
                    <a:pt x="237" y="8152"/>
                    <a:pt x="627" y="8152"/>
                  </a:cubicBezTo>
                  <a:cubicBezTo>
                    <a:pt x="1067" y="8152"/>
                    <a:pt x="1703" y="6921"/>
                    <a:pt x="2414" y="6155"/>
                  </a:cubicBezTo>
                  <a:cubicBezTo>
                    <a:pt x="2909" y="5623"/>
                    <a:pt x="4111" y="5325"/>
                    <a:pt x="4662" y="5212"/>
                  </a:cubicBezTo>
                  <a:cubicBezTo>
                    <a:pt x="4824" y="5178"/>
                    <a:pt x="4941" y="5035"/>
                    <a:pt x="4941" y="4869"/>
                  </a:cubicBezTo>
                  <a:lnTo>
                    <a:pt x="4941" y="4077"/>
                  </a:lnTo>
                  <a:lnTo>
                    <a:pt x="4941" y="3285"/>
                  </a:lnTo>
                  <a:cubicBezTo>
                    <a:pt x="4941" y="3119"/>
                    <a:pt x="4824" y="2976"/>
                    <a:pt x="4662" y="2942"/>
                  </a:cubicBezTo>
                  <a:cubicBezTo>
                    <a:pt x="4111" y="2829"/>
                    <a:pt x="2909" y="2531"/>
                    <a:pt x="2414" y="1999"/>
                  </a:cubicBezTo>
                  <a:cubicBezTo>
                    <a:pt x="1703" y="1233"/>
                    <a:pt x="1067" y="0"/>
                    <a:pt x="627"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3379475" y="1294875"/>
              <a:ext cx="123525" cy="203850"/>
            </a:xfrm>
            <a:custGeom>
              <a:avLst/>
              <a:gdLst/>
              <a:ahLst/>
              <a:cxnLst/>
              <a:rect l="l" t="t" r="r" b="b"/>
              <a:pathLst>
                <a:path w="4941" h="8154" extrusionOk="0">
                  <a:moveTo>
                    <a:pt x="627" y="0"/>
                  </a:moveTo>
                  <a:cubicBezTo>
                    <a:pt x="237" y="0"/>
                    <a:pt x="1" y="967"/>
                    <a:pt x="1" y="4079"/>
                  </a:cubicBezTo>
                  <a:cubicBezTo>
                    <a:pt x="1" y="7188"/>
                    <a:pt x="237" y="8154"/>
                    <a:pt x="626" y="8154"/>
                  </a:cubicBezTo>
                  <a:cubicBezTo>
                    <a:pt x="1066" y="8154"/>
                    <a:pt x="1702" y="6922"/>
                    <a:pt x="2414" y="6156"/>
                  </a:cubicBezTo>
                  <a:cubicBezTo>
                    <a:pt x="2908" y="5621"/>
                    <a:pt x="4111" y="5327"/>
                    <a:pt x="4662" y="5214"/>
                  </a:cubicBezTo>
                  <a:cubicBezTo>
                    <a:pt x="4824" y="5179"/>
                    <a:pt x="4940" y="5036"/>
                    <a:pt x="4940" y="4871"/>
                  </a:cubicBezTo>
                  <a:lnTo>
                    <a:pt x="4940" y="4079"/>
                  </a:lnTo>
                  <a:lnTo>
                    <a:pt x="4940" y="3287"/>
                  </a:lnTo>
                  <a:cubicBezTo>
                    <a:pt x="4940" y="3117"/>
                    <a:pt x="4824" y="2974"/>
                    <a:pt x="4662" y="2940"/>
                  </a:cubicBezTo>
                  <a:cubicBezTo>
                    <a:pt x="4111" y="2830"/>
                    <a:pt x="2908" y="2532"/>
                    <a:pt x="2414" y="1997"/>
                  </a:cubicBezTo>
                  <a:cubicBezTo>
                    <a:pt x="1702" y="1232"/>
                    <a:pt x="1067" y="0"/>
                    <a:pt x="627"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3499850" y="1616950"/>
              <a:ext cx="610900" cy="3859675"/>
            </a:xfrm>
            <a:custGeom>
              <a:avLst/>
              <a:gdLst/>
              <a:ahLst/>
              <a:cxnLst/>
              <a:rect l="l" t="t" r="r" b="b"/>
              <a:pathLst>
                <a:path w="24436" h="154387" extrusionOk="0">
                  <a:moveTo>
                    <a:pt x="5820" y="1"/>
                  </a:moveTo>
                  <a:lnTo>
                    <a:pt x="1" y="154386"/>
                  </a:lnTo>
                  <a:lnTo>
                    <a:pt x="24436" y="154386"/>
                  </a:lnTo>
                  <a:lnTo>
                    <a:pt x="18618"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3547000" y="4203550"/>
              <a:ext cx="516725" cy="23375"/>
            </a:xfrm>
            <a:custGeom>
              <a:avLst/>
              <a:gdLst/>
              <a:ahLst/>
              <a:cxnLst/>
              <a:rect l="l" t="t" r="r" b="b"/>
              <a:pathLst>
                <a:path w="20669" h="935" extrusionOk="0">
                  <a:moveTo>
                    <a:pt x="34" y="0"/>
                  </a:moveTo>
                  <a:lnTo>
                    <a:pt x="1" y="935"/>
                  </a:lnTo>
                  <a:lnTo>
                    <a:pt x="20668" y="935"/>
                  </a:lnTo>
                  <a:lnTo>
                    <a:pt x="20631"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3519075" y="4943850"/>
              <a:ext cx="572450" cy="23425"/>
            </a:xfrm>
            <a:custGeom>
              <a:avLst/>
              <a:gdLst/>
              <a:ahLst/>
              <a:cxnLst/>
              <a:rect l="l" t="t" r="r" b="b"/>
              <a:pathLst>
                <a:path w="22898" h="937" extrusionOk="0">
                  <a:moveTo>
                    <a:pt x="35" y="0"/>
                  </a:moveTo>
                  <a:lnTo>
                    <a:pt x="1" y="936"/>
                  </a:lnTo>
                  <a:lnTo>
                    <a:pt x="22898" y="936"/>
                  </a:lnTo>
                  <a:lnTo>
                    <a:pt x="22864"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3560950" y="3833325"/>
              <a:ext cx="488825" cy="23500"/>
            </a:xfrm>
            <a:custGeom>
              <a:avLst/>
              <a:gdLst/>
              <a:ahLst/>
              <a:cxnLst/>
              <a:rect l="l" t="t" r="r" b="b"/>
              <a:pathLst>
                <a:path w="19553" h="940" extrusionOk="0">
                  <a:moveTo>
                    <a:pt x="34" y="0"/>
                  </a:moveTo>
                  <a:lnTo>
                    <a:pt x="0" y="940"/>
                  </a:lnTo>
                  <a:lnTo>
                    <a:pt x="19553" y="940"/>
                  </a:lnTo>
                  <a:lnTo>
                    <a:pt x="19515"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3533050" y="4573650"/>
              <a:ext cx="544625" cy="23475"/>
            </a:xfrm>
            <a:custGeom>
              <a:avLst/>
              <a:gdLst/>
              <a:ahLst/>
              <a:cxnLst/>
              <a:rect l="l" t="t" r="r" b="b"/>
              <a:pathLst>
                <a:path w="21785" h="939" extrusionOk="0">
                  <a:moveTo>
                    <a:pt x="35" y="0"/>
                  </a:moveTo>
                  <a:lnTo>
                    <a:pt x="0" y="939"/>
                  </a:lnTo>
                  <a:lnTo>
                    <a:pt x="21785" y="939"/>
                  </a:lnTo>
                  <a:lnTo>
                    <a:pt x="21747"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3616675" y="2352775"/>
              <a:ext cx="377300" cy="23400"/>
            </a:xfrm>
            <a:custGeom>
              <a:avLst/>
              <a:gdLst/>
              <a:ahLst/>
              <a:cxnLst/>
              <a:rect l="l" t="t" r="r" b="b"/>
              <a:pathLst>
                <a:path w="15092" h="936" extrusionOk="0">
                  <a:moveTo>
                    <a:pt x="38" y="0"/>
                  </a:moveTo>
                  <a:lnTo>
                    <a:pt x="0" y="935"/>
                  </a:lnTo>
                  <a:lnTo>
                    <a:pt x="15091" y="935"/>
                  </a:lnTo>
                  <a:lnTo>
                    <a:pt x="15053"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3630625" y="1982550"/>
              <a:ext cx="349375" cy="23500"/>
            </a:xfrm>
            <a:custGeom>
              <a:avLst/>
              <a:gdLst/>
              <a:ahLst/>
              <a:cxnLst/>
              <a:rect l="l" t="t" r="r" b="b"/>
              <a:pathLst>
                <a:path w="13975" h="940" extrusionOk="0">
                  <a:moveTo>
                    <a:pt x="38" y="0"/>
                  </a:moveTo>
                  <a:lnTo>
                    <a:pt x="1" y="940"/>
                  </a:lnTo>
                  <a:lnTo>
                    <a:pt x="13975" y="940"/>
                  </a:lnTo>
                  <a:lnTo>
                    <a:pt x="13938"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3602800" y="2722875"/>
              <a:ext cx="405125" cy="23500"/>
            </a:xfrm>
            <a:custGeom>
              <a:avLst/>
              <a:gdLst/>
              <a:ahLst/>
              <a:cxnLst/>
              <a:rect l="l" t="t" r="r" b="b"/>
              <a:pathLst>
                <a:path w="16205" h="940" extrusionOk="0">
                  <a:moveTo>
                    <a:pt x="35" y="1"/>
                  </a:moveTo>
                  <a:lnTo>
                    <a:pt x="0" y="939"/>
                  </a:lnTo>
                  <a:lnTo>
                    <a:pt x="16205" y="939"/>
                  </a:lnTo>
                  <a:lnTo>
                    <a:pt x="16167"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3574900" y="3463200"/>
              <a:ext cx="460925" cy="23500"/>
            </a:xfrm>
            <a:custGeom>
              <a:avLst/>
              <a:gdLst/>
              <a:ahLst/>
              <a:cxnLst/>
              <a:rect l="l" t="t" r="r" b="b"/>
              <a:pathLst>
                <a:path w="18437" h="940" extrusionOk="0">
                  <a:moveTo>
                    <a:pt x="35" y="1"/>
                  </a:moveTo>
                  <a:lnTo>
                    <a:pt x="0" y="939"/>
                  </a:lnTo>
                  <a:lnTo>
                    <a:pt x="18436" y="939"/>
                  </a:lnTo>
                  <a:lnTo>
                    <a:pt x="18398"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3588850" y="3093075"/>
              <a:ext cx="433025" cy="23425"/>
            </a:xfrm>
            <a:custGeom>
              <a:avLst/>
              <a:gdLst/>
              <a:ahLst/>
              <a:cxnLst/>
              <a:rect l="l" t="t" r="r" b="b"/>
              <a:pathLst>
                <a:path w="17321" h="937" extrusionOk="0">
                  <a:moveTo>
                    <a:pt x="34" y="1"/>
                  </a:moveTo>
                  <a:lnTo>
                    <a:pt x="1" y="936"/>
                  </a:lnTo>
                  <a:lnTo>
                    <a:pt x="17320" y="936"/>
                  </a:lnTo>
                  <a:lnTo>
                    <a:pt x="17283"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3522675" y="739525"/>
              <a:ext cx="565275" cy="1007350"/>
            </a:xfrm>
            <a:custGeom>
              <a:avLst/>
              <a:gdLst/>
              <a:ahLst/>
              <a:cxnLst/>
              <a:rect l="l" t="t" r="r" b="b"/>
              <a:pathLst>
                <a:path w="22611" h="40294" extrusionOk="0">
                  <a:moveTo>
                    <a:pt x="3711" y="1"/>
                  </a:moveTo>
                  <a:cubicBezTo>
                    <a:pt x="3214" y="1"/>
                    <a:pt x="2846" y="79"/>
                    <a:pt x="2648" y="251"/>
                  </a:cubicBezTo>
                  <a:cubicBezTo>
                    <a:pt x="1822" y="970"/>
                    <a:pt x="2874" y="5636"/>
                    <a:pt x="3511" y="8516"/>
                  </a:cubicBezTo>
                  <a:cubicBezTo>
                    <a:pt x="4291" y="12076"/>
                    <a:pt x="4216" y="15745"/>
                    <a:pt x="3327" y="19283"/>
                  </a:cubicBezTo>
                  <a:cubicBezTo>
                    <a:pt x="1377" y="27021"/>
                    <a:pt x="1" y="33873"/>
                    <a:pt x="1" y="33873"/>
                  </a:cubicBezTo>
                  <a:cubicBezTo>
                    <a:pt x="2119" y="34853"/>
                    <a:pt x="3405" y="36327"/>
                    <a:pt x="4171" y="37613"/>
                  </a:cubicBezTo>
                  <a:cubicBezTo>
                    <a:pt x="5174" y="39295"/>
                    <a:pt x="7018" y="40294"/>
                    <a:pt x="8975" y="40294"/>
                  </a:cubicBezTo>
                  <a:lnTo>
                    <a:pt x="13636" y="40294"/>
                  </a:lnTo>
                  <a:cubicBezTo>
                    <a:pt x="15593" y="40294"/>
                    <a:pt x="17437" y="39295"/>
                    <a:pt x="18440" y="37613"/>
                  </a:cubicBezTo>
                  <a:cubicBezTo>
                    <a:pt x="19206" y="36327"/>
                    <a:pt x="20491" y="34853"/>
                    <a:pt x="22611" y="33873"/>
                  </a:cubicBezTo>
                  <a:cubicBezTo>
                    <a:pt x="22611" y="33873"/>
                    <a:pt x="21230" y="26983"/>
                    <a:pt x="19269" y="19215"/>
                  </a:cubicBezTo>
                  <a:cubicBezTo>
                    <a:pt x="18369" y="15640"/>
                    <a:pt x="18169" y="11940"/>
                    <a:pt x="18749" y="8309"/>
                  </a:cubicBezTo>
                  <a:cubicBezTo>
                    <a:pt x="18930" y="7182"/>
                    <a:pt x="19074" y="6661"/>
                    <a:pt x="18930" y="6325"/>
                  </a:cubicBezTo>
                  <a:cubicBezTo>
                    <a:pt x="18041" y="4247"/>
                    <a:pt x="7377" y="1"/>
                    <a:pt x="3711"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3522675" y="739575"/>
              <a:ext cx="264175" cy="1007300"/>
            </a:xfrm>
            <a:custGeom>
              <a:avLst/>
              <a:gdLst/>
              <a:ahLst/>
              <a:cxnLst/>
              <a:rect l="l" t="t" r="r" b="b"/>
              <a:pathLst>
                <a:path w="10567" h="40292" extrusionOk="0">
                  <a:moveTo>
                    <a:pt x="3711" y="0"/>
                  </a:moveTo>
                  <a:cubicBezTo>
                    <a:pt x="3214" y="0"/>
                    <a:pt x="2845" y="78"/>
                    <a:pt x="2648" y="249"/>
                  </a:cubicBezTo>
                  <a:cubicBezTo>
                    <a:pt x="1822" y="968"/>
                    <a:pt x="2874" y="5634"/>
                    <a:pt x="3511" y="8514"/>
                  </a:cubicBezTo>
                  <a:cubicBezTo>
                    <a:pt x="4291" y="12074"/>
                    <a:pt x="4216" y="15743"/>
                    <a:pt x="3327" y="19281"/>
                  </a:cubicBezTo>
                  <a:cubicBezTo>
                    <a:pt x="1377" y="27019"/>
                    <a:pt x="1" y="33871"/>
                    <a:pt x="1" y="33871"/>
                  </a:cubicBezTo>
                  <a:cubicBezTo>
                    <a:pt x="2119" y="34851"/>
                    <a:pt x="3405" y="36325"/>
                    <a:pt x="4171" y="37611"/>
                  </a:cubicBezTo>
                  <a:cubicBezTo>
                    <a:pt x="5174" y="39293"/>
                    <a:pt x="7018" y="40292"/>
                    <a:pt x="8975" y="40292"/>
                  </a:cubicBezTo>
                  <a:lnTo>
                    <a:pt x="10567" y="40292"/>
                  </a:lnTo>
                  <a:cubicBezTo>
                    <a:pt x="8609" y="40292"/>
                    <a:pt x="6762" y="39293"/>
                    <a:pt x="5762" y="37611"/>
                  </a:cubicBezTo>
                  <a:cubicBezTo>
                    <a:pt x="4993" y="36325"/>
                    <a:pt x="3711" y="34851"/>
                    <a:pt x="1592" y="33871"/>
                  </a:cubicBezTo>
                  <a:cubicBezTo>
                    <a:pt x="1592" y="33871"/>
                    <a:pt x="2965" y="27019"/>
                    <a:pt x="4914" y="19281"/>
                  </a:cubicBezTo>
                  <a:cubicBezTo>
                    <a:pt x="5804" y="15743"/>
                    <a:pt x="5883" y="12074"/>
                    <a:pt x="5099" y="8514"/>
                  </a:cubicBezTo>
                  <a:cubicBezTo>
                    <a:pt x="4465" y="5634"/>
                    <a:pt x="3409" y="968"/>
                    <a:pt x="4235" y="249"/>
                  </a:cubicBezTo>
                  <a:cubicBezTo>
                    <a:pt x="4329" y="166"/>
                    <a:pt x="4465" y="109"/>
                    <a:pt x="4635" y="68"/>
                  </a:cubicBezTo>
                  <a:cubicBezTo>
                    <a:pt x="4294" y="24"/>
                    <a:pt x="3983" y="0"/>
                    <a:pt x="3711"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4"/>
            <p:cNvSpPr/>
            <p:nvPr/>
          </p:nvSpPr>
          <p:spPr>
            <a:xfrm>
              <a:off x="3581875" y="1401550"/>
              <a:ext cx="93350" cy="4075075"/>
            </a:xfrm>
            <a:custGeom>
              <a:avLst/>
              <a:gdLst/>
              <a:ahLst/>
              <a:cxnLst/>
              <a:rect l="l" t="t" r="r" b="b"/>
              <a:pathLst>
                <a:path w="3734" h="163003" extrusionOk="0">
                  <a:moveTo>
                    <a:pt x="3733" y="0"/>
                  </a:moveTo>
                  <a:lnTo>
                    <a:pt x="0" y="163002"/>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a:off x="3580725" y="1401450"/>
              <a:ext cx="95625" cy="4075175"/>
            </a:xfrm>
            <a:custGeom>
              <a:avLst/>
              <a:gdLst/>
              <a:ahLst/>
              <a:cxnLst/>
              <a:rect l="l" t="t" r="r" b="b"/>
              <a:pathLst>
                <a:path w="3825" h="163007" extrusionOk="0">
                  <a:moveTo>
                    <a:pt x="3734" y="1"/>
                  </a:moveTo>
                  <a:lnTo>
                    <a:pt x="1" y="163003"/>
                  </a:lnTo>
                  <a:lnTo>
                    <a:pt x="91" y="163006"/>
                  </a:lnTo>
                  <a:lnTo>
                    <a:pt x="3825" y="4"/>
                  </a:lnTo>
                  <a:lnTo>
                    <a:pt x="3734" y="1"/>
                  </a:lnTo>
                  <a:close/>
                </a:path>
              </a:pathLst>
            </a:custGeom>
            <a:gradFill>
              <a:gsLst>
                <a:gs pos="0">
                  <a:schemeClr val="lt2"/>
                </a:gs>
                <a:gs pos="100000">
                  <a:srgbClr val="20124D"/>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a:off x="3730825" y="1064900"/>
              <a:ext cx="33775" cy="4411725"/>
            </a:xfrm>
            <a:custGeom>
              <a:avLst/>
              <a:gdLst/>
              <a:ahLst/>
              <a:cxnLst/>
              <a:rect l="l" t="t" r="r" b="b"/>
              <a:pathLst>
                <a:path w="1351" h="176469" extrusionOk="0">
                  <a:moveTo>
                    <a:pt x="1350" y="0"/>
                  </a:moveTo>
                  <a:lnTo>
                    <a:pt x="1" y="176468"/>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3729700" y="1064900"/>
              <a:ext cx="36025" cy="4411725"/>
            </a:xfrm>
            <a:custGeom>
              <a:avLst/>
              <a:gdLst/>
              <a:ahLst/>
              <a:cxnLst/>
              <a:rect l="l" t="t" r="r" b="b"/>
              <a:pathLst>
                <a:path w="1441" h="176469" extrusionOk="0">
                  <a:moveTo>
                    <a:pt x="1350" y="0"/>
                  </a:moveTo>
                  <a:lnTo>
                    <a:pt x="1" y="176468"/>
                  </a:lnTo>
                  <a:lnTo>
                    <a:pt x="91" y="176468"/>
                  </a:lnTo>
                  <a:lnTo>
                    <a:pt x="1440" y="0"/>
                  </a:lnTo>
                  <a:close/>
                </a:path>
              </a:pathLst>
            </a:custGeom>
            <a:gradFill>
              <a:gsLst>
                <a:gs pos="0">
                  <a:schemeClr val="lt2"/>
                </a:gs>
                <a:gs pos="100000">
                  <a:srgbClr val="20124D"/>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3846800" y="1158700"/>
              <a:ext cx="33000" cy="4317925"/>
            </a:xfrm>
            <a:custGeom>
              <a:avLst/>
              <a:gdLst/>
              <a:ahLst/>
              <a:cxnLst/>
              <a:rect l="l" t="t" r="r" b="b"/>
              <a:pathLst>
                <a:path w="1320" h="172717" extrusionOk="0">
                  <a:moveTo>
                    <a:pt x="0" y="1"/>
                  </a:moveTo>
                  <a:lnTo>
                    <a:pt x="1320" y="172716"/>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3845650" y="1158700"/>
              <a:ext cx="35275" cy="4317925"/>
            </a:xfrm>
            <a:custGeom>
              <a:avLst/>
              <a:gdLst/>
              <a:ahLst/>
              <a:cxnLst/>
              <a:rect l="l" t="t" r="r" b="b"/>
              <a:pathLst>
                <a:path w="1411" h="172717" extrusionOk="0">
                  <a:moveTo>
                    <a:pt x="1" y="1"/>
                  </a:moveTo>
                  <a:lnTo>
                    <a:pt x="1320" y="172716"/>
                  </a:lnTo>
                  <a:lnTo>
                    <a:pt x="1411" y="172716"/>
                  </a:lnTo>
                  <a:lnTo>
                    <a:pt x="91" y="1"/>
                  </a:lnTo>
                  <a:close/>
                </a:path>
              </a:pathLst>
            </a:custGeom>
            <a:gradFill>
              <a:gsLst>
                <a:gs pos="0">
                  <a:schemeClr val="lt2"/>
                </a:gs>
                <a:gs pos="100000">
                  <a:srgbClr val="20124D"/>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937475" y="1490625"/>
              <a:ext cx="91375" cy="3986000"/>
            </a:xfrm>
            <a:custGeom>
              <a:avLst/>
              <a:gdLst/>
              <a:ahLst/>
              <a:cxnLst/>
              <a:rect l="l" t="t" r="r" b="b"/>
              <a:pathLst>
                <a:path w="3655" h="159440" extrusionOk="0">
                  <a:moveTo>
                    <a:pt x="0" y="0"/>
                  </a:moveTo>
                  <a:lnTo>
                    <a:pt x="3655" y="159439"/>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36350" y="1490525"/>
              <a:ext cx="93625" cy="3986100"/>
            </a:xfrm>
            <a:custGeom>
              <a:avLst/>
              <a:gdLst/>
              <a:ahLst/>
              <a:cxnLst/>
              <a:rect l="l" t="t" r="r" b="b"/>
              <a:pathLst>
                <a:path w="3745" h="159444" extrusionOk="0">
                  <a:moveTo>
                    <a:pt x="91" y="1"/>
                  </a:moveTo>
                  <a:lnTo>
                    <a:pt x="0" y="4"/>
                  </a:lnTo>
                  <a:lnTo>
                    <a:pt x="3654" y="159443"/>
                  </a:lnTo>
                  <a:lnTo>
                    <a:pt x="3745" y="159440"/>
                  </a:lnTo>
                  <a:lnTo>
                    <a:pt x="91" y="1"/>
                  </a:lnTo>
                  <a:close/>
                </a:path>
              </a:pathLst>
            </a:custGeom>
            <a:gradFill>
              <a:gsLst>
                <a:gs pos="0">
                  <a:schemeClr val="lt2"/>
                </a:gs>
                <a:gs pos="100000">
                  <a:srgbClr val="20124D"/>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3721500" y="1020675"/>
              <a:ext cx="88350" cy="88450"/>
            </a:xfrm>
            <a:custGeom>
              <a:avLst/>
              <a:gdLst/>
              <a:ahLst/>
              <a:cxnLst/>
              <a:rect l="l" t="t" r="r" b="b"/>
              <a:pathLst>
                <a:path w="3534" h="3538" extrusionOk="0">
                  <a:moveTo>
                    <a:pt x="1765" y="1"/>
                  </a:moveTo>
                  <a:cubicBezTo>
                    <a:pt x="788" y="1"/>
                    <a:pt x="0" y="793"/>
                    <a:pt x="0" y="1769"/>
                  </a:cubicBezTo>
                  <a:cubicBezTo>
                    <a:pt x="0" y="2746"/>
                    <a:pt x="788" y="3538"/>
                    <a:pt x="1765" y="3538"/>
                  </a:cubicBezTo>
                  <a:cubicBezTo>
                    <a:pt x="2741" y="3538"/>
                    <a:pt x="3533" y="2746"/>
                    <a:pt x="3533" y="1769"/>
                  </a:cubicBezTo>
                  <a:cubicBezTo>
                    <a:pt x="3533" y="793"/>
                    <a:pt x="2741" y="1"/>
                    <a:pt x="1765"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3625525" y="1352600"/>
              <a:ext cx="88375" cy="88375"/>
            </a:xfrm>
            <a:custGeom>
              <a:avLst/>
              <a:gdLst/>
              <a:ahLst/>
              <a:cxnLst/>
              <a:rect l="l" t="t" r="r" b="b"/>
              <a:pathLst>
                <a:path w="3535" h="3535" extrusionOk="0">
                  <a:moveTo>
                    <a:pt x="1769" y="1"/>
                  </a:moveTo>
                  <a:cubicBezTo>
                    <a:pt x="793" y="1"/>
                    <a:pt x="1" y="793"/>
                    <a:pt x="1" y="1770"/>
                  </a:cubicBezTo>
                  <a:cubicBezTo>
                    <a:pt x="1" y="2746"/>
                    <a:pt x="793" y="3535"/>
                    <a:pt x="1769" y="3535"/>
                  </a:cubicBezTo>
                  <a:cubicBezTo>
                    <a:pt x="2746" y="3535"/>
                    <a:pt x="3534" y="2746"/>
                    <a:pt x="3534" y="1770"/>
                  </a:cubicBezTo>
                  <a:cubicBezTo>
                    <a:pt x="3534" y="793"/>
                    <a:pt x="2746" y="1"/>
                    <a:pt x="1769"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3800875" y="1114475"/>
              <a:ext cx="88350" cy="88475"/>
            </a:xfrm>
            <a:custGeom>
              <a:avLst/>
              <a:gdLst/>
              <a:ahLst/>
              <a:cxnLst/>
              <a:rect l="l" t="t" r="r" b="b"/>
              <a:pathLst>
                <a:path w="3534" h="3539" extrusionOk="0">
                  <a:moveTo>
                    <a:pt x="1769" y="0"/>
                  </a:moveTo>
                  <a:cubicBezTo>
                    <a:pt x="793" y="0"/>
                    <a:pt x="1" y="792"/>
                    <a:pt x="1" y="1770"/>
                  </a:cubicBezTo>
                  <a:cubicBezTo>
                    <a:pt x="1" y="2746"/>
                    <a:pt x="793" y="3538"/>
                    <a:pt x="1769" y="3538"/>
                  </a:cubicBezTo>
                  <a:cubicBezTo>
                    <a:pt x="2742" y="3538"/>
                    <a:pt x="3534" y="2746"/>
                    <a:pt x="3534" y="1770"/>
                  </a:cubicBezTo>
                  <a:cubicBezTo>
                    <a:pt x="3534" y="792"/>
                    <a:pt x="2742" y="0"/>
                    <a:pt x="1769"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3894475" y="1446400"/>
              <a:ext cx="88350" cy="88375"/>
            </a:xfrm>
            <a:custGeom>
              <a:avLst/>
              <a:gdLst/>
              <a:ahLst/>
              <a:cxnLst/>
              <a:rect l="l" t="t" r="r" b="b"/>
              <a:pathLst>
                <a:path w="3534" h="3535" extrusionOk="0">
                  <a:moveTo>
                    <a:pt x="1766" y="1"/>
                  </a:moveTo>
                  <a:cubicBezTo>
                    <a:pt x="789" y="1"/>
                    <a:pt x="1" y="793"/>
                    <a:pt x="1" y="1769"/>
                  </a:cubicBezTo>
                  <a:cubicBezTo>
                    <a:pt x="1" y="2747"/>
                    <a:pt x="789" y="3534"/>
                    <a:pt x="1766" y="3534"/>
                  </a:cubicBezTo>
                  <a:cubicBezTo>
                    <a:pt x="2742" y="3534"/>
                    <a:pt x="3534" y="2747"/>
                    <a:pt x="3534" y="1769"/>
                  </a:cubicBezTo>
                  <a:cubicBezTo>
                    <a:pt x="3534" y="793"/>
                    <a:pt x="2742" y="1"/>
                    <a:pt x="1766"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3066475" y="1186200"/>
              <a:ext cx="231775" cy="765300"/>
            </a:xfrm>
            <a:custGeom>
              <a:avLst/>
              <a:gdLst/>
              <a:ahLst/>
              <a:cxnLst/>
              <a:rect l="l" t="t" r="r" b="b"/>
              <a:pathLst>
                <a:path w="9271" h="30612" extrusionOk="0">
                  <a:moveTo>
                    <a:pt x="1990" y="0"/>
                  </a:moveTo>
                  <a:cubicBezTo>
                    <a:pt x="1822" y="0"/>
                    <a:pt x="1651" y="9"/>
                    <a:pt x="1480" y="27"/>
                  </a:cubicBezTo>
                  <a:cubicBezTo>
                    <a:pt x="620" y="122"/>
                    <a:pt x="1" y="892"/>
                    <a:pt x="91" y="1747"/>
                  </a:cubicBezTo>
                  <a:lnTo>
                    <a:pt x="3018" y="29214"/>
                  </a:lnTo>
                  <a:cubicBezTo>
                    <a:pt x="3103" y="30015"/>
                    <a:pt x="3781" y="30611"/>
                    <a:pt x="4572" y="30611"/>
                  </a:cubicBezTo>
                  <a:cubicBezTo>
                    <a:pt x="4627" y="30611"/>
                    <a:pt x="4682" y="30609"/>
                    <a:pt x="4738" y="30603"/>
                  </a:cubicBezTo>
                  <a:cubicBezTo>
                    <a:pt x="7366" y="30319"/>
                    <a:pt x="9270" y="27963"/>
                    <a:pt x="8987" y="25335"/>
                  </a:cubicBezTo>
                  <a:lnTo>
                    <a:pt x="6743" y="4281"/>
                  </a:lnTo>
                  <a:cubicBezTo>
                    <a:pt x="6483" y="1824"/>
                    <a:pt x="4407" y="0"/>
                    <a:pt x="1990"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2863800" y="1208000"/>
              <a:ext cx="280500" cy="731675"/>
            </a:xfrm>
            <a:custGeom>
              <a:avLst/>
              <a:gdLst/>
              <a:ahLst/>
              <a:cxnLst/>
              <a:rect l="l" t="t" r="r" b="b"/>
              <a:pathLst>
                <a:path w="11220" h="29267" extrusionOk="0">
                  <a:moveTo>
                    <a:pt x="8104" y="1"/>
                  </a:moveTo>
                  <a:cubicBezTo>
                    <a:pt x="3406" y="502"/>
                    <a:pt x="1" y="4718"/>
                    <a:pt x="502" y="9420"/>
                  </a:cubicBezTo>
                  <a:lnTo>
                    <a:pt x="1799" y="21612"/>
                  </a:lnTo>
                  <a:cubicBezTo>
                    <a:pt x="2268" y="26006"/>
                    <a:pt x="5980" y="29266"/>
                    <a:pt x="10301" y="29266"/>
                  </a:cubicBezTo>
                  <a:cubicBezTo>
                    <a:pt x="10604" y="29266"/>
                    <a:pt x="10911" y="29250"/>
                    <a:pt x="11219" y="29218"/>
                  </a:cubicBezTo>
                  <a:lnTo>
                    <a:pt x="8104"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4321450" y="1186200"/>
              <a:ext cx="231750" cy="765300"/>
            </a:xfrm>
            <a:custGeom>
              <a:avLst/>
              <a:gdLst/>
              <a:ahLst/>
              <a:cxnLst/>
              <a:rect l="l" t="t" r="r" b="b"/>
              <a:pathLst>
                <a:path w="9270" h="30612" extrusionOk="0">
                  <a:moveTo>
                    <a:pt x="7280" y="0"/>
                  </a:moveTo>
                  <a:cubicBezTo>
                    <a:pt x="4864" y="0"/>
                    <a:pt x="2787" y="1824"/>
                    <a:pt x="2523" y="4281"/>
                  </a:cubicBezTo>
                  <a:lnTo>
                    <a:pt x="279" y="25335"/>
                  </a:lnTo>
                  <a:cubicBezTo>
                    <a:pt x="0" y="27963"/>
                    <a:pt x="1904" y="30319"/>
                    <a:pt x="4533" y="30603"/>
                  </a:cubicBezTo>
                  <a:cubicBezTo>
                    <a:pt x="4588" y="30609"/>
                    <a:pt x="4643" y="30611"/>
                    <a:pt x="4698" y="30611"/>
                  </a:cubicBezTo>
                  <a:cubicBezTo>
                    <a:pt x="5486" y="30611"/>
                    <a:pt x="6164" y="30015"/>
                    <a:pt x="6248" y="29214"/>
                  </a:cubicBezTo>
                  <a:lnTo>
                    <a:pt x="9179" y="1747"/>
                  </a:lnTo>
                  <a:cubicBezTo>
                    <a:pt x="9269" y="892"/>
                    <a:pt x="8647" y="122"/>
                    <a:pt x="7791" y="27"/>
                  </a:cubicBezTo>
                  <a:cubicBezTo>
                    <a:pt x="7619" y="9"/>
                    <a:pt x="7449" y="0"/>
                    <a:pt x="7280"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4475375" y="1208000"/>
              <a:ext cx="280500" cy="731675"/>
            </a:xfrm>
            <a:custGeom>
              <a:avLst/>
              <a:gdLst/>
              <a:ahLst/>
              <a:cxnLst/>
              <a:rect l="l" t="t" r="r" b="b"/>
              <a:pathLst>
                <a:path w="11220" h="29267" extrusionOk="0">
                  <a:moveTo>
                    <a:pt x="3112" y="1"/>
                  </a:moveTo>
                  <a:lnTo>
                    <a:pt x="1" y="29218"/>
                  </a:lnTo>
                  <a:cubicBezTo>
                    <a:pt x="309" y="29250"/>
                    <a:pt x="616" y="29266"/>
                    <a:pt x="919" y="29266"/>
                  </a:cubicBezTo>
                  <a:cubicBezTo>
                    <a:pt x="5237" y="29266"/>
                    <a:pt x="8948" y="26006"/>
                    <a:pt x="9417" y="21612"/>
                  </a:cubicBezTo>
                  <a:lnTo>
                    <a:pt x="10718" y="9420"/>
                  </a:lnTo>
                  <a:cubicBezTo>
                    <a:pt x="11219" y="4718"/>
                    <a:pt x="7814" y="502"/>
                    <a:pt x="311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3239775" y="3246100"/>
              <a:ext cx="1054725" cy="1491525"/>
            </a:xfrm>
            <a:custGeom>
              <a:avLst/>
              <a:gdLst/>
              <a:ahLst/>
              <a:cxnLst/>
              <a:rect l="l" t="t" r="r" b="b"/>
              <a:pathLst>
                <a:path w="42189" h="59661" extrusionOk="0">
                  <a:moveTo>
                    <a:pt x="41864" y="0"/>
                  </a:moveTo>
                  <a:lnTo>
                    <a:pt x="41310" y="68"/>
                  </a:lnTo>
                  <a:cubicBezTo>
                    <a:pt x="41978" y="5491"/>
                    <a:pt x="40918" y="9273"/>
                    <a:pt x="37766" y="12716"/>
                  </a:cubicBezTo>
                  <a:cubicBezTo>
                    <a:pt x="33829" y="17018"/>
                    <a:pt x="26382" y="20763"/>
                    <a:pt x="14996" y="24161"/>
                  </a:cubicBezTo>
                  <a:cubicBezTo>
                    <a:pt x="8435" y="26121"/>
                    <a:pt x="3974" y="29779"/>
                    <a:pt x="1734" y="35035"/>
                  </a:cubicBezTo>
                  <a:cubicBezTo>
                    <a:pt x="773" y="37294"/>
                    <a:pt x="222" y="39859"/>
                    <a:pt x="102" y="42660"/>
                  </a:cubicBezTo>
                  <a:cubicBezTo>
                    <a:pt x="0" y="44980"/>
                    <a:pt x="192" y="47469"/>
                    <a:pt x="671" y="50059"/>
                  </a:cubicBezTo>
                  <a:cubicBezTo>
                    <a:pt x="1508" y="54599"/>
                    <a:pt x="3032" y="58325"/>
                    <a:pt x="3718" y="59660"/>
                  </a:cubicBezTo>
                  <a:lnTo>
                    <a:pt x="4212" y="59403"/>
                  </a:lnTo>
                  <a:cubicBezTo>
                    <a:pt x="3541" y="58095"/>
                    <a:pt x="2048" y="54434"/>
                    <a:pt x="1222" y="49958"/>
                  </a:cubicBezTo>
                  <a:cubicBezTo>
                    <a:pt x="185" y="44350"/>
                    <a:pt x="539" y="39263"/>
                    <a:pt x="2251" y="35255"/>
                  </a:cubicBezTo>
                  <a:cubicBezTo>
                    <a:pt x="4420" y="30157"/>
                    <a:pt x="8764" y="26604"/>
                    <a:pt x="15159" y="24696"/>
                  </a:cubicBezTo>
                  <a:cubicBezTo>
                    <a:pt x="18176" y="23795"/>
                    <a:pt x="20959" y="22856"/>
                    <a:pt x="23421" y="21909"/>
                  </a:cubicBezTo>
                  <a:cubicBezTo>
                    <a:pt x="25811" y="20990"/>
                    <a:pt x="27983" y="20027"/>
                    <a:pt x="29877" y="19055"/>
                  </a:cubicBezTo>
                  <a:cubicBezTo>
                    <a:pt x="31706" y="18112"/>
                    <a:pt x="33338" y="17124"/>
                    <a:pt x="34726" y="16121"/>
                  </a:cubicBezTo>
                  <a:cubicBezTo>
                    <a:pt x="36065" y="15156"/>
                    <a:pt x="37226" y="14138"/>
                    <a:pt x="38177" y="13093"/>
                  </a:cubicBezTo>
                  <a:cubicBezTo>
                    <a:pt x="39952" y="11155"/>
                    <a:pt x="41088" y="9073"/>
                    <a:pt x="41649" y="6735"/>
                  </a:cubicBezTo>
                  <a:cubicBezTo>
                    <a:pt x="42121" y="4762"/>
                    <a:pt x="42188" y="2625"/>
                    <a:pt x="41864"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21C4A8BF-C619-8E17-A893-22EA8BD7C0BC}"/>
              </a:ext>
            </a:extLst>
          </p:cNvPr>
          <p:cNvSpPr>
            <a:spLocks noGrp="1" noChangeArrowheads="1"/>
          </p:cNvSpPr>
          <p:nvPr>
            <p:ph type="subTitle" idx="1"/>
          </p:nvPr>
        </p:nvSpPr>
        <p:spPr bwMode="auto">
          <a:xfrm>
            <a:off x="3902576" y="1672302"/>
            <a:ext cx="464646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Barlow" panose="00000500000000000000" pitchFamily="2" charset="0"/>
              </a:rPr>
              <a:t>This project dives into the world of gaming to analyze player behavior. We’ve studied gameplay data, focusing on key metrics to uncover patterns and understand how game elements influence strategies.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Barlow"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Barlow" panose="00000500000000000000" pitchFamily="2" charset="0"/>
              </a:rPr>
              <a:t>Our aim is to provide insights that can help developers enhance gaming experiences. Let’s explore this exciting journey of decoding game behavior together!</a:t>
            </a:r>
          </a:p>
        </p:txBody>
      </p:sp>
    </p:spTree>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0"/>
        <p:cNvGrpSpPr/>
        <p:nvPr/>
      </p:nvGrpSpPr>
      <p:grpSpPr>
        <a:xfrm>
          <a:off x="0" y="0"/>
          <a:ext cx="0" cy="0"/>
          <a:chOff x="0" y="0"/>
          <a:chExt cx="0" cy="0"/>
        </a:xfrm>
      </p:grpSpPr>
      <p:sp>
        <p:nvSpPr>
          <p:cNvPr id="551" name="Google Shape;551;p35"/>
          <p:cNvSpPr/>
          <p:nvPr/>
        </p:nvSpPr>
        <p:spPr>
          <a:xfrm>
            <a:off x="558775" y="1939000"/>
            <a:ext cx="8033400" cy="26880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txBox="1">
            <a:spLocks noGrp="1"/>
          </p:cNvSpPr>
          <p:nvPr>
            <p:ph type="title"/>
          </p:nvPr>
        </p:nvSpPr>
        <p:spPr>
          <a:xfrm>
            <a:off x="1104900" y="540250"/>
            <a:ext cx="7326200" cy="158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FFFFFF"/>
                </a:solidFill>
              </a:rPr>
              <a:t>DATA SOURCE &amp; </a:t>
            </a:r>
            <a:r>
              <a:rPr lang="en" dirty="0">
                <a:solidFill>
                  <a:schemeClr val="lt2"/>
                </a:solidFill>
              </a:rPr>
              <a:t>METHODOLOGY</a:t>
            </a:r>
            <a:endParaRPr dirty="0">
              <a:solidFill>
                <a:srgbClr val="FFFFFF"/>
              </a:solidFill>
            </a:endParaRPr>
          </a:p>
        </p:txBody>
      </p:sp>
      <p:sp>
        <p:nvSpPr>
          <p:cNvPr id="3" name="Subtitle 2">
            <a:extLst>
              <a:ext uri="{FF2B5EF4-FFF2-40B4-BE49-F238E27FC236}">
                <a16:creationId xmlns:a16="http://schemas.microsoft.com/office/drawing/2014/main" id="{9CEA3D67-D963-E535-2E96-E328B2F67446}"/>
              </a:ext>
            </a:extLst>
          </p:cNvPr>
          <p:cNvSpPr>
            <a:spLocks noGrp="1" noChangeArrowheads="1"/>
          </p:cNvSpPr>
          <p:nvPr>
            <p:ph type="subTitle" idx="1"/>
          </p:nvPr>
        </p:nvSpPr>
        <p:spPr bwMode="auto">
          <a:xfrm>
            <a:off x="908900" y="2571750"/>
            <a:ext cx="7326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Barlow" panose="00000500000000000000" pitchFamily="2" charset="0"/>
              </a:rPr>
              <a:t>The data for this project was provided by </a:t>
            </a:r>
            <a:r>
              <a:rPr kumimoji="0" lang="en-US" altLang="en-US" sz="1000" b="1" i="0" u="none" strike="noStrike" cap="none" normalizeH="0" baseline="0" dirty="0" err="1">
                <a:ln>
                  <a:noFill/>
                </a:ln>
                <a:solidFill>
                  <a:schemeClr val="tx2"/>
                </a:solidFill>
                <a:effectLst/>
                <a:latin typeface="Barlow" panose="00000500000000000000" pitchFamily="2" charset="0"/>
              </a:rPr>
              <a:t>Mentorness</a:t>
            </a:r>
            <a:r>
              <a:rPr kumimoji="0" lang="en-US" altLang="en-US" sz="1000" b="0" i="0" u="none" strike="noStrike" cap="none" normalizeH="0" baseline="0" dirty="0">
                <a:ln>
                  <a:noFill/>
                </a:ln>
                <a:solidFill>
                  <a:schemeClr val="tx1"/>
                </a:solidFill>
                <a:effectLst/>
                <a:latin typeface="Barlow" panose="00000500000000000000" pitchFamily="2" charset="0"/>
              </a:rPr>
              <a:t>, which served as the primary source for our analysis. The datasets were uploaded into a </a:t>
            </a:r>
            <a:r>
              <a:rPr kumimoji="0" lang="en-US" altLang="en-US" sz="1000" b="1" i="0" u="none" strike="noStrike" cap="none" normalizeH="0" baseline="0" dirty="0">
                <a:ln>
                  <a:noFill/>
                </a:ln>
                <a:solidFill>
                  <a:schemeClr val="tx2"/>
                </a:solidFill>
                <a:effectLst/>
                <a:latin typeface="Barlow" panose="00000500000000000000" pitchFamily="2" charset="0"/>
              </a:rPr>
              <a:t>PostgreSQL</a:t>
            </a:r>
            <a:r>
              <a:rPr kumimoji="0" lang="en-US" altLang="en-US" sz="1000" b="0" i="0" u="none" strike="noStrike" cap="none" normalizeH="0" baseline="0" dirty="0">
                <a:ln>
                  <a:noFill/>
                </a:ln>
                <a:solidFill>
                  <a:schemeClr val="tx1"/>
                </a:solidFill>
                <a:effectLst/>
                <a:latin typeface="Barlow" panose="00000500000000000000" pitchFamily="2" charset="0"/>
              </a:rPr>
              <a:t> database using </a:t>
            </a:r>
            <a:r>
              <a:rPr kumimoji="0" lang="en-US" altLang="en-US" sz="1000" b="1" i="0" u="none" strike="noStrike" cap="none" normalizeH="0" baseline="0" dirty="0">
                <a:ln>
                  <a:noFill/>
                </a:ln>
                <a:solidFill>
                  <a:schemeClr val="tx2"/>
                </a:solidFill>
                <a:effectLst/>
                <a:latin typeface="Barlow" panose="00000500000000000000" pitchFamily="2" charset="0"/>
              </a:rPr>
              <a:t>Python</a:t>
            </a:r>
            <a:r>
              <a:rPr kumimoji="0" lang="en-US" altLang="en-US" sz="1000" b="0" i="0" u="none" strike="noStrike" cap="none" normalizeH="0" baseline="0" dirty="0">
                <a:ln>
                  <a:noFill/>
                </a:ln>
                <a:solidFill>
                  <a:schemeClr val="tx1"/>
                </a:solidFill>
                <a:effectLst/>
                <a:latin typeface="Barlow" panose="00000500000000000000" pitchFamily="2" charset="0"/>
              </a:rPr>
              <a:t> to </a:t>
            </a:r>
            <a:r>
              <a:rPr kumimoji="0" lang="en-US" altLang="en-US" sz="1000" b="1" i="0" u="none" strike="noStrike" cap="none" normalizeH="0" baseline="0" dirty="0">
                <a:ln>
                  <a:noFill/>
                </a:ln>
                <a:solidFill>
                  <a:schemeClr val="tx1"/>
                </a:solidFill>
                <a:effectLst/>
                <a:latin typeface="Barlow" panose="00000500000000000000" pitchFamily="2" charset="0"/>
              </a:rPr>
              <a:t>automate the process, ensuring efficiency and accuracy</a:t>
            </a:r>
            <a:r>
              <a:rPr kumimoji="0" lang="en-US" altLang="en-US" sz="1000" b="0" i="0" u="none" strike="noStrike" cap="none" normalizeH="0" baseline="0" dirty="0">
                <a:ln>
                  <a:noFill/>
                </a:ln>
                <a:solidFill>
                  <a:schemeClr val="tx1"/>
                </a:solidFill>
                <a:effectLst/>
                <a:latin typeface="Barlow"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Barlow" panose="00000500000000000000" pitchFamily="2" charset="0"/>
              </a:rPr>
              <a:t>As part of the data preparation process, certain columns were </a:t>
            </a:r>
            <a:r>
              <a:rPr kumimoji="0" lang="en-US" altLang="en-US" sz="1000" b="1" i="0" u="none" strike="noStrike" cap="none" normalizeH="0" baseline="0" dirty="0">
                <a:ln>
                  <a:noFill/>
                </a:ln>
                <a:solidFill>
                  <a:schemeClr val="tx2"/>
                </a:solidFill>
                <a:effectLst/>
                <a:latin typeface="Barlow" panose="00000500000000000000" pitchFamily="2" charset="0"/>
              </a:rPr>
              <a:t>dropped</a:t>
            </a:r>
            <a:r>
              <a:rPr kumimoji="0" lang="en-US" altLang="en-US" sz="1000" b="0" i="0" u="none" strike="noStrike" cap="none" normalizeH="0" baseline="0" dirty="0">
                <a:ln>
                  <a:noFill/>
                </a:ln>
                <a:solidFill>
                  <a:schemeClr val="tx1"/>
                </a:solidFill>
                <a:effectLst/>
                <a:latin typeface="Barlow" panose="00000500000000000000" pitchFamily="2" charset="0"/>
              </a:rPr>
              <a:t> and others were </a:t>
            </a:r>
            <a:r>
              <a:rPr kumimoji="0" lang="en-US" altLang="en-US" sz="1000" b="1" i="0" u="none" strike="noStrike" cap="none" normalizeH="0" baseline="0" dirty="0">
                <a:ln>
                  <a:noFill/>
                </a:ln>
                <a:solidFill>
                  <a:schemeClr val="tx2"/>
                </a:solidFill>
                <a:effectLst/>
                <a:latin typeface="Barlow" panose="00000500000000000000" pitchFamily="2" charset="0"/>
              </a:rPr>
              <a:t>restructured</a:t>
            </a:r>
            <a:r>
              <a:rPr kumimoji="0" lang="en-US" altLang="en-US" sz="1000" b="0" i="0" u="none" strike="noStrike" cap="none" normalizeH="0" baseline="0" dirty="0">
                <a:ln>
                  <a:noFill/>
                </a:ln>
                <a:solidFill>
                  <a:schemeClr val="tx1"/>
                </a:solidFill>
                <a:effectLst/>
                <a:latin typeface="Barlow" panose="00000500000000000000" pitchFamily="2" charset="0"/>
              </a:rPr>
              <a:t> for efficient use. This step was crucial in ensuring that the </a:t>
            </a:r>
            <a:r>
              <a:rPr kumimoji="0" lang="en-US" altLang="en-US" sz="1000" b="1" i="0" u="none" strike="noStrike" cap="none" normalizeH="0" baseline="0" dirty="0">
                <a:ln>
                  <a:noFill/>
                </a:ln>
                <a:solidFill>
                  <a:schemeClr val="tx1"/>
                </a:solidFill>
                <a:effectLst/>
                <a:latin typeface="Barlow" panose="00000500000000000000" pitchFamily="2" charset="0"/>
              </a:rPr>
              <a:t>data was clean, relevant, and easy to work with</a:t>
            </a:r>
            <a:r>
              <a:rPr kumimoji="0" lang="en-US" altLang="en-US" sz="1000" b="0" i="0" u="none" strike="noStrike" cap="none" normalizeH="0" baseline="0" dirty="0">
                <a:ln>
                  <a:noFill/>
                </a:ln>
                <a:solidFill>
                  <a:schemeClr val="tx1"/>
                </a:solidFill>
                <a:effectLst/>
                <a:latin typeface="Barlow"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Barlow" panose="00000500000000000000" pitchFamily="2" charset="0"/>
              </a:rPr>
              <a:t>The methodology involved </a:t>
            </a:r>
            <a:r>
              <a:rPr kumimoji="0" lang="en-US" altLang="en-US" sz="1000" b="1" i="0" u="none" strike="noStrike" cap="none" normalizeH="0" baseline="0" dirty="0">
                <a:ln>
                  <a:noFill/>
                </a:ln>
                <a:solidFill>
                  <a:schemeClr val="tx1"/>
                </a:solidFill>
                <a:effectLst/>
                <a:latin typeface="Barlow" panose="00000500000000000000" pitchFamily="2" charset="0"/>
              </a:rPr>
              <a:t>solving 15 problem statements using SQL queries</a:t>
            </a:r>
            <a:r>
              <a:rPr kumimoji="0" lang="en-US" altLang="en-US" sz="1000" b="0" i="0" u="none" strike="noStrike" cap="none" normalizeH="0" baseline="0" dirty="0">
                <a:ln>
                  <a:noFill/>
                </a:ln>
                <a:solidFill>
                  <a:schemeClr val="tx1"/>
                </a:solidFill>
                <a:effectLst/>
                <a:latin typeface="Barlow" panose="00000500000000000000" pitchFamily="2" charset="0"/>
              </a:rPr>
              <a:t>. These problem statements, also provided by </a:t>
            </a:r>
            <a:r>
              <a:rPr kumimoji="0" lang="en-US" altLang="en-US" sz="1000" b="0" i="0" u="none" strike="noStrike" cap="none" normalizeH="0" baseline="0" dirty="0" err="1">
                <a:ln>
                  <a:noFill/>
                </a:ln>
                <a:solidFill>
                  <a:schemeClr val="tx1"/>
                </a:solidFill>
                <a:effectLst/>
                <a:latin typeface="Barlow" panose="00000500000000000000" pitchFamily="2" charset="0"/>
              </a:rPr>
              <a:t>Mentorness</a:t>
            </a:r>
            <a:r>
              <a:rPr kumimoji="0" lang="en-US" altLang="en-US" sz="1000" b="0" i="0" u="none" strike="noStrike" cap="none" normalizeH="0" baseline="0" dirty="0">
                <a:ln>
                  <a:noFill/>
                </a:ln>
                <a:solidFill>
                  <a:schemeClr val="tx1"/>
                </a:solidFill>
                <a:effectLst/>
                <a:latin typeface="Barlow" panose="00000500000000000000" pitchFamily="2" charset="0"/>
              </a:rPr>
              <a:t>, guided the analysis and helped uncover </a:t>
            </a:r>
            <a:r>
              <a:rPr kumimoji="0" lang="en-US" altLang="en-US" sz="1000" b="1" i="0" u="none" strike="noStrike" cap="none" normalizeH="0" baseline="0" dirty="0">
                <a:ln>
                  <a:noFill/>
                </a:ln>
                <a:solidFill>
                  <a:schemeClr val="tx2"/>
                </a:solidFill>
                <a:effectLst/>
                <a:latin typeface="Barlow" panose="00000500000000000000" pitchFamily="2" charset="0"/>
              </a:rPr>
              <a:t>key insights </a:t>
            </a:r>
            <a:r>
              <a:rPr kumimoji="0" lang="en-US" altLang="en-US" sz="1000" b="0" i="0" u="none" strike="noStrike" cap="none" normalizeH="0" baseline="0" dirty="0">
                <a:ln>
                  <a:noFill/>
                </a:ln>
                <a:solidFill>
                  <a:schemeClr val="tx1"/>
                </a:solidFill>
                <a:effectLst/>
                <a:latin typeface="Barlow" panose="00000500000000000000" pitchFamily="2" charset="0"/>
              </a:rPr>
              <a:t>into game behavior. The use of SQL allowed for </a:t>
            </a:r>
            <a:r>
              <a:rPr kumimoji="0" lang="en-US" altLang="en-US" sz="1000" b="1" i="0" u="none" strike="noStrike" cap="none" normalizeH="0" baseline="0" dirty="0">
                <a:ln>
                  <a:noFill/>
                </a:ln>
                <a:solidFill>
                  <a:schemeClr val="tx2"/>
                </a:solidFill>
                <a:effectLst/>
                <a:latin typeface="Barlow" panose="00000500000000000000" pitchFamily="2" charset="0"/>
              </a:rPr>
              <a:t>robust data manipulation</a:t>
            </a:r>
            <a:r>
              <a:rPr kumimoji="0" lang="en-US" altLang="en-US" sz="1000" b="0" i="0" u="none" strike="noStrike" cap="none" normalizeH="0" baseline="0" dirty="0">
                <a:ln>
                  <a:noFill/>
                </a:ln>
                <a:solidFill>
                  <a:schemeClr val="tx1"/>
                </a:solidFill>
                <a:effectLst/>
                <a:latin typeface="Barlow" panose="00000500000000000000" pitchFamily="2" charset="0"/>
              </a:rPr>
              <a:t> and querying capabilities, enabling a thorough exploration of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Barlow" panose="00000500000000000000" pitchFamily="2" charset="0"/>
              </a:rPr>
              <a:t>This approach ensured a systematic and rigorous analysis of the data, leading to valuable insights and conclusions.</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52"/>
          <p:cNvSpPr txBox="1">
            <a:spLocks noGrp="1"/>
          </p:cNvSpPr>
          <p:nvPr>
            <p:ph type="ctrTitle" idx="4"/>
          </p:nvPr>
        </p:nvSpPr>
        <p:spPr>
          <a:xfrm>
            <a:off x="720049" y="351842"/>
            <a:ext cx="7516477"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Uploading CSVs using Python </a:t>
            </a:r>
            <a:br>
              <a:rPr lang="en" dirty="0"/>
            </a:br>
            <a:r>
              <a:rPr lang="en" sz="1500" dirty="0">
                <a:solidFill>
                  <a:schemeClr val="lt2"/>
                </a:solidFill>
              </a:rPr>
              <a:t>Pandas </a:t>
            </a:r>
            <a:r>
              <a:rPr lang="en" sz="1500" dirty="0"/>
              <a:t>&amp;</a:t>
            </a:r>
            <a:r>
              <a:rPr lang="en" sz="1500" dirty="0">
                <a:solidFill>
                  <a:schemeClr val="lt2"/>
                </a:solidFill>
              </a:rPr>
              <a:t> SqlAlchemy</a:t>
            </a:r>
            <a:endParaRPr sz="1500" dirty="0"/>
          </a:p>
        </p:txBody>
      </p:sp>
      <p:sp>
        <p:nvSpPr>
          <p:cNvPr id="5" name="TextBox 4">
            <a:extLst>
              <a:ext uri="{FF2B5EF4-FFF2-40B4-BE49-F238E27FC236}">
                <a16:creationId xmlns:a16="http://schemas.microsoft.com/office/drawing/2014/main" id="{E9E05346-6DC6-0674-B4F6-717D9D3E2573}"/>
              </a:ext>
            </a:extLst>
          </p:cNvPr>
          <p:cNvSpPr txBox="1"/>
          <p:nvPr/>
        </p:nvSpPr>
        <p:spPr>
          <a:xfrm>
            <a:off x="778736" y="1275564"/>
            <a:ext cx="3793264" cy="3416320"/>
          </a:xfrm>
          <a:prstGeom prst="rect">
            <a:avLst/>
          </a:prstGeom>
          <a:noFill/>
        </p:spPr>
        <p:txBody>
          <a:bodyPr wrap="square">
            <a:spAutoFit/>
          </a:bodyPr>
          <a:lstStyle/>
          <a:p>
            <a:r>
              <a:rPr lang="en-IN" sz="1200" dirty="0">
                <a:solidFill>
                  <a:schemeClr val="accent6">
                    <a:lumMod val="75000"/>
                  </a:schemeClr>
                </a:solidFill>
                <a:latin typeface="Squada One" panose="02000000000000000000" pitchFamily="2" charset="0"/>
              </a:rPr>
              <a:t>import pandas as pd</a:t>
            </a:r>
          </a:p>
          <a:p>
            <a:r>
              <a:rPr lang="en-IN" sz="1200" dirty="0">
                <a:solidFill>
                  <a:schemeClr val="accent6">
                    <a:lumMod val="75000"/>
                  </a:schemeClr>
                </a:solidFill>
                <a:latin typeface="Squada One" panose="02000000000000000000" pitchFamily="2" charset="0"/>
              </a:rPr>
              <a:t>from </a:t>
            </a:r>
            <a:r>
              <a:rPr lang="en-IN" sz="1200" dirty="0" err="1">
                <a:solidFill>
                  <a:schemeClr val="accent6">
                    <a:lumMod val="75000"/>
                  </a:schemeClr>
                </a:solidFill>
                <a:latin typeface="Squada One" panose="02000000000000000000" pitchFamily="2" charset="0"/>
              </a:rPr>
              <a:t>sqlalchemy</a:t>
            </a:r>
            <a:r>
              <a:rPr lang="en-IN" sz="1200" dirty="0">
                <a:solidFill>
                  <a:schemeClr val="accent6">
                    <a:lumMod val="75000"/>
                  </a:schemeClr>
                </a:solidFill>
                <a:latin typeface="Squada One" panose="02000000000000000000" pitchFamily="2" charset="0"/>
              </a:rPr>
              <a:t> import </a:t>
            </a:r>
            <a:r>
              <a:rPr lang="en-IN" sz="1200" dirty="0" err="1">
                <a:solidFill>
                  <a:schemeClr val="accent6">
                    <a:lumMod val="75000"/>
                  </a:schemeClr>
                </a:solidFill>
                <a:latin typeface="Squada One" panose="02000000000000000000" pitchFamily="2" charset="0"/>
              </a:rPr>
              <a:t>create_engine</a:t>
            </a:r>
            <a:endParaRPr lang="en-IN" sz="1200" dirty="0">
              <a:solidFill>
                <a:schemeClr val="accent6">
                  <a:lumMod val="75000"/>
                </a:schemeClr>
              </a:solidFill>
              <a:latin typeface="Squada One" panose="02000000000000000000" pitchFamily="2" charset="0"/>
            </a:endParaRPr>
          </a:p>
          <a:p>
            <a:endParaRPr lang="en-IN" sz="1200" dirty="0">
              <a:solidFill>
                <a:schemeClr val="accent6">
                  <a:lumMod val="75000"/>
                </a:schemeClr>
              </a:solidFill>
              <a:latin typeface="Squada One" panose="02000000000000000000" pitchFamily="2" charset="0"/>
            </a:endParaRPr>
          </a:p>
          <a:p>
            <a:r>
              <a:rPr lang="en-IN" sz="1200" dirty="0">
                <a:solidFill>
                  <a:schemeClr val="accent6">
                    <a:lumMod val="75000"/>
                  </a:schemeClr>
                </a:solidFill>
                <a:latin typeface="Squada One" panose="02000000000000000000" pitchFamily="2" charset="0"/>
              </a:rPr>
              <a:t># Define the connection string</a:t>
            </a:r>
          </a:p>
          <a:p>
            <a:r>
              <a:rPr lang="en-IN" sz="1200" dirty="0" err="1">
                <a:solidFill>
                  <a:schemeClr val="accent6">
                    <a:lumMod val="75000"/>
                  </a:schemeClr>
                </a:solidFill>
                <a:latin typeface="Squada One" panose="02000000000000000000" pitchFamily="2" charset="0"/>
              </a:rPr>
              <a:t>conn_string</a:t>
            </a:r>
            <a:r>
              <a:rPr lang="en-IN" sz="1200" dirty="0">
                <a:solidFill>
                  <a:schemeClr val="accent6">
                    <a:lumMod val="75000"/>
                  </a:schemeClr>
                </a:solidFill>
                <a:latin typeface="Squada One" panose="02000000000000000000" pitchFamily="2" charset="0"/>
              </a:rPr>
              <a:t> = '</a:t>
            </a:r>
            <a:r>
              <a:rPr lang="en-IN" sz="1200" dirty="0" err="1">
                <a:solidFill>
                  <a:schemeClr val="accent6">
                    <a:lumMod val="75000"/>
                  </a:schemeClr>
                </a:solidFill>
                <a:latin typeface="Squada One" panose="02000000000000000000" pitchFamily="2" charset="0"/>
              </a:rPr>
              <a:t>postgresql</a:t>
            </a:r>
            <a:r>
              <a:rPr lang="en-IN" sz="1200" dirty="0">
                <a:solidFill>
                  <a:schemeClr val="accent6">
                    <a:lumMod val="75000"/>
                  </a:schemeClr>
                </a:solidFill>
                <a:latin typeface="Squada One" panose="02000000000000000000" pitchFamily="2" charset="0"/>
              </a:rPr>
              <a:t>://</a:t>
            </a:r>
            <a:r>
              <a:rPr lang="en-IN" sz="1200" dirty="0" err="1">
                <a:solidFill>
                  <a:schemeClr val="accent6">
                    <a:lumMod val="75000"/>
                  </a:schemeClr>
                </a:solidFill>
                <a:latin typeface="Squada One" panose="02000000000000000000" pitchFamily="2" charset="0"/>
              </a:rPr>
              <a:t>username:password@localhost</a:t>
            </a:r>
            <a:r>
              <a:rPr lang="en-IN" sz="1200" dirty="0">
                <a:solidFill>
                  <a:schemeClr val="accent6">
                    <a:lumMod val="75000"/>
                  </a:schemeClr>
                </a:solidFill>
                <a:latin typeface="Squada One" panose="02000000000000000000" pitchFamily="2" charset="0"/>
              </a:rPr>
              <a:t>/</a:t>
            </a:r>
            <a:r>
              <a:rPr lang="en-IN" sz="1200" dirty="0" err="1">
                <a:solidFill>
                  <a:schemeClr val="accent6">
                    <a:lumMod val="75000"/>
                  </a:schemeClr>
                </a:solidFill>
                <a:latin typeface="Squada One" panose="02000000000000000000" pitchFamily="2" charset="0"/>
              </a:rPr>
              <a:t>database_name</a:t>
            </a:r>
            <a:r>
              <a:rPr lang="en-IN" sz="1200" dirty="0">
                <a:solidFill>
                  <a:schemeClr val="accent6">
                    <a:lumMod val="75000"/>
                  </a:schemeClr>
                </a:solidFill>
                <a:latin typeface="Squada One" panose="02000000000000000000" pitchFamily="2" charset="0"/>
              </a:rPr>
              <a:t>'</a:t>
            </a:r>
          </a:p>
          <a:p>
            <a:endParaRPr lang="en-IN" sz="1200" dirty="0">
              <a:solidFill>
                <a:schemeClr val="accent6">
                  <a:lumMod val="75000"/>
                </a:schemeClr>
              </a:solidFill>
              <a:latin typeface="Squada One" panose="02000000000000000000" pitchFamily="2" charset="0"/>
            </a:endParaRPr>
          </a:p>
          <a:p>
            <a:r>
              <a:rPr lang="en-IN" sz="1200" dirty="0">
                <a:solidFill>
                  <a:schemeClr val="accent6">
                    <a:lumMod val="75000"/>
                  </a:schemeClr>
                </a:solidFill>
                <a:latin typeface="Squada One" panose="02000000000000000000" pitchFamily="2" charset="0"/>
              </a:rPr>
              <a:t># Create a database engine</a:t>
            </a:r>
          </a:p>
          <a:p>
            <a:r>
              <a:rPr lang="en-IN" sz="1200" dirty="0" err="1">
                <a:solidFill>
                  <a:schemeClr val="accent6">
                    <a:lumMod val="75000"/>
                  </a:schemeClr>
                </a:solidFill>
                <a:latin typeface="Squada One" panose="02000000000000000000" pitchFamily="2" charset="0"/>
              </a:rPr>
              <a:t>db</a:t>
            </a:r>
            <a:r>
              <a:rPr lang="en-IN" sz="1200" dirty="0">
                <a:solidFill>
                  <a:schemeClr val="accent6">
                    <a:lumMod val="75000"/>
                  </a:schemeClr>
                </a:solidFill>
                <a:latin typeface="Squada One" panose="02000000000000000000" pitchFamily="2" charset="0"/>
              </a:rPr>
              <a:t> = </a:t>
            </a:r>
            <a:r>
              <a:rPr lang="en-IN" sz="1200" dirty="0" err="1">
                <a:solidFill>
                  <a:schemeClr val="accent6">
                    <a:lumMod val="75000"/>
                  </a:schemeClr>
                </a:solidFill>
                <a:latin typeface="Squada One" panose="02000000000000000000" pitchFamily="2" charset="0"/>
              </a:rPr>
              <a:t>create_engine</a:t>
            </a:r>
            <a:r>
              <a:rPr lang="en-IN" sz="1200" dirty="0">
                <a:solidFill>
                  <a:schemeClr val="accent6">
                    <a:lumMod val="75000"/>
                  </a:schemeClr>
                </a:solidFill>
                <a:latin typeface="Squada One" panose="02000000000000000000" pitchFamily="2" charset="0"/>
              </a:rPr>
              <a:t>(</a:t>
            </a:r>
            <a:r>
              <a:rPr lang="en-IN" sz="1200" dirty="0" err="1">
                <a:solidFill>
                  <a:schemeClr val="accent6">
                    <a:lumMod val="75000"/>
                  </a:schemeClr>
                </a:solidFill>
                <a:latin typeface="Squada One" panose="02000000000000000000" pitchFamily="2" charset="0"/>
              </a:rPr>
              <a:t>conn_string</a:t>
            </a:r>
            <a:r>
              <a:rPr lang="en-IN" sz="1200" dirty="0">
                <a:solidFill>
                  <a:schemeClr val="accent6">
                    <a:lumMod val="75000"/>
                  </a:schemeClr>
                </a:solidFill>
                <a:latin typeface="Squada One" panose="02000000000000000000" pitchFamily="2" charset="0"/>
              </a:rPr>
              <a:t>)</a:t>
            </a:r>
          </a:p>
          <a:p>
            <a:endParaRPr lang="en-IN" sz="1200" dirty="0">
              <a:solidFill>
                <a:schemeClr val="accent6">
                  <a:lumMod val="75000"/>
                </a:schemeClr>
              </a:solidFill>
              <a:latin typeface="Squada One" panose="02000000000000000000" pitchFamily="2" charset="0"/>
            </a:endParaRPr>
          </a:p>
          <a:p>
            <a:r>
              <a:rPr lang="en-IN" sz="1200" dirty="0">
                <a:solidFill>
                  <a:schemeClr val="accent6">
                    <a:lumMod val="75000"/>
                  </a:schemeClr>
                </a:solidFill>
                <a:latin typeface="Squada One" panose="02000000000000000000" pitchFamily="2" charset="0"/>
              </a:rPr>
              <a:t># Establish a connection</a:t>
            </a:r>
          </a:p>
          <a:p>
            <a:r>
              <a:rPr lang="en-IN" sz="1200" dirty="0">
                <a:solidFill>
                  <a:schemeClr val="accent6">
                    <a:lumMod val="75000"/>
                  </a:schemeClr>
                </a:solidFill>
                <a:latin typeface="Squada One" panose="02000000000000000000" pitchFamily="2" charset="0"/>
              </a:rPr>
              <a:t>conn = </a:t>
            </a:r>
            <a:r>
              <a:rPr lang="en-IN" sz="1200" dirty="0" err="1">
                <a:solidFill>
                  <a:schemeClr val="accent6">
                    <a:lumMod val="75000"/>
                  </a:schemeClr>
                </a:solidFill>
                <a:latin typeface="Squada One" panose="02000000000000000000" pitchFamily="2" charset="0"/>
              </a:rPr>
              <a:t>db.connect</a:t>
            </a:r>
            <a:r>
              <a:rPr lang="en-IN" sz="1200" dirty="0">
                <a:solidFill>
                  <a:schemeClr val="accent6">
                    <a:lumMod val="75000"/>
                  </a:schemeClr>
                </a:solidFill>
                <a:latin typeface="Squada One" panose="02000000000000000000" pitchFamily="2" charset="0"/>
              </a:rPr>
              <a:t>()</a:t>
            </a:r>
          </a:p>
          <a:p>
            <a:endParaRPr lang="en-IN" sz="1200" dirty="0">
              <a:solidFill>
                <a:schemeClr val="accent6">
                  <a:lumMod val="75000"/>
                </a:schemeClr>
              </a:solidFill>
              <a:latin typeface="Squada One" panose="02000000000000000000" pitchFamily="2" charset="0"/>
            </a:endParaRPr>
          </a:p>
          <a:p>
            <a:r>
              <a:rPr lang="en-IN" sz="1200" dirty="0">
                <a:solidFill>
                  <a:schemeClr val="accent6">
                    <a:lumMod val="75000"/>
                  </a:schemeClr>
                </a:solidFill>
                <a:latin typeface="Squada One" panose="02000000000000000000" pitchFamily="2" charset="0"/>
              </a:rPr>
              <a:t># List of file paths</a:t>
            </a:r>
          </a:p>
          <a:p>
            <a:r>
              <a:rPr lang="en-IN" sz="1200" dirty="0" err="1">
                <a:solidFill>
                  <a:schemeClr val="accent6">
                    <a:lumMod val="75000"/>
                  </a:schemeClr>
                </a:solidFill>
                <a:latin typeface="Squada One" panose="02000000000000000000" pitchFamily="2" charset="0"/>
              </a:rPr>
              <a:t>file_paths</a:t>
            </a:r>
            <a:r>
              <a:rPr lang="en-IN" sz="1200" dirty="0">
                <a:solidFill>
                  <a:schemeClr val="accent6">
                    <a:lumMod val="75000"/>
                  </a:schemeClr>
                </a:solidFill>
                <a:latin typeface="Squada One" panose="02000000000000000000" pitchFamily="2" charset="0"/>
              </a:rPr>
              <a:t> = [</a:t>
            </a:r>
          </a:p>
          <a:p>
            <a:r>
              <a:rPr lang="en-IN" sz="1200" dirty="0">
                <a:solidFill>
                  <a:schemeClr val="accent6">
                    <a:lumMod val="75000"/>
                  </a:schemeClr>
                </a:solidFill>
                <a:latin typeface="Squada One" panose="02000000000000000000" pitchFamily="2" charset="0"/>
              </a:rPr>
              <a:t>    r"path_to_your_file1",</a:t>
            </a:r>
          </a:p>
          <a:p>
            <a:r>
              <a:rPr lang="en-IN" sz="1200" dirty="0">
                <a:solidFill>
                  <a:schemeClr val="accent6">
                    <a:lumMod val="75000"/>
                  </a:schemeClr>
                </a:solidFill>
                <a:latin typeface="Squada One" panose="02000000000000000000" pitchFamily="2" charset="0"/>
              </a:rPr>
              <a:t>    r"path_to_your_file2"</a:t>
            </a:r>
          </a:p>
          <a:p>
            <a:r>
              <a:rPr lang="en-IN" sz="1200" dirty="0">
                <a:solidFill>
                  <a:schemeClr val="accent6">
                    <a:lumMod val="75000"/>
                  </a:schemeClr>
                </a:solidFill>
                <a:latin typeface="Squada One" panose="02000000000000000000" pitchFamily="2" charset="0"/>
              </a:rPr>
              <a:t>]      ……</a:t>
            </a:r>
          </a:p>
        </p:txBody>
      </p:sp>
      <p:sp>
        <p:nvSpPr>
          <p:cNvPr id="15" name="TextBox 14">
            <a:extLst>
              <a:ext uri="{FF2B5EF4-FFF2-40B4-BE49-F238E27FC236}">
                <a16:creationId xmlns:a16="http://schemas.microsoft.com/office/drawing/2014/main" id="{E22E1D35-62A2-774E-B198-D935076F6FA7}"/>
              </a:ext>
            </a:extLst>
          </p:cNvPr>
          <p:cNvSpPr txBox="1"/>
          <p:nvPr/>
        </p:nvSpPr>
        <p:spPr>
          <a:xfrm>
            <a:off x="5080001" y="972492"/>
            <a:ext cx="3793264" cy="2862322"/>
          </a:xfrm>
          <a:prstGeom prst="rect">
            <a:avLst/>
          </a:prstGeom>
          <a:noFill/>
        </p:spPr>
        <p:txBody>
          <a:bodyPr wrap="square">
            <a:spAutoFit/>
          </a:bodyPr>
          <a:lstStyle/>
          <a:p>
            <a:endParaRPr lang="en-IN" sz="1200" dirty="0">
              <a:solidFill>
                <a:schemeClr val="accent6">
                  <a:lumMod val="75000"/>
                </a:schemeClr>
              </a:solidFill>
              <a:latin typeface="Squada One" panose="02000000000000000000" pitchFamily="2" charset="0"/>
            </a:endParaRPr>
          </a:p>
          <a:p>
            <a:r>
              <a:rPr lang="en-IN" sz="1200" dirty="0">
                <a:solidFill>
                  <a:schemeClr val="accent6">
                    <a:lumMod val="75000"/>
                  </a:schemeClr>
                </a:solidFill>
                <a:latin typeface="Squada One" panose="02000000000000000000" pitchFamily="2" charset="0"/>
              </a:rPr>
              <a:t>……</a:t>
            </a:r>
          </a:p>
          <a:p>
            <a:r>
              <a:rPr lang="en-IN" sz="1200" dirty="0">
                <a:solidFill>
                  <a:schemeClr val="accent6">
                    <a:lumMod val="75000"/>
                  </a:schemeClr>
                </a:solidFill>
                <a:latin typeface="Squada One" panose="02000000000000000000" pitchFamily="2" charset="0"/>
              </a:rPr>
              <a:t>for </a:t>
            </a:r>
            <a:r>
              <a:rPr lang="en-IN" sz="1200" dirty="0" err="1">
                <a:solidFill>
                  <a:schemeClr val="accent6">
                    <a:lumMod val="75000"/>
                  </a:schemeClr>
                </a:solidFill>
                <a:latin typeface="Squada One" panose="02000000000000000000" pitchFamily="2" charset="0"/>
              </a:rPr>
              <a:t>file_path</a:t>
            </a:r>
            <a:r>
              <a:rPr lang="en-IN" sz="1200" dirty="0">
                <a:solidFill>
                  <a:schemeClr val="accent6">
                    <a:lumMod val="75000"/>
                  </a:schemeClr>
                </a:solidFill>
                <a:latin typeface="Squada One" panose="02000000000000000000" pitchFamily="2" charset="0"/>
              </a:rPr>
              <a:t> in </a:t>
            </a:r>
            <a:r>
              <a:rPr lang="en-IN" sz="1200" dirty="0" err="1">
                <a:solidFill>
                  <a:schemeClr val="accent6">
                    <a:lumMod val="75000"/>
                  </a:schemeClr>
                </a:solidFill>
                <a:latin typeface="Squada One" panose="02000000000000000000" pitchFamily="2" charset="0"/>
              </a:rPr>
              <a:t>file_paths</a:t>
            </a:r>
            <a:r>
              <a:rPr lang="en-IN" sz="1200" dirty="0">
                <a:solidFill>
                  <a:schemeClr val="accent6">
                    <a:lumMod val="75000"/>
                  </a:schemeClr>
                </a:solidFill>
                <a:latin typeface="Squada One" panose="02000000000000000000" pitchFamily="2" charset="0"/>
              </a:rPr>
              <a:t>:</a:t>
            </a:r>
          </a:p>
          <a:p>
            <a:r>
              <a:rPr lang="en-IN" sz="1200" dirty="0">
                <a:solidFill>
                  <a:schemeClr val="accent6">
                    <a:lumMod val="75000"/>
                  </a:schemeClr>
                </a:solidFill>
                <a:latin typeface="Squada One" panose="02000000000000000000" pitchFamily="2" charset="0"/>
              </a:rPr>
              <a:t>    # Read the CSV file into a </a:t>
            </a:r>
            <a:r>
              <a:rPr lang="en-IN" sz="1200" dirty="0" err="1">
                <a:solidFill>
                  <a:schemeClr val="accent6">
                    <a:lumMod val="75000"/>
                  </a:schemeClr>
                </a:solidFill>
                <a:latin typeface="Squada One" panose="02000000000000000000" pitchFamily="2" charset="0"/>
              </a:rPr>
              <a:t>DataFrame</a:t>
            </a:r>
            <a:endParaRPr lang="en-IN" sz="1200" dirty="0">
              <a:solidFill>
                <a:schemeClr val="accent6">
                  <a:lumMod val="75000"/>
                </a:schemeClr>
              </a:solidFill>
              <a:latin typeface="Squada One" panose="02000000000000000000" pitchFamily="2" charset="0"/>
            </a:endParaRPr>
          </a:p>
          <a:p>
            <a:r>
              <a:rPr lang="en-IN" sz="1200" dirty="0">
                <a:solidFill>
                  <a:schemeClr val="accent6">
                    <a:lumMod val="75000"/>
                  </a:schemeClr>
                </a:solidFill>
                <a:latin typeface="Squada One" panose="02000000000000000000" pitchFamily="2" charset="0"/>
              </a:rPr>
              <a:t>    </a:t>
            </a:r>
            <a:r>
              <a:rPr lang="en-IN" sz="1200" dirty="0" err="1">
                <a:solidFill>
                  <a:schemeClr val="accent6">
                    <a:lumMod val="75000"/>
                  </a:schemeClr>
                </a:solidFill>
                <a:latin typeface="Squada One" panose="02000000000000000000" pitchFamily="2" charset="0"/>
              </a:rPr>
              <a:t>df</a:t>
            </a:r>
            <a:r>
              <a:rPr lang="en-IN" sz="1200" dirty="0">
                <a:solidFill>
                  <a:schemeClr val="accent6">
                    <a:lumMod val="75000"/>
                  </a:schemeClr>
                </a:solidFill>
                <a:latin typeface="Squada One" panose="02000000000000000000" pitchFamily="2" charset="0"/>
              </a:rPr>
              <a:t> = </a:t>
            </a:r>
            <a:r>
              <a:rPr lang="en-IN" sz="1200" dirty="0" err="1">
                <a:solidFill>
                  <a:schemeClr val="accent6">
                    <a:lumMod val="75000"/>
                  </a:schemeClr>
                </a:solidFill>
                <a:latin typeface="Squada One" panose="02000000000000000000" pitchFamily="2" charset="0"/>
              </a:rPr>
              <a:t>pd.read_csv</a:t>
            </a:r>
            <a:r>
              <a:rPr lang="en-IN" sz="1200" dirty="0">
                <a:solidFill>
                  <a:schemeClr val="accent6">
                    <a:lumMod val="75000"/>
                  </a:schemeClr>
                </a:solidFill>
                <a:latin typeface="Squada One" panose="02000000000000000000" pitchFamily="2" charset="0"/>
              </a:rPr>
              <a:t>(</a:t>
            </a:r>
            <a:r>
              <a:rPr lang="en-IN" sz="1200" dirty="0" err="1">
                <a:solidFill>
                  <a:schemeClr val="accent6">
                    <a:lumMod val="75000"/>
                  </a:schemeClr>
                </a:solidFill>
                <a:latin typeface="Squada One" panose="02000000000000000000" pitchFamily="2" charset="0"/>
              </a:rPr>
              <a:t>file_path</a:t>
            </a:r>
            <a:r>
              <a:rPr lang="en-IN" sz="1200" dirty="0">
                <a:solidFill>
                  <a:schemeClr val="accent6">
                    <a:lumMod val="75000"/>
                  </a:schemeClr>
                </a:solidFill>
                <a:latin typeface="Squada One" panose="02000000000000000000" pitchFamily="2" charset="0"/>
              </a:rPr>
              <a:t>)</a:t>
            </a:r>
          </a:p>
          <a:p>
            <a:r>
              <a:rPr lang="en-IN" sz="1200" dirty="0">
                <a:solidFill>
                  <a:schemeClr val="accent6">
                    <a:lumMod val="75000"/>
                  </a:schemeClr>
                </a:solidFill>
                <a:latin typeface="Squada One" panose="02000000000000000000" pitchFamily="2" charset="0"/>
              </a:rPr>
              <a:t>    </a:t>
            </a:r>
          </a:p>
          <a:p>
            <a:r>
              <a:rPr lang="en-IN" sz="1200" dirty="0">
                <a:solidFill>
                  <a:schemeClr val="accent6">
                    <a:lumMod val="75000"/>
                  </a:schemeClr>
                </a:solidFill>
                <a:latin typeface="Squada One" panose="02000000000000000000" pitchFamily="2" charset="0"/>
              </a:rPr>
              <a:t>    # Extract table name from file name</a:t>
            </a:r>
          </a:p>
          <a:p>
            <a:r>
              <a:rPr lang="en-IN" sz="1200" dirty="0">
                <a:solidFill>
                  <a:schemeClr val="accent6">
                    <a:lumMod val="75000"/>
                  </a:schemeClr>
                </a:solidFill>
                <a:latin typeface="Squada One" panose="02000000000000000000" pitchFamily="2" charset="0"/>
              </a:rPr>
              <a:t>    </a:t>
            </a:r>
            <a:r>
              <a:rPr lang="en-IN" sz="1200" dirty="0" err="1">
                <a:solidFill>
                  <a:schemeClr val="accent6">
                    <a:lumMod val="75000"/>
                  </a:schemeClr>
                </a:solidFill>
                <a:latin typeface="Squada One" panose="02000000000000000000" pitchFamily="2" charset="0"/>
              </a:rPr>
              <a:t>table_name</a:t>
            </a:r>
            <a:r>
              <a:rPr lang="en-IN" sz="1200" dirty="0">
                <a:solidFill>
                  <a:schemeClr val="accent6">
                    <a:lumMod val="75000"/>
                  </a:schemeClr>
                </a:solidFill>
                <a:latin typeface="Squada One" panose="02000000000000000000" pitchFamily="2" charset="0"/>
              </a:rPr>
              <a:t> = </a:t>
            </a:r>
            <a:r>
              <a:rPr lang="en-IN" sz="1200" dirty="0" err="1">
                <a:solidFill>
                  <a:schemeClr val="accent6">
                    <a:lumMod val="75000"/>
                  </a:schemeClr>
                </a:solidFill>
                <a:latin typeface="Squada One" panose="02000000000000000000" pitchFamily="2" charset="0"/>
              </a:rPr>
              <a:t>file_path.split</a:t>
            </a:r>
            <a:r>
              <a:rPr lang="en-IN" sz="1200" dirty="0">
                <a:solidFill>
                  <a:schemeClr val="accent6">
                    <a:lumMod val="75000"/>
                  </a:schemeClr>
                </a:solidFill>
                <a:latin typeface="Squada One" panose="02000000000000000000" pitchFamily="2" charset="0"/>
              </a:rPr>
              <a:t>('\\')[-1].split('.')[0]</a:t>
            </a:r>
          </a:p>
          <a:p>
            <a:r>
              <a:rPr lang="en-IN" sz="1200" dirty="0">
                <a:solidFill>
                  <a:schemeClr val="accent6">
                    <a:lumMod val="75000"/>
                  </a:schemeClr>
                </a:solidFill>
                <a:latin typeface="Squada One" panose="02000000000000000000" pitchFamily="2" charset="0"/>
              </a:rPr>
              <a:t>    </a:t>
            </a:r>
          </a:p>
          <a:p>
            <a:r>
              <a:rPr lang="en-IN" sz="1200" dirty="0">
                <a:solidFill>
                  <a:schemeClr val="accent6">
                    <a:lumMod val="75000"/>
                  </a:schemeClr>
                </a:solidFill>
                <a:latin typeface="Squada One" panose="02000000000000000000" pitchFamily="2" charset="0"/>
              </a:rPr>
              <a:t>    # Save the </a:t>
            </a:r>
            <a:r>
              <a:rPr lang="en-IN" sz="1200" dirty="0" err="1">
                <a:solidFill>
                  <a:schemeClr val="accent6">
                    <a:lumMod val="75000"/>
                  </a:schemeClr>
                </a:solidFill>
                <a:latin typeface="Squada One" panose="02000000000000000000" pitchFamily="2" charset="0"/>
              </a:rPr>
              <a:t>DataFrame</a:t>
            </a:r>
            <a:r>
              <a:rPr lang="en-IN" sz="1200" dirty="0">
                <a:solidFill>
                  <a:schemeClr val="accent6">
                    <a:lumMod val="75000"/>
                  </a:schemeClr>
                </a:solidFill>
                <a:latin typeface="Squada One" panose="02000000000000000000" pitchFamily="2" charset="0"/>
              </a:rPr>
              <a:t> to the database</a:t>
            </a:r>
          </a:p>
          <a:p>
            <a:r>
              <a:rPr lang="en-IN" sz="1200" dirty="0">
                <a:solidFill>
                  <a:schemeClr val="accent6">
                    <a:lumMod val="75000"/>
                  </a:schemeClr>
                </a:solidFill>
                <a:latin typeface="Squada One" panose="02000000000000000000" pitchFamily="2" charset="0"/>
              </a:rPr>
              <a:t>    </a:t>
            </a:r>
            <a:r>
              <a:rPr lang="en-IN" sz="1200" dirty="0" err="1">
                <a:solidFill>
                  <a:schemeClr val="accent6">
                    <a:lumMod val="75000"/>
                  </a:schemeClr>
                </a:solidFill>
                <a:latin typeface="Squada One" panose="02000000000000000000" pitchFamily="2" charset="0"/>
              </a:rPr>
              <a:t>df.to_sql</a:t>
            </a:r>
            <a:r>
              <a:rPr lang="en-IN" sz="1200" dirty="0">
                <a:solidFill>
                  <a:schemeClr val="accent6">
                    <a:lumMod val="75000"/>
                  </a:schemeClr>
                </a:solidFill>
                <a:latin typeface="Squada One" panose="02000000000000000000" pitchFamily="2" charset="0"/>
              </a:rPr>
              <a:t>(</a:t>
            </a:r>
            <a:r>
              <a:rPr lang="en-IN" sz="1200" dirty="0" err="1">
                <a:solidFill>
                  <a:schemeClr val="accent6">
                    <a:lumMod val="75000"/>
                  </a:schemeClr>
                </a:solidFill>
                <a:latin typeface="Squada One" panose="02000000000000000000" pitchFamily="2" charset="0"/>
              </a:rPr>
              <a:t>table_name</a:t>
            </a:r>
            <a:r>
              <a:rPr lang="en-IN" sz="1200" dirty="0">
                <a:solidFill>
                  <a:schemeClr val="accent6">
                    <a:lumMod val="75000"/>
                  </a:schemeClr>
                </a:solidFill>
                <a:latin typeface="Squada One" panose="02000000000000000000" pitchFamily="2" charset="0"/>
              </a:rPr>
              <a:t>, con=conn, </a:t>
            </a:r>
            <a:r>
              <a:rPr lang="en-IN" sz="1200" dirty="0" err="1">
                <a:solidFill>
                  <a:schemeClr val="accent6">
                    <a:lumMod val="75000"/>
                  </a:schemeClr>
                </a:solidFill>
                <a:latin typeface="Squada One" panose="02000000000000000000" pitchFamily="2" charset="0"/>
              </a:rPr>
              <a:t>if_exists</a:t>
            </a:r>
            <a:r>
              <a:rPr lang="en-IN" sz="1200" dirty="0">
                <a:solidFill>
                  <a:schemeClr val="accent6">
                    <a:lumMod val="75000"/>
                  </a:schemeClr>
                </a:solidFill>
                <a:latin typeface="Squada One" panose="02000000000000000000" pitchFamily="2" charset="0"/>
              </a:rPr>
              <a:t>='replace', index=False)</a:t>
            </a:r>
          </a:p>
          <a:p>
            <a:endParaRPr lang="en-IN" sz="1200" dirty="0">
              <a:solidFill>
                <a:schemeClr val="accent6">
                  <a:lumMod val="75000"/>
                </a:schemeClr>
              </a:solidFill>
              <a:latin typeface="Squada One" panose="02000000000000000000" pitchFamily="2" charset="0"/>
            </a:endParaRPr>
          </a:p>
          <a:p>
            <a:r>
              <a:rPr lang="en-IN" sz="1200" dirty="0">
                <a:solidFill>
                  <a:schemeClr val="accent6">
                    <a:lumMod val="75000"/>
                  </a:schemeClr>
                </a:solidFill>
                <a:latin typeface="Squada One" panose="02000000000000000000" pitchFamily="2" charset="0"/>
              </a:rPr>
              <a:t># Close the database connection</a:t>
            </a:r>
          </a:p>
          <a:p>
            <a:r>
              <a:rPr lang="en-IN" sz="1200" dirty="0" err="1">
                <a:solidFill>
                  <a:schemeClr val="accent6">
                    <a:lumMod val="75000"/>
                  </a:schemeClr>
                </a:solidFill>
                <a:latin typeface="Squada One" panose="02000000000000000000" pitchFamily="2" charset="0"/>
              </a:rPr>
              <a:t>conn.close</a:t>
            </a:r>
            <a:r>
              <a:rPr lang="en-IN" sz="1200" dirty="0">
                <a:solidFill>
                  <a:schemeClr val="accent6">
                    <a:lumMod val="75000"/>
                  </a:schemeClr>
                </a:solidFill>
                <a:latin typeface="Squada One" panose="02000000000000000000" pitchFamily="2" charset="0"/>
              </a:rPr>
              <a:t>()</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50282-B96D-FE11-DEB2-596C9B82974F}"/>
              </a:ext>
            </a:extLst>
          </p:cNvPr>
          <p:cNvSpPr txBox="1"/>
          <p:nvPr/>
        </p:nvSpPr>
        <p:spPr>
          <a:xfrm>
            <a:off x="1060450" y="1694587"/>
            <a:ext cx="6927850" cy="1754326"/>
          </a:xfrm>
          <a:prstGeom prst="rect">
            <a:avLst/>
          </a:prstGeom>
          <a:noFill/>
        </p:spPr>
        <p:txBody>
          <a:bodyPr wrap="square">
            <a:spAutoFit/>
          </a:bodyPr>
          <a:lstStyle/>
          <a:p>
            <a:pPr algn="just"/>
            <a:r>
              <a:rPr lang="en" sz="5400" dirty="0">
                <a:solidFill>
                  <a:srgbClr val="FFFFFF"/>
                </a:solidFill>
                <a:latin typeface="Squada One" panose="02000000000000000000" pitchFamily="2" charset="0"/>
              </a:rPr>
              <a:t>Insights, Queries &amp; their </a:t>
            </a:r>
            <a:r>
              <a:rPr lang="en" sz="5400" dirty="0">
                <a:solidFill>
                  <a:schemeClr val="lt2"/>
                </a:solidFill>
                <a:latin typeface="Squada One" panose="02000000000000000000" pitchFamily="2" charset="0"/>
              </a:rPr>
              <a:t>Significance</a:t>
            </a:r>
            <a:endParaRPr lang="en-IN" sz="5400" dirty="0">
              <a:latin typeface="Squada One" panose="02000000000000000000" pitchFamily="2" charset="0"/>
            </a:endParaRPr>
          </a:p>
        </p:txBody>
      </p:sp>
    </p:spTree>
    <p:extLst>
      <p:ext uri="{BB962C8B-B14F-4D97-AF65-F5344CB8AC3E}">
        <p14:creationId xmlns:p14="http://schemas.microsoft.com/office/powerpoint/2010/main" val="4290400555"/>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sp>
        <p:nvSpPr>
          <p:cNvPr id="602" name="Google Shape;602;p36"/>
          <p:cNvSpPr/>
          <p:nvPr/>
        </p:nvSpPr>
        <p:spPr>
          <a:xfrm>
            <a:off x="5813606"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558" name="Google Shape;558;p36"/>
          <p:cNvSpPr txBox="1">
            <a:spLocks noGrp="1"/>
          </p:cNvSpPr>
          <p:nvPr>
            <p:ph type="title"/>
          </p:nvPr>
        </p:nvSpPr>
        <p:spPr>
          <a:xfrm>
            <a:off x="1522658" y="1202967"/>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Extract `P_ID`, `</a:t>
            </a:r>
            <a:r>
              <a:rPr lang="en-US" sz="1600" dirty="0" err="1"/>
              <a:t>Dev_ID</a:t>
            </a:r>
            <a:r>
              <a:rPr lang="en-US" sz="1600" dirty="0"/>
              <a:t>`, `</a:t>
            </a:r>
            <a:r>
              <a:rPr lang="en-US" sz="1600" dirty="0" err="1"/>
              <a:t>PName</a:t>
            </a:r>
            <a:r>
              <a:rPr lang="en-US" sz="1600" dirty="0"/>
              <a:t>`, and `</a:t>
            </a:r>
            <a:r>
              <a:rPr lang="en-US" sz="1600" dirty="0" err="1"/>
              <a:t>Difficulty_level</a:t>
            </a:r>
            <a:r>
              <a:rPr lang="en-US" sz="1600" dirty="0"/>
              <a:t>` of all players at Level 0</a:t>
            </a:r>
            <a:endParaRPr sz="1600" dirty="0">
              <a:solidFill>
                <a:schemeClr val="lt2"/>
              </a:solidFill>
            </a:endParaRPr>
          </a:p>
        </p:txBody>
      </p:sp>
      <p:sp>
        <p:nvSpPr>
          <p:cNvPr id="559" name="Google Shape;559;p36"/>
          <p:cNvSpPr txBox="1">
            <a:spLocks noGrp="1"/>
          </p:cNvSpPr>
          <p:nvPr>
            <p:ph type="subTitle" idx="1"/>
          </p:nvPr>
        </p:nvSpPr>
        <p:spPr>
          <a:xfrm>
            <a:off x="725275" y="3795910"/>
            <a:ext cx="6044100"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dirty="0">
                <a:solidFill>
                  <a:srgbClr val="111111"/>
                </a:solidFill>
                <a:highlight>
                  <a:srgbClr val="FFFFFF"/>
                </a:highlight>
                <a:latin typeface="Squada One" panose="02000000000000000000" pitchFamily="2" charset="0"/>
              </a:rPr>
              <a:t>Understanding </a:t>
            </a:r>
            <a:r>
              <a:rPr lang="en-US" b="0" i="0" dirty="0">
                <a:solidFill>
                  <a:srgbClr val="111111"/>
                </a:solidFill>
                <a:effectLst/>
                <a:highlight>
                  <a:srgbClr val="FFFFFF"/>
                </a:highlight>
                <a:latin typeface="Squada One" panose="02000000000000000000" pitchFamily="2" charset="0"/>
              </a:rPr>
              <a:t>the details of players at Level 0 can help identify new or inexperienced players, which could be useful for player support or marketing efforts.</a:t>
            </a:r>
            <a:endParaRPr dirty="0">
              <a:latin typeface="Squada One" panose="02000000000000000000" pitchFamily="2" charset="0"/>
            </a:endParaRPr>
          </a:p>
        </p:txBody>
      </p:sp>
      <p:grpSp>
        <p:nvGrpSpPr>
          <p:cNvPr id="560" name="Google Shape;560;p36"/>
          <p:cNvGrpSpPr/>
          <p:nvPr/>
        </p:nvGrpSpPr>
        <p:grpSpPr>
          <a:xfrm rot="1637668">
            <a:off x="5430477" y="2476920"/>
            <a:ext cx="2842312" cy="1976906"/>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6"/>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5" name="TextBox 4">
            <a:extLst>
              <a:ext uri="{FF2B5EF4-FFF2-40B4-BE49-F238E27FC236}">
                <a16:creationId xmlns:a16="http://schemas.microsoft.com/office/drawing/2014/main" id="{66190A40-FFF0-EB0F-4512-AEA8A559C974}"/>
              </a:ext>
            </a:extLst>
          </p:cNvPr>
          <p:cNvSpPr txBox="1"/>
          <p:nvPr/>
        </p:nvSpPr>
        <p:spPr>
          <a:xfrm>
            <a:off x="695028" y="2025979"/>
            <a:ext cx="6044100" cy="1384995"/>
          </a:xfrm>
          <a:prstGeom prst="rect">
            <a:avLst/>
          </a:prstGeom>
          <a:noFill/>
        </p:spPr>
        <p:txBody>
          <a:bodyPr wrap="square">
            <a:spAutoFit/>
          </a:bodyPr>
          <a:lstStyle/>
          <a:p>
            <a:r>
              <a:rPr lang="en-IN" dirty="0">
                <a:solidFill>
                  <a:schemeClr val="accent6">
                    <a:lumMod val="75000"/>
                  </a:schemeClr>
                </a:solidFill>
                <a:latin typeface="Squada One" panose="02000000000000000000" pitchFamily="2" charset="0"/>
              </a:rPr>
              <a:t>select </a:t>
            </a:r>
            <a:r>
              <a:rPr lang="en-IN" dirty="0" err="1">
                <a:solidFill>
                  <a:schemeClr val="accent6">
                    <a:lumMod val="75000"/>
                  </a:schemeClr>
                </a:solidFill>
                <a:latin typeface="Squada One" panose="02000000000000000000" pitchFamily="2" charset="0"/>
              </a:rPr>
              <a:t>p.p_id</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l.dev_id</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p.p_name</a:t>
            </a:r>
            <a:r>
              <a:rPr lang="en-IN" dirty="0">
                <a:solidFill>
                  <a:schemeClr val="accent6">
                    <a:lumMod val="75000"/>
                  </a:schemeClr>
                </a:solidFill>
                <a:latin typeface="Squada One" panose="02000000000000000000" pitchFamily="2" charset="0"/>
              </a:rPr>
              <a:t>, </a:t>
            </a:r>
            <a:r>
              <a:rPr lang="en-IN" dirty="0" err="1">
                <a:solidFill>
                  <a:schemeClr val="accent6">
                    <a:lumMod val="75000"/>
                  </a:schemeClr>
                </a:solidFill>
                <a:latin typeface="Squada One" panose="02000000000000000000" pitchFamily="2" charset="0"/>
              </a:rPr>
              <a:t>l.difficulty</a:t>
            </a:r>
            <a:r>
              <a:rPr lang="en-IN" dirty="0">
                <a:solidFill>
                  <a:schemeClr val="accent6">
                    <a:lumMod val="75000"/>
                  </a:schemeClr>
                </a:solidFill>
                <a:latin typeface="Squada One" panose="02000000000000000000" pitchFamily="2" charset="0"/>
              </a:rPr>
              <a:t> as </a:t>
            </a:r>
            <a:r>
              <a:rPr lang="en-IN" dirty="0" err="1">
                <a:solidFill>
                  <a:schemeClr val="accent6">
                    <a:lumMod val="75000"/>
                  </a:schemeClr>
                </a:solidFill>
                <a:latin typeface="Squada One" panose="02000000000000000000" pitchFamily="2" charset="0"/>
              </a:rPr>
              <a:t>Difficulty_Level</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from </a:t>
            </a:r>
            <a:r>
              <a:rPr lang="en-IN" dirty="0" err="1">
                <a:solidFill>
                  <a:schemeClr val="accent6">
                    <a:lumMod val="75000"/>
                  </a:schemeClr>
                </a:solidFill>
                <a:latin typeface="Squada One" panose="02000000000000000000" pitchFamily="2" charset="0"/>
              </a:rPr>
              <a:t>player_details</a:t>
            </a:r>
            <a:r>
              <a:rPr lang="en-IN" dirty="0">
                <a:solidFill>
                  <a:schemeClr val="accent6">
                    <a:lumMod val="75000"/>
                  </a:schemeClr>
                </a:solidFill>
                <a:latin typeface="Squada One" panose="02000000000000000000" pitchFamily="2" charset="0"/>
              </a:rPr>
              <a:t> as p</a:t>
            </a:r>
          </a:p>
          <a:p>
            <a:r>
              <a:rPr lang="en-IN" dirty="0">
                <a:solidFill>
                  <a:schemeClr val="accent6">
                    <a:lumMod val="75000"/>
                  </a:schemeClr>
                </a:solidFill>
                <a:latin typeface="Squada One" panose="02000000000000000000" pitchFamily="2" charset="0"/>
              </a:rPr>
              <a:t>join </a:t>
            </a:r>
            <a:r>
              <a:rPr lang="en-IN" dirty="0" err="1">
                <a:solidFill>
                  <a:schemeClr val="accent6">
                    <a:lumMod val="75000"/>
                  </a:schemeClr>
                </a:solidFill>
                <a:latin typeface="Squada One" panose="02000000000000000000" pitchFamily="2" charset="0"/>
              </a:rPr>
              <a:t>level_details</a:t>
            </a:r>
            <a:r>
              <a:rPr lang="en-IN" dirty="0">
                <a:solidFill>
                  <a:schemeClr val="accent6">
                    <a:lumMod val="75000"/>
                  </a:schemeClr>
                </a:solidFill>
                <a:latin typeface="Squada One" panose="02000000000000000000" pitchFamily="2" charset="0"/>
              </a:rPr>
              <a:t> as l</a:t>
            </a:r>
          </a:p>
          <a:p>
            <a:r>
              <a:rPr lang="en-IN" dirty="0">
                <a:solidFill>
                  <a:schemeClr val="accent6">
                    <a:lumMod val="75000"/>
                  </a:schemeClr>
                </a:solidFill>
                <a:latin typeface="Squada One" panose="02000000000000000000" pitchFamily="2" charset="0"/>
              </a:rPr>
              <a:t>on </a:t>
            </a:r>
            <a:r>
              <a:rPr lang="en-IN" dirty="0" err="1">
                <a:solidFill>
                  <a:schemeClr val="accent6">
                    <a:lumMod val="75000"/>
                  </a:schemeClr>
                </a:solidFill>
                <a:latin typeface="Squada One" panose="02000000000000000000" pitchFamily="2" charset="0"/>
              </a:rPr>
              <a:t>p.p_id</a:t>
            </a:r>
            <a:r>
              <a:rPr lang="en-IN" dirty="0">
                <a:solidFill>
                  <a:schemeClr val="accent6">
                    <a:lumMod val="75000"/>
                  </a:schemeClr>
                </a:solidFill>
                <a:latin typeface="Squada One" panose="02000000000000000000" pitchFamily="2" charset="0"/>
              </a:rPr>
              <a:t> = </a:t>
            </a:r>
            <a:r>
              <a:rPr lang="en-IN" dirty="0" err="1">
                <a:solidFill>
                  <a:schemeClr val="accent6">
                    <a:lumMod val="75000"/>
                  </a:schemeClr>
                </a:solidFill>
                <a:latin typeface="Squada One" panose="02000000000000000000" pitchFamily="2" charset="0"/>
              </a:rPr>
              <a:t>l.p_id</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where </a:t>
            </a:r>
            <a:r>
              <a:rPr lang="en-IN" dirty="0" err="1">
                <a:solidFill>
                  <a:schemeClr val="accent6">
                    <a:lumMod val="75000"/>
                  </a:schemeClr>
                </a:solidFill>
                <a:latin typeface="Squada One" panose="02000000000000000000" pitchFamily="2" charset="0"/>
              </a:rPr>
              <a:t>l.level</a:t>
            </a:r>
            <a:r>
              <a:rPr lang="en-IN" dirty="0">
                <a:solidFill>
                  <a:schemeClr val="accent6">
                    <a:lumMod val="75000"/>
                  </a:schemeClr>
                </a:solidFill>
                <a:latin typeface="Squada One" panose="02000000000000000000" pitchFamily="2" charset="0"/>
              </a:rPr>
              <a:t> = 0</a:t>
            </a:r>
          </a:p>
          <a:p>
            <a:r>
              <a:rPr lang="en-IN" dirty="0">
                <a:solidFill>
                  <a:schemeClr val="accent6">
                    <a:lumMod val="75000"/>
                  </a:schemeClr>
                </a:solidFill>
                <a:latin typeface="Squada One" panose="02000000000000000000" pitchFamily="2" charset="0"/>
              </a:rPr>
              <a:t>order by </a:t>
            </a:r>
            <a:r>
              <a:rPr lang="en-IN" dirty="0" err="1">
                <a:solidFill>
                  <a:schemeClr val="accent6">
                    <a:lumMod val="75000"/>
                  </a:schemeClr>
                </a:solidFill>
                <a:latin typeface="Squada One" panose="02000000000000000000" pitchFamily="2" charset="0"/>
              </a:rPr>
              <a:t>p.p_id</a:t>
            </a:r>
            <a:r>
              <a:rPr lang="en-IN" dirty="0">
                <a:solidFill>
                  <a:schemeClr val="accent6">
                    <a:lumMod val="75000"/>
                  </a:schemeClr>
                </a:solidFill>
                <a:latin typeface="Squada One" panose="02000000000000000000" pitchFamily="2" charset="0"/>
              </a:rPr>
              <a:t>;</a:t>
            </a: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43"/>
          <p:cNvSpPr txBox="1">
            <a:spLocks noGrp="1"/>
          </p:cNvSpPr>
          <p:nvPr>
            <p:ph type="title" idx="2"/>
          </p:nvPr>
        </p:nvSpPr>
        <p:spPr>
          <a:xfrm flipH="1">
            <a:off x="7242125" y="952809"/>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5" name="Google Shape;705;p43"/>
          <p:cNvPicPr preferRelativeResize="0"/>
          <p:nvPr/>
        </p:nvPicPr>
        <p:blipFill rotWithShape="1">
          <a:blip r:embed="rId3">
            <a:alphaModFix/>
          </a:blip>
          <a:srcRect l="24651" t="16548" r="24646"/>
          <a:stretch/>
        </p:blipFill>
        <p:spPr>
          <a:xfrm>
            <a:off x="862575" y="1613350"/>
            <a:ext cx="3812827" cy="3530150"/>
          </a:xfrm>
          <a:prstGeom prst="rect">
            <a:avLst/>
          </a:prstGeom>
          <a:noFill/>
          <a:ln>
            <a:noFill/>
          </a:ln>
        </p:spPr>
      </p:pic>
      <p:sp>
        <p:nvSpPr>
          <p:cNvPr id="4" name="Google Shape;558;p36">
            <a:extLst>
              <a:ext uri="{FF2B5EF4-FFF2-40B4-BE49-F238E27FC236}">
                <a16:creationId xmlns:a16="http://schemas.microsoft.com/office/drawing/2014/main" id="{96C74037-3DFB-FAF1-8CDE-4831BF73BC50}"/>
              </a:ext>
            </a:extLst>
          </p:cNvPr>
          <p:cNvSpPr txBox="1">
            <a:spLocks noGrp="1"/>
          </p:cNvSpPr>
          <p:nvPr>
            <p:ph type="title"/>
          </p:nvPr>
        </p:nvSpPr>
        <p:spPr>
          <a:xfrm>
            <a:off x="725275" y="1382409"/>
            <a:ext cx="6896067" cy="35888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Find `Level1_code` wise average `</a:t>
            </a:r>
            <a:r>
              <a:rPr lang="en-US" sz="1600" dirty="0" err="1"/>
              <a:t>Kill_Count</a:t>
            </a:r>
            <a:r>
              <a:rPr lang="en-US" sz="1600" dirty="0"/>
              <a:t>` where `</a:t>
            </a:r>
            <a:r>
              <a:rPr lang="en-US" sz="1600" dirty="0" err="1"/>
              <a:t>lives_earned</a:t>
            </a:r>
            <a:r>
              <a:rPr lang="en-US" sz="1600" dirty="0"/>
              <a:t>` is 2, and at least 3 stages are crossed</a:t>
            </a:r>
            <a:endParaRPr sz="1600" dirty="0">
              <a:solidFill>
                <a:schemeClr val="lt2"/>
              </a:solidFill>
            </a:endParaRPr>
          </a:p>
        </p:txBody>
      </p:sp>
      <p:sp>
        <p:nvSpPr>
          <p:cNvPr id="7" name="Google Shape;559;p36">
            <a:extLst>
              <a:ext uri="{FF2B5EF4-FFF2-40B4-BE49-F238E27FC236}">
                <a16:creationId xmlns:a16="http://schemas.microsoft.com/office/drawing/2014/main" id="{AC7CD4CA-9D8E-1BEA-4747-BB36005D2EF5}"/>
              </a:ext>
            </a:extLst>
          </p:cNvPr>
          <p:cNvSpPr txBox="1">
            <a:spLocks noGrp="1"/>
          </p:cNvSpPr>
          <p:nvPr>
            <p:ph type="subTitle" idx="1"/>
          </p:nvPr>
        </p:nvSpPr>
        <p:spPr>
          <a:xfrm>
            <a:off x="2538958" y="3795891"/>
            <a:ext cx="6044100" cy="39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111111"/>
                </a:solidFill>
                <a:highlight>
                  <a:srgbClr val="FFFFFF"/>
                </a:highlight>
                <a:latin typeface="Squada One" panose="02000000000000000000" pitchFamily="2" charset="0"/>
              </a:rPr>
              <a:t>Significance: </a:t>
            </a:r>
            <a:r>
              <a:rPr lang="en-US" b="0" i="0" dirty="0">
                <a:solidFill>
                  <a:srgbClr val="111111"/>
                </a:solidFill>
                <a:effectLst/>
                <a:highlight>
                  <a:srgbClr val="FFFFFF"/>
                </a:highlight>
                <a:latin typeface="Squada One" panose="02000000000000000000" pitchFamily="2" charset="0"/>
              </a:rPr>
              <a:t>The average `</a:t>
            </a:r>
            <a:r>
              <a:rPr lang="en-US" b="0" i="0" dirty="0" err="1">
                <a:solidFill>
                  <a:srgbClr val="111111"/>
                </a:solidFill>
                <a:effectLst/>
                <a:highlight>
                  <a:srgbClr val="FFFFFF"/>
                </a:highlight>
                <a:latin typeface="Squada One" panose="02000000000000000000" pitchFamily="2" charset="0"/>
              </a:rPr>
              <a:t>Kill_Count</a:t>
            </a:r>
            <a:r>
              <a:rPr lang="en-US" b="0" i="0" dirty="0">
                <a:solidFill>
                  <a:srgbClr val="111111"/>
                </a:solidFill>
                <a:effectLst/>
                <a:highlight>
                  <a:srgbClr val="FFFFFF"/>
                </a:highlight>
                <a:latin typeface="Squada One" panose="02000000000000000000" pitchFamily="2" charset="0"/>
              </a:rPr>
              <a:t>` where `</a:t>
            </a:r>
            <a:r>
              <a:rPr lang="en-US" b="0" i="0" dirty="0" err="1">
                <a:solidFill>
                  <a:srgbClr val="111111"/>
                </a:solidFill>
                <a:effectLst/>
                <a:highlight>
                  <a:srgbClr val="FFFFFF"/>
                </a:highlight>
                <a:latin typeface="Squada One" panose="02000000000000000000" pitchFamily="2" charset="0"/>
              </a:rPr>
              <a:t>lives_earned</a:t>
            </a:r>
            <a:r>
              <a:rPr lang="en-US" b="0" i="0" dirty="0">
                <a:solidFill>
                  <a:srgbClr val="111111"/>
                </a:solidFill>
                <a:effectLst/>
                <a:highlight>
                  <a:srgbClr val="FFFFFF"/>
                </a:highlight>
                <a:latin typeface="Squada One" panose="02000000000000000000" pitchFamily="2" charset="0"/>
              </a:rPr>
              <a:t>` is 2, and at least 3 stages are crossed can provide insights into player performance under these specific conditions.</a:t>
            </a:r>
            <a:endParaRPr dirty="0">
              <a:latin typeface="Squada One" panose="02000000000000000000" pitchFamily="2" charset="0"/>
            </a:endParaRPr>
          </a:p>
        </p:txBody>
      </p:sp>
      <p:sp>
        <p:nvSpPr>
          <p:cNvPr id="9" name="TextBox 8">
            <a:extLst>
              <a:ext uri="{FF2B5EF4-FFF2-40B4-BE49-F238E27FC236}">
                <a16:creationId xmlns:a16="http://schemas.microsoft.com/office/drawing/2014/main" id="{CAE9C57E-C403-A80E-6FD2-A266DE6E31AB}"/>
              </a:ext>
            </a:extLst>
          </p:cNvPr>
          <p:cNvSpPr txBox="1"/>
          <p:nvPr/>
        </p:nvSpPr>
        <p:spPr>
          <a:xfrm>
            <a:off x="4669375" y="2115175"/>
            <a:ext cx="3968973" cy="1169551"/>
          </a:xfrm>
          <a:prstGeom prst="rect">
            <a:avLst/>
          </a:prstGeom>
          <a:noFill/>
        </p:spPr>
        <p:txBody>
          <a:bodyPr wrap="square">
            <a:spAutoFit/>
          </a:bodyPr>
          <a:lstStyle/>
          <a:p>
            <a:r>
              <a:rPr lang="en-IN" dirty="0">
                <a:solidFill>
                  <a:schemeClr val="accent6">
                    <a:lumMod val="75000"/>
                  </a:schemeClr>
                </a:solidFill>
                <a:latin typeface="Squada One" panose="02000000000000000000" pitchFamily="2" charset="0"/>
              </a:rPr>
              <a:t>select p.l1_code, </a:t>
            </a:r>
            <a:r>
              <a:rPr lang="en-IN" dirty="0" err="1">
                <a:solidFill>
                  <a:schemeClr val="accent6">
                    <a:lumMod val="75000"/>
                  </a:schemeClr>
                </a:solidFill>
                <a:latin typeface="Squada One" panose="02000000000000000000" pitchFamily="2" charset="0"/>
              </a:rPr>
              <a:t>l.kill_count</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from </a:t>
            </a:r>
            <a:r>
              <a:rPr lang="en-IN" dirty="0" err="1">
                <a:solidFill>
                  <a:schemeClr val="accent6">
                    <a:lumMod val="75000"/>
                  </a:schemeClr>
                </a:solidFill>
                <a:latin typeface="Squada One" panose="02000000000000000000" pitchFamily="2" charset="0"/>
              </a:rPr>
              <a:t>player_details</a:t>
            </a:r>
            <a:r>
              <a:rPr lang="en-IN" dirty="0">
                <a:solidFill>
                  <a:schemeClr val="accent6">
                    <a:lumMod val="75000"/>
                  </a:schemeClr>
                </a:solidFill>
                <a:latin typeface="Squada One" panose="02000000000000000000" pitchFamily="2" charset="0"/>
              </a:rPr>
              <a:t> as p</a:t>
            </a:r>
          </a:p>
          <a:p>
            <a:r>
              <a:rPr lang="en-IN" dirty="0">
                <a:solidFill>
                  <a:schemeClr val="accent6">
                    <a:lumMod val="75000"/>
                  </a:schemeClr>
                </a:solidFill>
                <a:latin typeface="Squada One" panose="02000000000000000000" pitchFamily="2" charset="0"/>
              </a:rPr>
              <a:t>join </a:t>
            </a:r>
            <a:r>
              <a:rPr lang="en-IN" dirty="0" err="1">
                <a:solidFill>
                  <a:schemeClr val="accent6">
                    <a:lumMod val="75000"/>
                  </a:schemeClr>
                </a:solidFill>
                <a:latin typeface="Squada One" panose="02000000000000000000" pitchFamily="2" charset="0"/>
              </a:rPr>
              <a:t>level_details</a:t>
            </a:r>
            <a:r>
              <a:rPr lang="en-IN" dirty="0">
                <a:solidFill>
                  <a:schemeClr val="accent6">
                    <a:lumMod val="75000"/>
                  </a:schemeClr>
                </a:solidFill>
                <a:latin typeface="Squada One" panose="02000000000000000000" pitchFamily="2" charset="0"/>
              </a:rPr>
              <a:t> as l</a:t>
            </a:r>
          </a:p>
          <a:p>
            <a:r>
              <a:rPr lang="en-IN" dirty="0">
                <a:solidFill>
                  <a:schemeClr val="accent6">
                    <a:lumMod val="75000"/>
                  </a:schemeClr>
                </a:solidFill>
                <a:latin typeface="Squada One" panose="02000000000000000000" pitchFamily="2" charset="0"/>
              </a:rPr>
              <a:t>on </a:t>
            </a:r>
            <a:r>
              <a:rPr lang="en-IN" dirty="0" err="1">
                <a:solidFill>
                  <a:schemeClr val="accent6">
                    <a:lumMod val="75000"/>
                  </a:schemeClr>
                </a:solidFill>
                <a:latin typeface="Squada One" panose="02000000000000000000" pitchFamily="2" charset="0"/>
              </a:rPr>
              <a:t>p.p_id</a:t>
            </a:r>
            <a:r>
              <a:rPr lang="en-IN" dirty="0">
                <a:solidFill>
                  <a:schemeClr val="accent6">
                    <a:lumMod val="75000"/>
                  </a:schemeClr>
                </a:solidFill>
                <a:latin typeface="Squada One" panose="02000000000000000000" pitchFamily="2" charset="0"/>
              </a:rPr>
              <a:t> = </a:t>
            </a:r>
            <a:r>
              <a:rPr lang="en-IN" dirty="0" err="1">
                <a:solidFill>
                  <a:schemeClr val="accent6">
                    <a:lumMod val="75000"/>
                  </a:schemeClr>
                </a:solidFill>
                <a:latin typeface="Squada One" panose="02000000000000000000" pitchFamily="2" charset="0"/>
              </a:rPr>
              <a:t>l.p_id</a:t>
            </a:r>
            <a:endParaRPr lang="en-IN" dirty="0">
              <a:solidFill>
                <a:schemeClr val="accent6">
                  <a:lumMod val="75000"/>
                </a:schemeClr>
              </a:solidFill>
              <a:latin typeface="Squada One" panose="02000000000000000000" pitchFamily="2" charset="0"/>
            </a:endParaRPr>
          </a:p>
          <a:p>
            <a:r>
              <a:rPr lang="en-IN" dirty="0">
                <a:solidFill>
                  <a:schemeClr val="accent6">
                    <a:lumMod val="75000"/>
                  </a:schemeClr>
                </a:solidFill>
                <a:latin typeface="Squada One" panose="02000000000000000000" pitchFamily="2" charset="0"/>
              </a:rPr>
              <a:t>where </a:t>
            </a:r>
            <a:r>
              <a:rPr lang="en-IN" dirty="0" err="1">
                <a:solidFill>
                  <a:schemeClr val="accent6">
                    <a:lumMod val="75000"/>
                  </a:schemeClr>
                </a:solidFill>
                <a:latin typeface="Squada One" panose="02000000000000000000" pitchFamily="2" charset="0"/>
              </a:rPr>
              <a:t>l.lives_earned</a:t>
            </a:r>
            <a:r>
              <a:rPr lang="en-IN" dirty="0">
                <a:solidFill>
                  <a:schemeClr val="accent6">
                    <a:lumMod val="75000"/>
                  </a:schemeClr>
                </a:solidFill>
                <a:latin typeface="Squada One" panose="02000000000000000000" pitchFamily="2" charset="0"/>
              </a:rPr>
              <a:t> = 2 and </a:t>
            </a:r>
            <a:r>
              <a:rPr lang="en-IN" dirty="0" err="1">
                <a:solidFill>
                  <a:schemeClr val="accent6">
                    <a:lumMod val="75000"/>
                  </a:schemeClr>
                </a:solidFill>
                <a:latin typeface="Squada One" panose="02000000000000000000" pitchFamily="2" charset="0"/>
              </a:rPr>
              <a:t>l.stages_crossed</a:t>
            </a:r>
            <a:r>
              <a:rPr lang="en-IN" dirty="0">
                <a:solidFill>
                  <a:schemeClr val="accent6">
                    <a:lumMod val="75000"/>
                  </a:schemeClr>
                </a:solidFill>
                <a:latin typeface="Squada One" panose="02000000000000000000" pitchFamily="2" charset="0"/>
              </a:rPr>
              <a:t> = 3;</a:t>
            </a:r>
          </a:p>
        </p:txBody>
      </p:sp>
    </p:spTree>
  </p:cSld>
  <p:clrMapOvr>
    <a:masterClrMapping/>
  </p:clrMapOvr>
  <p:transition spd="slow">
    <p:push/>
  </p:transition>
</p:sld>
</file>

<file path=ppt/theme/theme1.xml><?xml version="1.0" encoding="utf-8"?>
<a:theme xmlns:a="http://schemas.openxmlformats.org/drawingml/2006/main" name="Geek Pride Day by Slidesgo">
  <a:themeElements>
    <a:clrScheme name="Simple Light">
      <a:dk1>
        <a:srgbClr val="6E3DCF"/>
      </a:dk1>
      <a:lt1>
        <a:srgbClr val="2EE6C4"/>
      </a:lt1>
      <a:dk2>
        <a:srgbClr val="FF0098"/>
      </a:dk2>
      <a:lt2>
        <a:srgbClr val="2D0066"/>
      </a:lt2>
      <a:accent1>
        <a:srgbClr val="20124D"/>
      </a:accent1>
      <a:accent2>
        <a:srgbClr val="FFFFFF"/>
      </a:accent2>
      <a:accent3>
        <a:srgbClr val="20124D"/>
      </a:accent3>
      <a:accent4>
        <a:srgbClr val="6E3DCF"/>
      </a:accent4>
      <a:accent5>
        <a:srgbClr val="2EE6C4"/>
      </a:accent5>
      <a:accent6>
        <a:srgbClr val="FF009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2586</Words>
  <Application>Microsoft Office PowerPoint</Application>
  <PresentationFormat>On-screen Show (16:9)</PresentationFormat>
  <Paragraphs>218</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Squada One</vt:lpstr>
      <vt:lpstr>Fira Sans Extra Condensed Medium</vt:lpstr>
      <vt:lpstr>Muli</vt:lpstr>
      <vt:lpstr>Barlow</vt:lpstr>
      <vt:lpstr>Roboto Slab Light</vt:lpstr>
      <vt:lpstr>Bahiana</vt:lpstr>
      <vt:lpstr>Geek Pride Day by Slidesgo</vt:lpstr>
      <vt:lpstr>GAME ANALYSIS USING  SQL</vt:lpstr>
      <vt:lpstr>PowerPoint Presentation</vt:lpstr>
      <vt:lpstr>CONTENTS OF THIS PRESENTATION</vt:lpstr>
      <vt:lpstr>INTRODUCTION</vt:lpstr>
      <vt:lpstr>DATA SOURCE &amp; METHODOLOGY</vt:lpstr>
      <vt:lpstr>Uploading CSVs using Python  Pandas &amp; SqlAlchemy</vt:lpstr>
      <vt:lpstr>PowerPoint Presentation</vt:lpstr>
      <vt:lpstr>Extract `P_ID`, `Dev_ID`, `PName`, and `Difficulty_level` of all players at Level 0</vt:lpstr>
      <vt:lpstr>02</vt:lpstr>
      <vt:lpstr>03</vt:lpstr>
      <vt:lpstr>Extract `P_ID` and the total number of unique dates for those players who have played games on multiple days</vt:lpstr>
      <vt:lpstr>05</vt:lpstr>
      <vt:lpstr>06</vt:lpstr>
      <vt:lpstr>Find the top 3 scores based on each `Dev_ID` and rank them in increasing order using `Row_Number`. Display the difficulty as well.</vt:lpstr>
      <vt:lpstr>08</vt:lpstr>
      <vt:lpstr>09</vt:lpstr>
      <vt:lpstr>Find the device ID that is first logged in (based on `start_datetime`) for each player (`P_ID`). Output should contain player ID, device ID, and first login datetime</vt:lpstr>
      <vt:lpstr>11</vt:lpstr>
      <vt:lpstr>12</vt:lpstr>
      <vt:lpstr>Extract the top 3 highest sums of scores for each `Dev_ID` and the corresponding `P_ID`.</vt:lpstr>
      <vt:lpstr>14</vt:lpstr>
      <vt:lpstr>15</vt:lpstr>
      <vt:lpstr>TOP THREE INSIGHTS, WHY?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GEEK PRIDE DAY</dc:title>
  <dc:creator>Ayush Kumar</dc:creator>
  <cp:lastModifiedBy>Ayush Kumar</cp:lastModifiedBy>
  <cp:revision>23</cp:revision>
  <dcterms:modified xsi:type="dcterms:W3CDTF">2024-04-12T21:21:37Z</dcterms:modified>
</cp:coreProperties>
</file>