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80" r:id="rId21"/>
    <p:sldId id="279" r:id="rId22"/>
    <p:sldId id="278" r:id="rId23"/>
    <p:sldId id="277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0"/>
    <p:restoredTop sz="94637"/>
  </p:normalViewPr>
  <p:slideViewPr>
    <p:cSldViewPr snapToGrid="0">
      <p:cViewPr varScale="1">
        <p:scale>
          <a:sx n="76" d="100"/>
          <a:sy n="76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6D940-4E91-B54D-BD2A-F335FF41EAD5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C1FDE-FA51-734B-998C-7A2885798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1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1FDE-FA51-734B-998C-7A2885798B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7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6314-492D-3F82-296F-911CBAF97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375B2-677F-D0FE-1640-A02966F58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564A-3025-47EF-9C73-EAA3C2E8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FF73-9D7C-8D46-83E2-C63BAEE73739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3C46-2C0E-735F-864C-11C5BC75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72C0-26A8-ADD0-498D-E9441138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B0B4-8416-D04B-904D-D2766F5B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FB9B-D00A-F3DB-A50C-3F041B1F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A771-D0C8-2A7E-955D-AD89D14C8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EA76-7DFA-3B7E-562B-B9882699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FF73-9D7C-8D46-83E2-C63BAEE73739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5401F-734E-2BF1-A66E-1F10DCDF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4DE6-AC8A-7EBE-D379-03C5FD8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B0B4-8416-D04B-904D-D2766F5B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1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E0C90-5C9D-7323-3DE7-AD93F1390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FA8E-ACFA-2A43-22FA-8099BE865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471A2-0135-C4FC-09D9-A65CCBE9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FF73-9D7C-8D46-83E2-C63BAEE73739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5960-90CA-7136-436B-8BC2A756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F0155-960A-F0DA-8B93-2AEFBD55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B0B4-8416-D04B-904D-D2766F5B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6342-B192-20E4-8134-909F9B4B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A17B-4B9D-18AF-6AE9-2323F630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7FD27-200A-1998-ED06-9F872B8E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FF73-9D7C-8D46-83E2-C63BAEE73739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D3069-5C29-3724-4A47-1607887E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7F32-5E53-30D5-1B49-A7D2E9DB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B0B4-8416-D04B-904D-D2766F5B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0B4C-D353-4959-A4C8-07699B55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20DF7-5469-7E3C-3528-1EF18F37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EE98-8FD2-E456-4AEF-FEA45F30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FF73-9D7C-8D46-83E2-C63BAEE73739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059E7-0265-A647-7BA5-4F2BEC3D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CB1F9-676B-02FC-8FAB-37807A6F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B0B4-8416-D04B-904D-D2766F5B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6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C9DB-5B60-1157-9555-DFD702ED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1624-D3D7-A686-7A4A-378B2E9D0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9236A-1FF4-9263-B53B-AB3726D9D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4DD3E-1547-2450-ACD4-989704D7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FF73-9D7C-8D46-83E2-C63BAEE73739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62314-D7D6-8895-D3AC-F99AEC3D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60598-41C5-05B2-B65E-FECF1CB9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B0B4-8416-D04B-904D-D2766F5B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8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57B8-4D64-EF28-E686-4FB09481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7517C-2D84-8845-81C0-1093DAA6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DC6C9-FEB3-774E-0ABE-67C27B82A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89268-56DE-6E98-41C8-1222B83DB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2B095-0979-F16C-1DFE-A1CBC4479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8DF4F-D908-56E5-541A-CF9E552A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FF73-9D7C-8D46-83E2-C63BAEE73739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0658-2726-C5BE-4CE9-7CBF3255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DC96-55EA-C980-678F-D18FD83D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B0B4-8416-D04B-904D-D2766F5B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7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14B1-E0A9-4A16-DD31-A12DE494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83323-0EE4-70CB-A65D-8B1A2D94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FF73-9D7C-8D46-83E2-C63BAEE73739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71D62-3138-74A4-632C-D64F3791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D9666-8D72-7A22-1657-B8366FD3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B0B4-8416-D04B-904D-D2766F5B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0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6D13C-C2E6-83B9-7A1F-13F5F552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FF73-9D7C-8D46-83E2-C63BAEE73739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F889D-B74A-1935-40E7-7E33E349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BC79-9C7F-B223-D1FB-B66EB238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B0B4-8416-D04B-904D-D2766F5B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993B-643D-DDB5-6F36-AC9C4D90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7900-37DD-FE26-085D-D863CB0E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27D48-1483-90FA-836C-F9191A114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80C1B-3EE0-85BB-7A81-D456883D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FF73-9D7C-8D46-83E2-C63BAEE73739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F9D2F-3815-CFE7-CE7B-EF8D39A1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09084-D811-86D4-CF69-9B773FF2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B0B4-8416-D04B-904D-D2766F5B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3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ED79-5BB6-A498-1A62-8DCDE7E2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67FA7-E189-20DF-AAF3-8BEB60F3D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217C4-474A-B61B-BF31-CE73E2225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42CC5-DCBD-C007-6388-F3F1D486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FF73-9D7C-8D46-83E2-C63BAEE73739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98A3F-E543-7CB6-6F81-4147BAB1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6B47A-04AE-1529-5866-A3ED7402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5B0B4-8416-D04B-904D-D2766F5B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7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5E8B5-8D18-22DE-C1C3-727B4504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F348E-DCEA-21C3-BC53-30394D857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33751-DED9-9A13-2A1D-FE8D7907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FFFF73-9D7C-8D46-83E2-C63BAEE73739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1A1AF-9C88-6E36-E775-E05E4EEAA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15A7-DED7-EA5D-9848-8C7F476D8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5B0B4-8416-D04B-904D-D2766F5B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9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0790F-BD09-A796-6ACE-DC8B9CE7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IN" sz="1900" b="0" i="0">
                <a:solidFill>
                  <a:srgbClr val="FFFFFF"/>
                </a:solidFill>
                <a:effectLst/>
                <a:latin typeface="Plus Jakarta Sans"/>
              </a:rPr>
              <a:t>How do customer preferences vary based on their location or demographics? Can we explore this through interactive visualizations?</a:t>
            </a:r>
            <a:br>
              <a:rPr lang="en-IN" sz="1900" b="0" i="0">
                <a:solidFill>
                  <a:srgbClr val="FFFFFF"/>
                </a:solidFill>
                <a:effectLst/>
                <a:latin typeface="Plus Jakarta Sans"/>
              </a:rPr>
            </a:br>
            <a:endParaRPr lang="en-US" sz="19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20-2F85-A505-C256-63B238498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291839" cy="830453"/>
          </a:xfrm>
        </p:spPr>
        <p:txBody>
          <a:bodyPr anchor="ctr"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Customers in Austria has most average sales </a:t>
            </a:r>
            <a:br>
              <a:rPr lang="en-US" sz="1700">
                <a:solidFill>
                  <a:srgbClr val="FFFFFF"/>
                </a:solidFill>
              </a:rPr>
            </a:br>
            <a:r>
              <a:rPr lang="en-US" sz="1700">
                <a:solidFill>
                  <a:srgbClr val="FFFFFF"/>
                </a:solidFill>
              </a:rPr>
              <a:t>and USA has max total 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17F2A5-3C6D-39C0-6F10-194F0B373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846162"/>
            <a:ext cx="5131088" cy="2668165"/>
          </a:xfrm>
          <a:prstGeom prst="rect">
            <a:avLst/>
          </a:prstGeom>
        </p:spPr>
      </p:pic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7638C8C4-CF3D-0558-3EFA-B0B26B676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741543"/>
            <a:ext cx="5131087" cy="29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9FAB-519A-C599-2C30-65A61BB7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0" i="0" dirty="0">
                <a:solidFill>
                  <a:srgbClr val="24292E"/>
                </a:solidFill>
                <a:effectLst/>
                <a:latin typeface="Plus Jakarta Sans"/>
              </a:rPr>
              <a:t>Can we identify any trends or patterns in supplier costs or pricing structures through visualizations? How can this information be used for procurement optimization?</a:t>
            </a:r>
            <a:br>
              <a:rPr lang="en-IN" b="0" i="0" dirty="0">
                <a:solidFill>
                  <a:srgbClr val="24292E"/>
                </a:solidFill>
                <a:effectLst/>
                <a:latin typeface="Plus Jakarta San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339E-DDA2-B060-70D0-E708C10D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product has only one supplier so we cant comment on pricing structure and supplier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2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0DAE-9815-2315-8A2D-2EE3C6D4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500" b="0" i="0" dirty="0">
                <a:solidFill>
                  <a:srgbClr val="24292E"/>
                </a:solidFill>
                <a:effectLst/>
                <a:latin typeface="Plus Jakarta Sans"/>
              </a:rPr>
              <a:t>Are there any correlations between supplier attributes (e.g., location, size, industry) and performance metrics (e.g., on-time delivery, product quality)? Can we explore this visually through scatter plots or heatmaps?</a:t>
            </a:r>
            <a:br>
              <a:rPr lang="en-IN" sz="1500" b="0" i="0" dirty="0">
                <a:solidFill>
                  <a:srgbClr val="24292E"/>
                </a:solidFill>
                <a:effectLst/>
                <a:latin typeface="Plus Jakarta Sans"/>
              </a:rPr>
            </a:br>
            <a:endParaRPr lang="en-US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46598-09F1-DFA0-BBDB-80B208D7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have any data related to product quality and </a:t>
            </a:r>
            <a:r>
              <a:rPr lang="en-US" dirty="0" err="1"/>
              <a:t>ontime</a:t>
            </a:r>
            <a:r>
              <a:rPr lang="en-US" dirty="0"/>
              <a:t>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2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C97C-19E6-1BAE-D93A-EF125E11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500" b="0" i="0" dirty="0">
                <a:solidFill>
                  <a:srgbClr val="24292E"/>
                </a:solidFill>
                <a:effectLst/>
                <a:latin typeface="Plus Jakarta Sans"/>
              </a:rPr>
              <a:t>Are there any correlations between product attributes (e.g., size, </a:t>
            </a:r>
            <a:r>
              <a:rPr lang="en-IN" sz="1500" b="0" i="0" dirty="0" err="1">
                <a:solidFill>
                  <a:srgbClr val="24292E"/>
                </a:solidFill>
                <a:effectLst/>
                <a:latin typeface="Plus Jakarta Sans"/>
              </a:rPr>
              <a:t>color</a:t>
            </a:r>
            <a:r>
              <a:rPr lang="en-IN" sz="1500" b="0" i="0" dirty="0">
                <a:solidFill>
                  <a:srgbClr val="24292E"/>
                </a:solidFill>
                <a:effectLst/>
                <a:latin typeface="Plus Jakarta Sans"/>
              </a:rPr>
              <a:t>, features) and sales performance? Can we explore this visually using scatter plots or heatmaps?</a:t>
            </a:r>
            <a:br>
              <a:rPr lang="en-IN" sz="1500" b="0" i="0" dirty="0">
                <a:solidFill>
                  <a:srgbClr val="24292E"/>
                </a:solidFill>
                <a:effectLst/>
                <a:latin typeface="Plus Jakarta Sans"/>
              </a:rPr>
            </a:br>
            <a:endParaRPr lang="en-US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2A6E-1248-A62F-5DF5-2EF5D06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have data regarding size color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22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01870E-E023-1917-039C-BDF00967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PowerBI questions</a:t>
            </a:r>
          </a:p>
        </p:txBody>
      </p:sp>
    </p:spTree>
    <p:extLst>
      <p:ext uri="{BB962C8B-B14F-4D97-AF65-F5344CB8AC3E}">
        <p14:creationId xmlns:p14="http://schemas.microsoft.com/office/powerpoint/2010/main" val="375115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58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62CF1-CD0E-2B30-C975-6A3CE6A4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How does customer distribution vary across different regions or customer segments? Can we visualize it on a map or bar chart?</a:t>
            </a:r>
            <a:br>
              <a:rPr lang="en-US" sz="22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map of the world with blue circles&#10;&#10;Description automatically generated">
            <a:extLst>
              <a:ext uri="{FF2B5EF4-FFF2-40B4-BE49-F238E27FC236}">
                <a16:creationId xmlns:a16="http://schemas.microsoft.com/office/drawing/2014/main" id="{C347E26C-F2E7-588A-B876-434E9BA5D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537" y="640080"/>
            <a:ext cx="7152328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3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58B81-4313-3006-34D2-A85FDD2D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What is the trend in customer acquisition over time? Can we create a line chart or area chart to display it?</a:t>
            </a:r>
            <a:br>
              <a:rPr lang="en-US" sz="22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33DED841-2138-EBAA-155A-367670DD2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839482"/>
            <a:ext cx="7347537" cy="5180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C9732B-4993-D67A-14A1-22A4CA5692EE}"/>
              </a:ext>
            </a:extLst>
          </p:cNvPr>
          <p:cNvSpPr txBox="1"/>
          <p:nvPr/>
        </p:nvSpPr>
        <p:spPr>
          <a:xfrm>
            <a:off x="694749" y="4557933"/>
            <a:ext cx="308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  count is growing </a:t>
            </a:r>
          </a:p>
        </p:txBody>
      </p:sp>
    </p:spTree>
    <p:extLst>
      <p:ext uri="{BB962C8B-B14F-4D97-AF65-F5344CB8AC3E}">
        <p14:creationId xmlns:p14="http://schemas.microsoft.com/office/powerpoint/2010/main" val="361898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7449-F5D3-76B7-D77F-0FEFE4CC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500" b="0" i="0" dirty="0">
                <a:solidFill>
                  <a:srgbClr val="24292E"/>
                </a:solidFill>
                <a:effectLst/>
                <a:latin typeface="Plus Jakarta Sans"/>
              </a:rPr>
              <a:t>Can we visualize the distribution of customer demographics such as age, gender, or income using histograms or pie charts?</a:t>
            </a:r>
            <a:br>
              <a:rPr lang="en-IN" sz="1500" b="0" i="0" dirty="0">
                <a:solidFill>
                  <a:srgbClr val="24292E"/>
                </a:solidFill>
                <a:effectLst/>
                <a:latin typeface="Plus Jakarta Sans"/>
              </a:rPr>
            </a:br>
            <a:endParaRPr lang="en-US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8801-1E12-7493-465E-69247A06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</a:t>
            </a:r>
            <a:r>
              <a:rPr lang="en-US" dirty="0" err="1"/>
              <a:t>dont</a:t>
            </a:r>
            <a:r>
              <a:rPr lang="en-US" dirty="0"/>
              <a:t> have data related to customer age gender and income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2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5F24-2922-0AFC-96FB-0FFF1F07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400" b="0" i="0" dirty="0">
                <a:solidFill>
                  <a:srgbClr val="24292E"/>
                </a:solidFill>
                <a:effectLst/>
                <a:latin typeface="Plus Jakarta Sans"/>
              </a:rPr>
              <a:t>How does order volume change over time? Can we create a time series chart or stacked bar chart to visualize it?</a:t>
            </a:r>
          </a:p>
        </p:txBody>
      </p:sp>
      <p:pic>
        <p:nvPicPr>
          <p:cNvPr id="9" name="Content Placeholder 8" descr="A graph with blue lines&#10;&#10;Description automatically generated">
            <a:extLst>
              <a:ext uri="{FF2B5EF4-FFF2-40B4-BE49-F238E27FC236}">
                <a16:creationId xmlns:a16="http://schemas.microsoft.com/office/drawing/2014/main" id="{B81D468C-7F9F-F44B-10B8-3FEBD57DE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9619"/>
            <a:ext cx="10515600" cy="3943350"/>
          </a:xfrm>
        </p:spPr>
      </p:pic>
    </p:spTree>
    <p:extLst>
      <p:ext uri="{BB962C8B-B14F-4D97-AF65-F5344CB8AC3E}">
        <p14:creationId xmlns:p14="http://schemas.microsoft.com/office/powerpoint/2010/main" val="22807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2D59F-421D-501B-966E-B41D27AB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What is the distribution of order values? Can we create a histogram or box plot to display it?</a:t>
            </a:r>
            <a:br>
              <a:rPr lang="en-US" sz="22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A graph with blue and white lines&#10;&#10;Description automatically generated">
            <a:extLst>
              <a:ext uri="{FF2B5EF4-FFF2-40B4-BE49-F238E27FC236}">
                <a16:creationId xmlns:a16="http://schemas.microsoft.com/office/drawing/2014/main" id="{295CF617-880B-3624-B2F7-53F299855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1783" y="1675227"/>
            <a:ext cx="105884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4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4FD54-5828-31F5-E3CA-163B3961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Can we visualize the average order processing time or shipping duration using a bar chart or box plot</a:t>
            </a:r>
            <a:endParaRPr lang="en-US" sz="2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14320-A0CC-6245-9B8C-97D4116BE936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From here we can average processing time for each product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10" name="Content Placeholder 9" descr="A blue and white bar chart&#10;&#10;Description automatically generated">
            <a:extLst>
              <a:ext uri="{FF2B5EF4-FFF2-40B4-BE49-F238E27FC236}">
                <a16:creationId xmlns:a16="http://schemas.microsoft.com/office/drawing/2014/main" id="{2B12BF66-EFDE-09A6-D488-8931E419B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4171"/>
            <a:ext cx="10515600" cy="4134245"/>
          </a:xfrm>
        </p:spPr>
      </p:pic>
    </p:spTree>
    <p:extLst>
      <p:ext uri="{BB962C8B-B14F-4D97-AF65-F5344CB8AC3E}">
        <p14:creationId xmlns:p14="http://schemas.microsoft.com/office/powerpoint/2010/main" val="283518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5E787-683A-D738-A8E3-37681168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Are there any interesting patterns or clusters in customer behavior that can be visualized to identify potential market segments?</a:t>
            </a:r>
            <a:br>
              <a:rPr lang="en-US" sz="2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FBA92-2F5D-B705-FDA2-6EA4D79F9D0C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Beverages has potential market for northwind traders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Content Placeholder 4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07005EF7-BE32-8AA1-2D52-E09388F0C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190" y="2405149"/>
            <a:ext cx="10329522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26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4FFDC-559D-A5B8-3231-8315B52C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5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What is the distribution of supplier ratings or performance metrics? Can we create a bar chart or radar chart to visualize it?</a:t>
            </a:r>
            <a:br>
              <a:rPr lang="en-US" sz="15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5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78A9DE-F3CA-4505-E336-73E7142AA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863608"/>
            <a:ext cx="10905066" cy="20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06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922F7-45C7-4121-F22E-7DB8542E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Can we visualize the geographical distribution of suppliers using a map or bubble chart?</a:t>
            </a:r>
            <a:br>
              <a:rPr lang="en-US" sz="22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map of the world with red circles&#10;&#10;Description automatically generated">
            <a:extLst>
              <a:ext uri="{FF2B5EF4-FFF2-40B4-BE49-F238E27FC236}">
                <a16:creationId xmlns:a16="http://schemas.microsoft.com/office/drawing/2014/main" id="{9EE9DD27-1180-FE7C-FB31-2C0360ED5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260" y="1675227"/>
            <a:ext cx="791747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47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68BA2-C3C6-5CDE-F948-BB52AA2B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10717329" cy="1773936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chemeClr val="tx2"/>
                </a:solidFill>
                <a:effectLst/>
                <a:latin typeface="Plus Jakarta Sans"/>
              </a:rPr>
              <a:t>Can we visualize the pricing distribution of products using a box plot or violin plot?</a:t>
            </a:r>
            <a:br>
              <a:rPr lang="en-IN" sz="2800" b="0" i="0" dirty="0">
                <a:solidFill>
                  <a:schemeClr val="tx2"/>
                </a:solidFill>
                <a:effectLst/>
                <a:latin typeface="Plus Jakarta Sans"/>
              </a:rPr>
            </a:b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1FCDDB-5BBB-BBF0-FAA9-FAEF1460863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7676441" y="-1519643"/>
            <a:ext cx="5029200" cy="50766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FEC406-0D7D-21C9-6DC4-34B95CA4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10" y="3364198"/>
            <a:ext cx="4749738" cy="2695476"/>
          </a:xfrm>
          <a:prstGeom prst="rect">
            <a:avLst/>
          </a:prstGeom>
        </p:spPr>
      </p:pic>
      <p:pic>
        <p:nvPicPr>
          <p:cNvPr id="7" name="Picture 6" descr="A green rectangle with black line&#10;&#10;Description automatically generated">
            <a:extLst>
              <a:ext uri="{FF2B5EF4-FFF2-40B4-BE49-F238E27FC236}">
                <a16:creationId xmlns:a16="http://schemas.microsoft.com/office/drawing/2014/main" id="{527D38A6-7001-3745-9838-F55FC9B8B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1" y="4085515"/>
            <a:ext cx="5166360" cy="12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0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4D8F3-C0D0-3DBF-3581-24B11DA8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How does the sales volume vary across different product categories? Can we create a bar chart or treemap to display it?</a:t>
            </a:r>
            <a:br>
              <a:rPr lang="en-US" sz="18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8B027B-4707-AC39-4512-7949F55F1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295" y="1675227"/>
            <a:ext cx="81374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6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5D3DD-393E-D138-F087-72AA3A54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Can we visualize employee performance ratings or KPIs using a radar chart or bullet graph?</a:t>
            </a:r>
            <a:br>
              <a:rPr lang="en-US" sz="22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1FAD8E4-3E66-FC0E-DC91-2FCCBA0B9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808" y="1675227"/>
            <a:ext cx="84503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3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6051-9615-66FC-8FF2-FE9FA585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0" i="0" dirty="0">
                <a:solidFill>
                  <a:srgbClr val="24292E"/>
                </a:solidFill>
                <a:effectLst/>
                <a:latin typeface="Plus Jakarta Sans"/>
              </a:rPr>
              <a:t>Are there any specific product categories or SKUs that contribute significantly to order revenue? Can we identify them through visualizations?</a:t>
            </a:r>
            <a:br>
              <a:rPr lang="en-IN" sz="1600" b="0" i="0" dirty="0">
                <a:solidFill>
                  <a:srgbClr val="24292E"/>
                </a:solidFill>
                <a:effectLst/>
                <a:latin typeface="Plus Jakarta Sans"/>
              </a:rPr>
            </a:br>
            <a:endParaRPr lang="en-US" sz="1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4F8D24-2847-3943-EE98-896C18E32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672107"/>
              </p:ext>
            </p:extLst>
          </p:nvPr>
        </p:nvGraphicFramePr>
        <p:xfrm>
          <a:off x="838200" y="1728787"/>
          <a:ext cx="7286624" cy="8858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86624">
                  <a:extLst>
                    <a:ext uri="{9D8B030D-6E8A-4147-A177-3AD203B41FA5}">
                      <a16:colId xmlns:a16="http://schemas.microsoft.com/office/drawing/2014/main" val="295667341"/>
                    </a:ext>
                  </a:extLst>
                </a:gridCol>
              </a:tblGrid>
              <a:tr h="88582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'Côte de </a:t>
                      </a:r>
                      <a:r>
                        <a:rPr lang="en-IN" sz="1600" u="none" strike="noStrike" dirty="0" err="1">
                          <a:effectLst/>
                        </a:rPr>
                        <a:t>Blaye</a:t>
                      </a:r>
                      <a:r>
                        <a:rPr lang="en-IN" sz="1600" u="none" strike="noStrike" dirty="0">
                          <a:effectLst/>
                        </a:rPr>
                        <a:t>’ has maximum sales</a:t>
                      </a:r>
                    </a:p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338664"/>
                  </a:ext>
                </a:extLst>
              </a:tr>
            </a:tbl>
          </a:graphicData>
        </a:graphic>
      </p:graphicFrame>
      <p:pic>
        <p:nvPicPr>
          <p:cNvPr id="6" name="Picture 5" descr="A graph with blue and black lines&#10;&#10;Description automatically generated">
            <a:extLst>
              <a:ext uri="{FF2B5EF4-FFF2-40B4-BE49-F238E27FC236}">
                <a16:creationId xmlns:a16="http://schemas.microsoft.com/office/drawing/2014/main" id="{3BC9B82A-0F73-685B-4324-F4B963C8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" y="2844800"/>
            <a:ext cx="10134600" cy="389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7E8E7-3443-F259-62E3-DF06931BCF50}"/>
              </a:ext>
            </a:extLst>
          </p:cNvPr>
          <p:cNvSpPr txBox="1"/>
          <p:nvPr/>
        </p:nvSpPr>
        <p:spPr>
          <a:xfrm>
            <a:off x="10358438" y="217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1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233BC-99E1-DCAC-0E18-E54BC8F3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Are there any correlations between order size and customer demographics or product categories? Can we explore this visually using scatter plots or heatmaps?</a:t>
            </a:r>
            <a:br>
              <a:rPr lang="en-US" sz="2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 descr="A table of numbers with blue text&#10;&#10;Description automatically generated">
            <a:extLst>
              <a:ext uri="{FF2B5EF4-FFF2-40B4-BE49-F238E27FC236}">
                <a16:creationId xmlns:a16="http://schemas.microsoft.com/office/drawing/2014/main" id="{48FF6051-0543-4302-FE2D-D2424F931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987"/>
          <a:stretch/>
        </p:blipFill>
        <p:spPr>
          <a:xfrm>
            <a:off x="838200" y="1653815"/>
            <a:ext cx="10191750" cy="4351338"/>
          </a:xfrm>
        </p:spPr>
      </p:pic>
    </p:spTree>
    <p:extLst>
      <p:ext uri="{BB962C8B-B14F-4D97-AF65-F5344CB8AC3E}">
        <p14:creationId xmlns:p14="http://schemas.microsoft.com/office/powerpoint/2010/main" val="197217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DE88-B1F4-D90C-7AC5-F9AF6FF4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88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3C63E8-15B2-5986-6CCE-36FD08E9DD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057094"/>
              </p:ext>
            </p:extLst>
          </p:nvPr>
        </p:nvGraphicFramePr>
        <p:xfrm>
          <a:off x="838200" y="839569"/>
          <a:ext cx="10515600" cy="251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90114265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500" u="none" strike="noStrike" dirty="0">
                          <a:effectLst/>
                        </a:rPr>
                        <a:t>How does order frequency vary across different customer segments? Can we visualize this using bar charts or tree maps?</a:t>
                      </a:r>
                      <a:endParaRPr lang="en-IN" sz="1500" b="0" i="0" u="none" strike="noStrike" dirty="0">
                        <a:solidFill>
                          <a:srgbClr val="24292E"/>
                        </a:solidFill>
                        <a:effectLst/>
                        <a:latin typeface="Plus Jakarta Sans"/>
                      </a:endParaRPr>
                    </a:p>
                  </a:txBody>
                  <a:tcPr marL="8852" marR="8852" marT="8852" marB="0" anchor="b"/>
                </a:tc>
                <a:extLst>
                  <a:ext uri="{0D108BD9-81ED-4DB2-BD59-A6C34878D82A}">
                    <a16:rowId xmlns:a16="http://schemas.microsoft.com/office/drawing/2014/main" val="3322358032"/>
                  </a:ext>
                </a:extLst>
              </a:tr>
            </a:tbl>
          </a:graphicData>
        </a:graphic>
      </p:graphicFrame>
      <p:pic>
        <p:nvPicPr>
          <p:cNvPr id="6" name="Picture 5" descr="A graph of sales and sales&#10;&#10;Description automatically generated">
            <a:extLst>
              <a:ext uri="{FF2B5EF4-FFF2-40B4-BE49-F238E27FC236}">
                <a16:creationId xmlns:a16="http://schemas.microsoft.com/office/drawing/2014/main" id="{84224BE9-9AD2-6C71-6F73-DD7B5EB5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2133600"/>
            <a:ext cx="10645140" cy="259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20A6C1-95DC-2E2D-4215-5F9369ECA0F0}"/>
              </a:ext>
            </a:extLst>
          </p:cNvPr>
          <p:cNvSpPr txBox="1"/>
          <p:nvPr/>
        </p:nvSpPr>
        <p:spPr>
          <a:xfrm>
            <a:off x="1051560" y="5120640"/>
            <a:ext cx="991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representative has maximum order 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9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57A56-8E7F-3F80-14F3-B8EA8286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0" i="0">
                <a:effectLst/>
              </a:rPr>
              <a:t>How does employee turnover vary across different departments or job roles? Can we visualize this using bar charts or heatmap</a:t>
            </a:r>
            <a:endParaRPr lang="en-US" sz="22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12CE87-70CB-38D3-7FD8-35099193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Margaret has done max turnover</a:t>
            </a:r>
          </a:p>
          <a:p>
            <a:pPr marL="0" indent="0" algn="ctr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Content Placeholder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1DBC8EFC-938A-856D-5927-4267169D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01" y="2157897"/>
            <a:ext cx="912139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2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DADE-C874-832C-971E-57BC24F8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0" i="0" dirty="0">
                <a:solidFill>
                  <a:srgbClr val="24292E"/>
                </a:solidFill>
                <a:effectLst/>
                <a:latin typeface="Aptos" panose="020B0004020202020204" pitchFamily="34" charset="0"/>
              </a:rPr>
              <a:t>How does product demand fluctuate over different seasons or months? Can we visualize this through line charts or area charts?</a:t>
            </a:r>
            <a:br>
              <a:rPr lang="en-IN" sz="1800" b="0" i="0" dirty="0">
                <a:solidFill>
                  <a:srgbClr val="24292E"/>
                </a:solidFill>
                <a:effectLst/>
                <a:latin typeface="Aptos" panose="020B0004020202020204" pitchFamily="34" charset="0"/>
              </a:rPr>
            </a:br>
            <a:endParaRPr lang="en-US" sz="1800" dirty="0">
              <a:latin typeface="Aptos" panose="020B00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01E68C-39B5-B3CA-2E0E-4D1254E66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009145"/>
              </p:ext>
            </p:extLst>
          </p:nvPr>
        </p:nvGraphicFramePr>
        <p:xfrm>
          <a:off x="838200" y="2480310"/>
          <a:ext cx="10515600" cy="32004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438">
                  <a:extLst>
                    <a:ext uri="{9D8B030D-6E8A-4147-A177-3AD203B41FA5}">
                      <a16:colId xmlns:a16="http://schemas.microsoft.com/office/drawing/2014/main" val="3479322533"/>
                    </a:ext>
                  </a:extLst>
                </a:gridCol>
                <a:gridCol w="5423075">
                  <a:extLst>
                    <a:ext uri="{9D8B030D-6E8A-4147-A177-3AD203B41FA5}">
                      <a16:colId xmlns:a16="http://schemas.microsoft.com/office/drawing/2014/main" val="2579045749"/>
                    </a:ext>
                  </a:extLst>
                </a:gridCol>
                <a:gridCol w="2572087">
                  <a:extLst>
                    <a:ext uri="{9D8B030D-6E8A-4147-A177-3AD203B41FA5}">
                      <a16:colId xmlns:a16="http://schemas.microsoft.com/office/drawing/2014/main" val="155537001"/>
                    </a:ext>
                  </a:extLst>
                </a:gridCol>
              </a:tblGrid>
              <a:tr h="356374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078875"/>
                  </a:ext>
                </a:extLst>
              </a:tr>
              <a:tr h="37897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month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product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 orderID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7823273"/>
                  </a:ext>
                </a:extLst>
              </a:tr>
              <a:tr h="2054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'1'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'Gorgonzola Telino'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'313'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077884"/>
                  </a:ext>
                </a:extLst>
              </a:tr>
              <a:tr h="2054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'2'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'Camembert Pierrot'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'216'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2361895"/>
                  </a:ext>
                </a:extLst>
              </a:tr>
              <a:tr h="2054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'3'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'Sir Rodney\'s Scones'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'230'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1965252"/>
                  </a:ext>
                </a:extLst>
              </a:tr>
              <a:tr h="2054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'4'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'Guaraná Fantástica'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'333'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809129"/>
                  </a:ext>
                </a:extLst>
              </a:tr>
              <a:tr h="2054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'5'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'Raclette Courdavault'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'386'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4275523"/>
                  </a:ext>
                </a:extLst>
              </a:tr>
              <a:tr h="2054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'6'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'Gorgonzola Telino'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'155'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80003"/>
                  </a:ext>
                </a:extLst>
              </a:tr>
              <a:tr h="2054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'7'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'Gorgonzola Telino'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'171'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474891"/>
                  </a:ext>
                </a:extLst>
              </a:tr>
              <a:tr h="2054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'8'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'Raclette Courdavault'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'185'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763700"/>
                  </a:ext>
                </a:extLst>
              </a:tr>
              <a:tr h="2054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'9'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'Boston Crab Meat'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'160'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111377"/>
                  </a:ext>
                </a:extLst>
              </a:tr>
              <a:tr h="2054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'10'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'Boston Crab Meat'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'194'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493614"/>
                  </a:ext>
                </a:extLst>
              </a:tr>
              <a:tr h="2054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'11'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'Fløtemysost'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'188'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5269176"/>
                  </a:ext>
                </a:extLst>
              </a:tr>
              <a:tr h="2054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'12'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'Camembert Pierrot'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'208'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601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55E669-F616-6743-A26A-78C935AACE1F}"/>
              </a:ext>
            </a:extLst>
          </p:cNvPr>
          <p:cNvSpPr txBox="1"/>
          <p:nvPr/>
        </p:nvSpPr>
        <p:spPr>
          <a:xfrm>
            <a:off x="838200" y="1988820"/>
            <a:ext cx="4158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max product sold each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7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E3D8-2010-79C0-FD2B-2EA26560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0" i="0" dirty="0">
                <a:solidFill>
                  <a:srgbClr val="24292E"/>
                </a:solidFill>
                <a:effectLst/>
                <a:latin typeface="Plus Jakarta Sans"/>
              </a:rPr>
              <a:t>Can we identify any outliers or anomalies in product performance or sales using visualizations? How can this information be used for product optimization?</a:t>
            </a:r>
            <a:br>
              <a:rPr lang="en-IN" sz="1600" b="0" i="0" dirty="0">
                <a:solidFill>
                  <a:srgbClr val="24292E"/>
                </a:solidFill>
                <a:effectLst/>
                <a:latin typeface="Plus Jakarta Sans"/>
              </a:rPr>
            </a:br>
            <a:endParaRPr lang="en-US" sz="1600" dirty="0"/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2851AD7-6956-3848-00B6-614352A17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400"/>
          <a:stretch/>
        </p:blipFill>
        <p:spPr>
          <a:xfrm>
            <a:off x="1252357" y="1199406"/>
            <a:ext cx="9687285" cy="4203381"/>
          </a:xfrm>
        </p:spPr>
      </p:pic>
    </p:spTree>
    <p:extLst>
      <p:ext uri="{BB962C8B-B14F-4D97-AF65-F5344CB8AC3E}">
        <p14:creationId xmlns:p14="http://schemas.microsoft.com/office/powerpoint/2010/main" val="305846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F71-6EDB-FC24-00B8-2CE5617F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b="0" i="0" dirty="0">
                <a:solidFill>
                  <a:srgbClr val="24292E"/>
                </a:solidFill>
                <a:effectLst/>
                <a:latin typeface="Plus Jakarta Sans"/>
              </a:rPr>
              <a:t>How does supplier performance vary across different product categories or departments? Can we visualize this using stacked bar charts or grouped column charts?</a:t>
            </a:r>
            <a:br>
              <a:rPr lang="en-IN" sz="1600" b="0" i="0" dirty="0">
                <a:solidFill>
                  <a:srgbClr val="24292E"/>
                </a:solidFill>
                <a:effectLst/>
                <a:latin typeface="Plus Jakarta Sans"/>
              </a:rPr>
            </a:br>
            <a:endParaRPr lang="en-US" sz="1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4B5A13-AA65-3EB9-6337-27ADC03CB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452661"/>
              </p:ext>
            </p:extLst>
          </p:nvPr>
        </p:nvGraphicFramePr>
        <p:xfrm>
          <a:off x="1050289" y="1391761"/>
          <a:ext cx="3527425" cy="2257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6150">
                  <a:extLst>
                    <a:ext uri="{9D8B030D-6E8A-4147-A177-3AD203B41FA5}">
                      <a16:colId xmlns:a16="http://schemas.microsoft.com/office/drawing/2014/main" val="2808257803"/>
                    </a:ext>
                  </a:extLst>
                </a:gridCol>
                <a:gridCol w="1911275">
                  <a:extLst>
                    <a:ext uri="{9D8B030D-6E8A-4147-A177-3AD203B41FA5}">
                      <a16:colId xmlns:a16="http://schemas.microsoft.com/office/drawing/2014/main" val="3419336340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Biggest supplier of category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011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supplier 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category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7357608"/>
                  </a:ext>
                </a:extLst>
              </a:tr>
              <a:tr h="23637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'Guylène Nodier'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'Beverages'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45846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'Shelley Burke'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'Condiments'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8499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'Chantal Goulet'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'Confections'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05444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'Eliane Noz'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'Dairy Products'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31356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'Giovanni Giudici'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'Grains/Cereals'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8804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'Martin Bein'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'Meat/Poultry'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257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'Wendy Mackenzie'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'Produce'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5182305"/>
                  </a:ext>
                </a:extLst>
              </a:tr>
              <a:tr h="5984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'Ian Devling'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'Seafood'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6777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3123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343C18-B70B-A23D-91C4-EF48357EE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80700"/>
              </p:ext>
            </p:extLst>
          </p:nvPr>
        </p:nvGraphicFramePr>
        <p:xfrm>
          <a:off x="5330824" y="1391761"/>
          <a:ext cx="4739006" cy="4806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6520">
                  <a:extLst>
                    <a:ext uri="{9D8B030D-6E8A-4147-A177-3AD203B41FA5}">
                      <a16:colId xmlns:a16="http://schemas.microsoft.com/office/drawing/2014/main" val="3081292762"/>
                    </a:ext>
                  </a:extLst>
                </a:gridCol>
                <a:gridCol w="2672486">
                  <a:extLst>
                    <a:ext uri="{9D8B030D-6E8A-4147-A177-3AD203B41FA5}">
                      <a16:colId xmlns:a16="http://schemas.microsoft.com/office/drawing/2014/main" val="4173137787"/>
                    </a:ext>
                  </a:extLst>
                </a:gridCol>
              </a:tblGrid>
              <a:tr h="13544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supplier max sale in each category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432965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'Anne Heikkonen'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'Beverages'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975452164"/>
                  </a:ext>
                </a:extLst>
              </a:tr>
              <a:tr h="21741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'Antonio del Valle Saavedra 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'Dairy Products'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525178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'Beate Vileid'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'Dairy Products'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11052761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'Carlos Diaz'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'Beverages'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113226968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'Chandra Leka'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'Beverages'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672678226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'Chantal Goulet'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'Confections'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1476105"/>
                  </a:ext>
                </a:extLst>
              </a:tr>
              <a:tr h="21741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'Charlotte Cooper'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'Beverages'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415843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'Cheryl Saylor'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'Beverages'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370395956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'Dirk Luchte'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'Confections'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838121722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'Eliane Noz'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'Dairy Products'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463118926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'Elio Rossi'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'Dairy Products'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5148922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'Giovanni Giudici'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'Grains/Cereals'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92924743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'Guylène Nodier'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'Beverages'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06769692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'Ian Devling'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'Meat/Poultry'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71460548"/>
                  </a:ext>
                </a:extLst>
              </a:tr>
              <a:tr h="21741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'Jean-Guy Lauzon'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'Meat/Poultry'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716023375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'Lars Peterson'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'Grains/Cereals'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51771778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'Marie Delamare'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'Seafood'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017089110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'Martin Bein'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'Meat/Poultry'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143349175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'Mayumi Ohno'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'Produce'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96865571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'Michael Björn'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'Seafood'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217130411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'Niels Petersen'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'Seafood'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924206388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'Peter Wilson'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'Confections'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555902486"/>
                  </a:ext>
                </a:extLst>
              </a:tr>
              <a:tr h="551124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'Petra Winkler'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'Confections'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610316494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'Regina Murphy'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'Produce'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51645029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'Robb Merchant'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'Seafood'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922575270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'Shelley Burke'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'Condiments'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00092978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'Sven Petersen'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'Seafood'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44469799"/>
                  </a:ext>
                </a:extLst>
              </a:tr>
              <a:tr h="217418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'Wendy Mackenzie'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'Produce'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336058211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</a:rPr>
                        <a:t>'Yoshi Nagase'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</a:rPr>
                        <a:t>'Seafood'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009722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81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</TotalTime>
  <Words>965</Words>
  <Application>Microsoft Macintosh PowerPoint</Application>
  <PresentationFormat>Widescreen</PresentationFormat>
  <Paragraphs>154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Aptos Narrow</vt:lpstr>
      <vt:lpstr>Arial</vt:lpstr>
      <vt:lpstr>Avenir Next LT Pro</vt:lpstr>
      <vt:lpstr>Calibri</vt:lpstr>
      <vt:lpstr>Plus Jakarta Sans</vt:lpstr>
      <vt:lpstr>Office Theme</vt:lpstr>
      <vt:lpstr>How do customer preferences vary based on their location or demographics? Can we explore this through interactive visualizations? </vt:lpstr>
      <vt:lpstr>Are there any interesting patterns or clusters in customer behavior that can be visualized to identify potential market segments? </vt:lpstr>
      <vt:lpstr>Are there any specific product categories or SKUs that contribute significantly to order revenue? Can we identify them through visualizations? </vt:lpstr>
      <vt:lpstr>Are there any correlations between order size and customer demographics or product categories? Can we explore this visually using scatter plots or heatmaps? </vt:lpstr>
      <vt:lpstr>PowerPoint Presentation</vt:lpstr>
      <vt:lpstr>How does employee turnover vary across different departments or job roles? Can we visualize this using bar charts or heatmap</vt:lpstr>
      <vt:lpstr>How does product demand fluctuate over different seasons or months? Can we visualize this through line charts or area charts? </vt:lpstr>
      <vt:lpstr>Can we identify any outliers or anomalies in product performance or sales using visualizations? How can this information be used for product optimization? </vt:lpstr>
      <vt:lpstr>How does supplier performance vary across different product categories or departments? Can we visualize this using stacked bar charts or grouped column charts? </vt:lpstr>
      <vt:lpstr>Can we identify any trends or patterns in supplier costs or pricing structures through visualizations? How can this information be used for procurement optimization? </vt:lpstr>
      <vt:lpstr>Are there any correlations between supplier attributes (e.g., location, size, industry) and performance metrics (e.g., on-time delivery, product quality)? Can we explore this visually through scatter plots or heatmaps? </vt:lpstr>
      <vt:lpstr>Are there any correlations between product attributes (e.g., size, color, features) and sales performance? Can we explore this visually using scatter plots or heatmaps? </vt:lpstr>
      <vt:lpstr>PowerBI questions</vt:lpstr>
      <vt:lpstr>How does customer distribution vary across different regions or customer segments? Can we visualize it on a map or bar chart? </vt:lpstr>
      <vt:lpstr>What is the trend in customer acquisition over time? Can we create a line chart or area chart to display it? </vt:lpstr>
      <vt:lpstr>Can we visualize the distribution of customer demographics such as age, gender, or income using histograms or pie charts? </vt:lpstr>
      <vt:lpstr>How does order volume change over time? Can we create a time series chart or stacked bar chart to visualize it?</vt:lpstr>
      <vt:lpstr>What is the distribution of order values? Can we create a histogram or box plot to display it? </vt:lpstr>
      <vt:lpstr>Can we visualize the average order processing time or shipping duration using a bar chart or box plot</vt:lpstr>
      <vt:lpstr>What is the distribution of supplier ratings or performance metrics? Can we create a bar chart or radar chart to visualize it? </vt:lpstr>
      <vt:lpstr>Can we visualize the geographical distribution of suppliers using a map or bubble chart? </vt:lpstr>
      <vt:lpstr>Can we visualize the pricing distribution of products using a box plot or violin plot? </vt:lpstr>
      <vt:lpstr>How does the sales volume vary across different product categories? Can we create a bar chart or treemap to display it? </vt:lpstr>
      <vt:lpstr>Can we visualize employee performance ratings or KPIs using a radar chart or bullet graph?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 singla</dc:creator>
  <cp:lastModifiedBy>vansh singla</cp:lastModifiedBy>
  <cp:revision>5</cp:revision>
  <dcterms:created xsi:type="dcterms:W3CDTF">2024-12-28T09:59:09Z</dcterms:created>
  <dcterms:modified xsi:type="dcterms:W3CDTF">2024-12-30T06:14:08Z</dcterms:modified>
</cp:coreProperties>
</file>