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0" r:id="rId9"/>
    <p:sldId id="262" r:id="rId10"/>
    <p:sldId id="265" r:id="rId11"/>
    <p:sldId id="264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98E340-49DF-4E26-B98A-72EEFE77DD9B}">
          <p14:sldIdLst>
            <p14:sldId id="256"/>
            <p14:sldId id="257"/>
            <p14:sldId id="258"/>
            <p14:sldId id="259"/>
            <p14:sldId id="261"/>
            <p14:sldId id="266"/>
            <p14:sldId id="267"/>
            <p14:sldId id="260"/>
            <p14:sldId id="262"/>
            <p14:sldId id="265"/>
            <p14:sldId id="264"/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81" d="100"/>
          <a:sy n="81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1FEF8-AAFD-4655-9545-2B38A5A5CAA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6C9EF9-5A0A-4EED-A8CE-D0E37C3D515B}" type="pres">
      <dgm:prSet presAssocID="{2D31FEF8-AAFD-4655-9545-2B38A5A5CAAE}" presName="linearFlow" presStyleCnt="0">
        <dgm:presLayoutVars>
          <dgm:dir/>
          <dgm:resizeHandles val="exact"/>
        </dgm:presLayoutVars>
      </dgm:prSet>
      <dgm:spPr/>
    </dgm:pt>
  </dgm:ptLst>
  <dgm:cxnLst>
    <dgm:cxn modelId="{77919328-B648-4799-B281-F885F21E23B1}" type="presOf" srcId="{2D31FEF8-AAFD-4655-9545-2B38A5A5CAAE}" destId="{676C9EF9-5A0A-4EED-A8CE-D0E37C3D515B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25222-95D9-4465-904C-B1FC192BAAB5}" type="doc">
      <dgm:prSet loTypeId="urn:microsoft.com/office/officeart/2005/8/layout/vList3" loCatId="picture" qsTypeId="urn:microsoft.com/office/officeart/2005/8/quickstyle/3d1" qsCatId="3D" csTypeId="urn:microsoft.com/office/officeart/2005/8/colors/accent1_2" csCatId="accent1" phldr="1"/>
      <dgm:spPr/>
    </dgm:pt>
    <dgm:pt modelId="{C94A65A6-BE48-4975-ABEC-2FF1CFD5A3F7}" type="pres">
      <dgm:prSet presAssocID="{70C25222-95D9-4465-904C-B1FC192BAAB5}" presName="linearFlow" presStyleCnt="0">
        <dgm:presLayoutVars>
          <dgm:dir/>
          <dgm:resizeHandles val="exact"/>
        </dgm:presLayoutVars>
      </dgm:prSet>
      <dgm:spPr/>
    </dgm:pt>
  </dgm:ptLst>
  <dgm:cxnLst>
    <dgm:cxn modelId="{04716A56-DFD4-455E-8D78-2D35A51EA56D}" type="presOf" srcId="{70C25222-95D9-4465-904C-B1FC192BAAB5}" destId="{C94A65A6-BE48-4975-ABEC-2FF1CFD5A3F7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E93E6A-DD34-483C-8439-46CE7879F56D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DDF0AA-365F-4EE0-BC38-05DACF2D4F7A}" type="pres">
      <dgm:prSet presAssocID="{4FE93E6A-DD34-483C-8439-46CE7879F56D}" presName="linear" presStyleCnt="0">
        <dgm:presLayoutVars>
          <dgm:dir/>
          <dgm:resizeHandles val="exact"/>
        </dgm:presLayoutVars>
      </dgm:prSet>
      <dgm:spPr/>
    </dgm:pt>
  </dgm:ptLst>
  <dgm:cxnLst>
    <dgm:cxn modelId="{2E71446C-5DD0-4A77-BB00-8867FE2F6369}" type="presOf" srcId="{4FE93E6A-DD34-483C-8439-46CE7879F56D}" destId="{E3DDF0AA-365F-4EE0-BC38-05DACF2D4F7A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C68B5F-4335-4B97-A7A8-60700713CF2C}" type="doc">
      <dgm:prSet loTypeId="urn:microsoft.com/office/officeart/2005/8/layout/vList3" loCatId="picture" qsTypeId="urn:microsoft.com/office/officeart/2005/8/quickstyle/3d1" qsCatId="3D" csTypeId="urn:microsoft.com/office/officeart/2005/8/colors/accent1_2" csCatId="accent1" phldr="1"/>
      <dgm:spPr/>
    </dgm:pt>
    <dgm:pt modelId="{1F0B9725-F154-40FD-B5E4-EAE33B8F6BA5}">
      <dgm:prSet phldrT="[Text]"/>
      <dgm:spPr/>
      <dgm:t>
        <a:bodyPr/>
        <a:lstStyle/>
        <a:p>
          <a:r>
            <a:rPr lang="en-IN" dirty="0" err="1"/>
            <a:t>Ansh</a:t>
          </a:r>
          <a:r>
            <a:rPr lang="en-IN" dirty="0"/>
            <a:t> </a:t>
          </a:r>
          <a:r>
            <a:rPr lang="en-IN" dirty="0" err="1"/>
            <a:t>Srivastava</a:t>
          </a:r>
          <a:endParaRPr lang="en-IN" dirty="0"/>
        </a:p>
      </dgm:t>
    </dgm:pt>
    <dgm:pt modelId="{DCBE32CB-79F1-416B-A1EF-57B6843A41B2}" type="parTrans" cxnId="{6AC24422-4436-4FC7-BC62-AA8A0F9F9C8C}">
      <dgm:prSet/>
      <dgm:spPr/>
      <dgm:t>
        <a:bodyPr/>
        <a:lstStyle/>
        <a:p>
          <a:endParaRPr lang="en-IN"/>
        </a:p>
      </dgm:t>
    </dgm:pt>
    <dgm:pt modelId="{5554F79E-1515-469E-89AB-20BDBF51E5C0}" type="sibTrans" cxnId="{6AC24422-4436-4FC7-BC62-AA8A0F9F9C8C}">
      <dgm:prSet/>
      <dgm:spPr/>
      <dgm:t>
        <a:bodyPr/>
        <a:lstStyle/>
        <a:p>
          <a:endParaRPr lang="en-IN"/>
        </a:p>
      </dgm:t>
    </dgm:pt>
    <dgm:pt modelId="{77F781F2-5679-48A1-B2CF-FA3C18BFE3CC}" type="pres">
      <dgm:prSet presAssocID="{9CC68B5F-4335-4B97-A7A8-60700713CF2C}" presName="linearFlow" presStyleCnt="0">
        <dgm:presLayoutVars>
          <dgm:dir/>
          <dgm:resizeHandles val="exact"/>
        </dgm:presLayoutVars>
      </dgm:prSet>
      <dgm:spPr/>
    </dgm:pt>
    <dgm:pt modelId="{757EE15C-3CA0-4D70-BA75-23B5FEB2D846}" type="pres">
      <dgm:prSet presAssocID="{1F0B9725-F154-40FD-B5E4-EAE33B8F6BA5}" presName="composite" presStyleCnt="0"/>
      <dgm:spPr/>
    </dgm:pt>
    <dgm:pt modelId="{537D1728-FB43-48C4-978D-E49D915294B2}" type="pres">
      <dgm:prSet presAssocID="{1F0B9725-F154-40FD-B5E4-EAE33B8F6BA5}" presName="imgShp" presStyleLbl="fgImgPlace1" presStyleIdx="0" presStyleCnt="1"/>
      <dgm:spPr/>
    </dgm:pt>
    <dgm:pt modelId="{877BDEC4-B565-4F15-B9D7-ED6297825AF8}" type="pres">
      <dgm:prSet presAssocID="{1F0B9725-F154-40FD-B5E4-EAE33B8F6BA5}" presName="txShp" presStyleLbl="node1" presStyleIdx="0" presStyleCnt="1">
        <dgm:presLayoutVars>
          <dgm:bulletEnabled val="1"/>
        </dgm:presLayoutVars>
      </dgm:prSet>
      <dgm:spPr/>
    </dgm:pt>
  </dgm:ptLst>
  <dgm:cxnLst>
    <dgm:cxn modelId="{6AC24422-4436-4FC7-BC62-AA8A0F9F9C8C}" srcId="{9CC68B5F-4335-4B97-A7A8-60700713CF2C}" destId="{1F0B9725-F154-40FD-B5E4-EAE33B8F6BA5}" srcOrd="0" destOrd="0" parTransId="{DCBE32CB-79F1-416B-A1EF-57B6843A41B2}" sibTransId="{5554F79E-1515-469E-89AB-20BDBF51E5C0}"/>
    <dgm:cxn modelId="{14E5F640-4D44-47B6-B2FA-A8C60971CCB4}" type="presOf" srcId="{1F0B9725-F154-40FD-B5E4-EAE33B8F6BA5}" destId="{877BDEC4-B565-4F15-B9D7-ED6297825AF8}" srcOrd="0" destOrd="0" presId="urn:microsoft.com/office/officeart/2005/8/layout/vList3"/>
    <dgm:cxn modelId="{EAF96DC1-BDA2-4FF7-94D0-5CEECD2186EC}" type="presOf" srcId="{9CC68B5F-4335-4B97-A7A8-60700713CF2C}" destId="{77F781F2-5679-48A1-B2CF-FA3C18BFE3CC}" srcOrd="0" destOrd="0" presId="urn:microsoft.com/office/officeart/2005/8/layout/vList3"/>
    <dgm:cxn modelId="{4CB13E11-8446-4EE0-823E-261CA571E471}" type="presParOf" srcId="{77F781F2-5679-48A1-B2CF-FA3C18BFE3CC}" destId="{757EE15C-3CA0-4D70-BA75-23B5FEB2D846}" srcOrd="0" destOrd="0" presId="urn:microsoft.com/office/officeart/2005/8/layout/vList3"/>
    <dgm:cxn modelId="{E758332B-927E-435F-9D89-9CD61EF232FE}" type="presParOf" srcId="{757EE15C-3CA0-4D70-BA75-23B5FEB2D846}" destId="{537D1728-FB43-48C4-978D-E49D915294B2}" srcOrd="0" destOrd="0" presId="urn:microsoft.com/office/officeart/2005/8/layout/vList3"/>
    <dgm:cxn modelId="{4A7D95C6-AFFD-4787-8E3B-A7CDDF609FDA}" type="presParOf" srcId="{757EE15C-3CA0-4D70-BA75-23B5FEB2D846}" destId="{877BDEC4-B565-4F15-B9D7-ED6297825AF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C68B5F-4335-4B97-A7A8-60700713CF2C}" type="doc">
      <dgm:prSet loTypeId="urn:microsoft.com/office/officeart/2005/8/layout/vList3" loCatId="picture" qsTypeId="urn:microsoft.com/office/officeart/2005/8/quickstyle/3d1" qsCatId="3D" csTypeId="urn:microsoft.com/office/officeart/2005/8/colors/accent1_2" csCatId="accent1" phldr="1"/>
      <dgm:spPr/>
    </dgm:pt>
    <dgm:pt modelId="{1F0B9725-F154-40FD-B5E4-EAE33B8F6BA5}">
      <dgm:prSet phldrT="[Text]"/>
      <dgm:spPr/>
      <dgm:t>
        <a:bodyPr/>
        <a:lstStyle/>
        <a:p>
          <a:r>
            <a:rPr lang="en-IN" dirty="0" err="1"/>
            <a:t>Dipanshu</a:t>
          </a:r>
          <a:r>
            <a:rPr lang="en-IN" dirty="0"/>
            <a:t> Kumar</a:t>
          </a:r>
        </a:p>
      </dgm:t>
    </dgm:pt>
    <dgm:pt modelId="{DCBE32CB-79F1-416B-A1EF-57B6843A41B2}" type="parTrans" cxnId="{6AC24422-4436-4FC7-BC62-AA8A0F9F9C8C}">
      <dgm:prSet/>
      <dgm:spPr/>
      <dgm:t>
        <a:bodyPr/>
        <a:lstStyle/>
        <a:p>
          <a:endParaRPr lang="en-IN"/>
        </a:p>
      </dgm:t>
    </dgm:pt>
    <dgm:pt modelId="{5554F79E-1515-469E-89AB-20BDBF51E5C0}" type="sibTrans" cxnId="{6AC24422-4436-4FC7-BC62-AA8A0F9F9C8C}">
      <dgm:prSet/>
      <dgm:spPr/>
      <dgm:t>
        <a:bodyPr/>
        <a:lstStyle/>
        <a:p>
          <a:endParaRPr lang="en-IN"/>
        </a:p>
      </dgm:t>
    </dgm:pt>
    <dgm:pt modelId="{77F781F2-5679-48A1-B2CF-FA3C18BFE3CC}" type="pres">
      <dgm:prSet presAssocID="{9CC68B5F-4335-4B97-A7A8-60700713CF2C}" presName="linearFlow" presStyleCnt="0">
        <dgm:presLayoutVars>
          <dgm:dir/>
          <dgm:resizeHandles val="exact"/>
        </dgm:presLayoutVars>
      </dgm:prSet>
      <dgm:spPr/>
    </dgm:pt>
    <dgm:pt modelId="{757EE15C-3CA0-4D70-BA75-23B5FEB2D846}" type="pres">
      <dgm:prSet presAssocID="{1F0B9725-F154-40FD-B5E4-EAE33B8F6BA5}" presName="composite" presStyleCnt="0"/>
      <dgm:spPr/>
    </dgm:pt>
    <dgm:pt modelId="{537D1728-FB43-48C4-978D-E49D915294B2}" type="pres">
      <dgm:prSet presAssocID="{1F0B9725-F154-40FD-B5E4-EAE33B8F6BA5}" presName="imgShp" presStyleLbl="fgImgPlace1" presStyleIdx="0" presStyleCnt="1"/>
      <dgm:spPr/>
    </dgm:pt>
    <dgm:pt modelId="{877BDEC4-B565-4F15-B9D7-ED6297825AF8}" type="pres">
      <dgm:prSet presAssocID="{1F0B9725-F154-40FD-B5E4-EAE33B8F6BA5}" presName="txShp" presStyleLbl="node1" presStyleIdx="0" presStyleCnt="1">
        <dgm:presLayoutVars>
          <dgm:bulletEnabled val="1"/>
        </dgm:presLayoutVars>
      </dgm:prSet>
      <dgm:spPr/>
    </dgm:pt>
  </dgm:ptLst>
  <dgm:cxnLst>
    <dgm:cxn modelId="{6AC24422-4436-4FC7-BC62-AA8A0F9F9C8C}" srcId="{9CC68B5F-4335-4B97-A7A8-60700713CF2C}" destId="{1F0B9725-F154-40FD-B5E4-EAE33B8F6BA5}" srcOrd="0" destOrd="0" parTransId="{DCBE32CB-79F1-416B-A1EF-57B6843A41B2}" sibTransId="{5554F79E-1515-469E-89AB-20BDBF51E5C0}"/>
    <dgm:cxn modelId="{04F0894D-2F93-49EF-B785-41403BBC9C80}" type="presOf" srcId="{1F0B9725-F154-40FD-B5E4-EAE33B8F6BA5}" destId="{877BDEC4-B565-4F15-B9D7-ED6297825AF8}" srcOrd="0" destOrd="0" presId="urn:microsoft.com/office/officeart/2005/8/layout/vList3"/>
    <dgm:cxn modelId="{EDD81058-31D6-4184-8F1F-3C80FB610B19}" type="presOf" srcId="{9CC68B5F-4335-4B97-A7A8-60700713CF2C}" destId="{77F781F2-5679-48A1-B2CF-FA3C18BFE3CC}" srcOrd="0" destOrd="0" presId="urn:microsoft.com/office/officeart/2005/8/layout/vList3"/>
    <dgm:cxn modelId="{9B7A6000-D9B7-42F8-B477-85E19A65A64B}" type="presParOf" srcId="{77F781F2-5679-48A1-B2CF-FA3C18BFE3CC}" destId="{757EE15C-3CA0-4D70-BA75-23B5FEB2D846}" srcOrd="0" destOrd="0" presId="urn:microsoft.com/office/officeart/2005/8/layout/vList3"/>
    <dgm:cxn modelId="{F206A3B0-F0AB-458F-9412-8F79302EE22D}" type="presParOf" srcId="{757EE15C-3CA0-4D70-BA75-23B5FEB2D846}" destId="{537D1728-FB43-48C4-978D-E49D915294B2}" srcOrd="0" destOrd="0" presId="urn:microsoft.com/office/officeart/2005/8/layout/vList3"/>
    <dgm:cxn modelId="{10183708-AECB-47B6-8166-8ADB89FA9219}" type="presParOf" srcId="{757EE15C-3CA0-4D70-BA75-23B5FEB2D846}" destId="{877BDEC4-B565-4F15-B9D7-ED6297825AF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C68B5F-4335-4B97-A7A8-60700713CF2C}" type="doc">
      <dgm:prSet loTypeId="urn:microsoft.com/office/officeart/2005/8/layout/vList3" loCatId="picture" qsTypeId="urn:microsoft.com/office/officeart/2005/8/quickstyle/3d1" qsCatId="3D" csTypeId="urn:microsoft.com/office/officeart/2005/8/colors/accent1_2" csCatId="accent1" phldr="1"/>
      <dgm:spPr/>
    </dgm:pt>
    <dgm:pt modelId="{1F0B9725-F154-40FD-B5E4-EAE33B8F6BA5}">
      <dgm:prSet phldrT="[Text]"/>
      <dgm:spPr/>
      <dgm:t>
        <a:bodyPr/>
        <a:lstStyle/>
        <a:p>
          <a:r>
            <a:rPr lang="en-IN" dirty="0" err="1"/>
            <a:t>Gautam</a:t>
          </a:r>
          <a:r>
            <a:rPr lang="en-IN" dirty="0"/>
            <a:t> Kumar</a:t>
          </a:r>
        </a:p>
      </dgm:t>
    </dgm:pt>
    <dgm:pt modelId="{DCBE32CB-79F1-416B-A1EF-57B6843A41B2}" type="parTrans" cxnId="{6AC24422-4436-4FC7-BC62-AA8A0F9F9C8C}">
      <dgm:prSet/>
      <dgm:spPr/>
      <dgm:t>
        <a:bodyPr/>
        <a:lstStyle/>
        <a:p>
          <a:endParaRPr lang="en-IN"/>
        </a:p>
      </dgm:t>
    </dgm:pt>
    <dgm:pt modelId="{5554F79E-1515-469E-89AB-20BDBF51E5C0}" type="sibTrans" cxnId="{6AC24422-4436-4FC7-BC62-AA8A0F9F9C8C}">
      <dgm:prSet/>
      <dgm:spPr/>
      <dgm:t>
        <a:bodyPr/>
        <a:lstStyle/>
        <a:p>
          <a:endParaRPr lang="en-IN"/>
        </a:p>
      </dgm:t>
    </dgm:pt>
    <dgm:pt modelId="{77F781F2-5679-48A1-B2CF-FA3C18BFE3CC}" type="pres">
      <dgm:prSet presAssocID="{9CC68B5F-4335-4B97-A7A8-60700713CF2C}" presName="linearFlow" presStyleCnt="0">
        <dgm:presLayoutVars>
          <dgm:dir/>
          <dgm:resizeHandles val="exact"/>
        </dgm:presLayoutVars>
      </dgm:prSet>
      <dgm:spPr/>
    </dgm:pt>
    <dgm:pt modelId="{757EE15C-3CA0-4D70-BA75-23B5FEB2D846}" type="pres">
      <dgm:prSet presAssocID="{1F0B9725-F154-40FD-B5E4-EAE33B8F6BA5}" presName="composite" presStyleCnt="0"/>
      <dgm:spPr/>
    </dgm:pt>
    <dgm:pt modelId="{537D1728-FB43-48C4-978D-E49D915294B2}" type="pres">
      <dgm:prSet presAssocID="{1F0B9725-F154-40FD-B5E4-EAE33B8F6BA5}" presName="imgShp" presStyleLbl="fgImgPlace1" presStyleIdx="0" presStyleCnt="1"/>
      <dgm:spPr/>
    </dgm:pt>
    <dgm:pt modelId="{877BDEC4-B565-4F15-B9D7-ED6297825AF8}" type="pres">
      <dgm:prSet presAssocID="{1F0B9725-F154-40FD-B5E4-EAE33B8F6BA5}" presName="txShp" presStyleLbl="node1" presStyleIdx="0" presStyleCnt="1">
        <dgm:presLayoutVars>
          <dgm:bulletEnabled val="1"/>
        </dgm:presLayoutVars>
      </dgm:prSet>
      <dgm:spPr/>
    </dgm:pt>
  </dgm:ptLst>
  <dgm:cxnLst>
    <dgm:cxn modelId="{AA83B014-EE4B-4BF2-8BA0-38CDBEB854B4}" type="presOf" srcId="{9CC68B5F-4335-4B97-A7A8-60700713CF2C}" destId="{77F781F2-5679-48A1-B2CF-FA3C18BFE3CC}" srcOrd="0" destOrd="0" presId="urn:microsoft.com/office/officeart/2005/8/layout/vList3"/>
    <dgm:cxn modelId="{6AC24422-4436-4FC7-BC62-AA8A0F9F9C8C}" srcId="{9CC68B5F-4335-4B97-A7A8-60700713CF2C}" destId="{1F0B9725-F154-40FD-B5E4-EAE33B8F6BA5}" srcOrd="0" destOrd="0" parTransId="{DCBE32CB-79F1-416B-A1EF-57B6843A41B2}" sibTransId="{5554F79E-1515-469E-89AB-20BDBF51E5C0}"/>
    <dgm:cxn modelId="{678B8845-0680-44BF-A314-3029FC3204E5}" type="presOf" srcId="{1F0B9725-F154-40FD-B5E4-EAE33B8F6BA5}" destId="{877BDEC4-B565-4F15-B9D7-ED6297825AF8}" srcOrd="0" destOrd="0" presId="urn:microsoft.com/office/officeart/2005/8/layout/vList3"/>
    <dgm:cxn modelId="{78B65B78-ABBC-454F-9BAD-33D5FA18DC73}" type="presParOf" srcId="{77F781F2-5679-48A1-B2CF-FA3C18BFE3CC}" destId="{757EE15C-3CA0-4D70-BA75-23B5FEB2D846}" srcOrd="0" destOrd="0" presId="urn:microsoft.com/office/officeart/2005/8/layout/vList3"/>
    <dgm:cxn modelId="{96A2306E-3D3C-4E39-BC5A-B9E6C9408E6C}" type="presParOf" srcId="{757EE15C-3CA0-4D70-BA75-23B5FEB2D846}" destId="{537D1728-FB43-48C4-978D-E49D915294B2}" srcOrd="0" destOrd="0" presId="urn:microsoft.com/office/officeart/2005/8/layout/vList3"/>
    <dgm:cxn modelId="{47C9E622-5539-4F0E-8770-EBA0C39E5329}" type="presParOf" srcId="{757EE15C-3CA0-4D70-BA75-23B5FEB2D846}" destId="{877BDEC4-B565-4F15-B9D7-ED6297825AF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C68B5F-4335-4B97-A7A8-60700713CF2C}" type="doc">
      <dgm:prSet loTypeId="urn:microsoft.com/office/officeart/2005/8/layout/vList3" loCatId="picture" qsTypeId="urn:microsoft.com/office/officeart/2005/8/quickstyle/3d1" qsCatId="3D" csTypeId="urn:microsoft.com/office/officeart/2005/8/colors/accent1_2" csCatId="accent1" phldr="1"/>
      <dgm:spPr/>
    </dgm:pt>
    <dgm:pt modelId="{1F0B9725-F154-40FD-B5E4-EAE33B8F6BA5}">
      <dgm:prSet phldrT="[Text]"/>
      <dgm:spPr/>
      <dgm:t>
        <a:bodyPr/>
        <a:lstStyle/>
        <a:p>
          <a:r>
            <a:rPr lang="en-IN" dirty="0" err="1"/>
            <a:t>Naman</a:t>
          </a:r>
          <a:r>
            <a:rPr lang="en-IN" dirty="0"/>
            <a:t> Raj</a:t>
          </a:r>
        </a:p>
      </dgm:t>
    </dgm:pt>
    <dgm:pt modelId="{DCBE32CB-79F1-416B-A1EF-57B6843A41B2}" type="parTrans" cxnId="{6AC24422-4436-4FC7-BC62-AA8A0F9F9C8C}">
      <dgm:prSet/>
      <dgm:spPr/>
      <dgm:t>
        <a:bodyPr/>
        <a:lstStyle/>
        <a:p>
          <a:endParaRPr lang="en-IN"/>
        </a:p>
      </dgm:t>
    </dgm:pt>
    <dgm:pt modelId="{5554F79E-1515-469E-89AB-20BDBF51E5C0}" type="sibTrans" cxnId="{6AC24422-4436-4FC7-BC62-AA8A0F9F9C8C}">
      <dgm:prSet/>
      <dgm:spPr/>
      <dgm:t>
        <a:bodyPr/>
        <a:lstStyle/>
        <a:p>
          <a:endParaRPr lang="en-IN"/>
        </a:p>
      </dgm:t>
    </dgm:pt>
    <dgm:pt modelId="{77F781F2-5679-48A1-B2CF-FA3C18BFE3CC}" type="pres">
      <dgm:prSet presAssocID="{9CC68B5F-4335-4B97-A7A8-60700713CF2C}" presName="linearFlow" presStyleCnt="0">
        <dgm:presLayoutVars>
          <dgm:dir/>
          <dgm:resizeHandles val="exact"/>
        </dgm:presLayoutVars>
      </dgm:prSet>
      <dgm:spPr/>
    </dgm:pt>
    <dgm:pt modelId="{757EE15C-3CA0-4D70-BA75-23B5FEB2D846}" type="pres">
      <dgm:prSet presAssocID="{1F0B9725-F154-40FD-B5E4-EAE33B8F6BA5}" presName="composite" presStyleCnt="0"/>
      <dgm:spPr/>
    </dgm:pt>
    <dgm:pt modelId="{537D1728-FB43-48C4-978D-E49D915294B2}" type="pres">
      <dgm:prSet presAssocID="{1F0B9725-F154-40FD-B5E4-EAE33B8F6BA5}" presName="imgShp" presStyleLbl="fgImgPlace1" presStyleIdx="0" presStyleCnt="1"/>
      <dgm:spPr/>
    </dgm:pt>
    <dgm:pt modelId="{877BDEC4-B565-4F15-B9D7-ED6297825AF8}" type="pres">
      <dgm:prSet presAssocID="{1F0B9725-F154-40FD-B5E4-EAE33B8F6BA5}" presName="txShp" presStyleLbl="node1" presStyleIdx="0" presStyleCnt="1" custLinFactNeighborX="695">
        <dgm:presLayoutVars>
          <dgm:bulletEnabled val="1"/>
        </dgm:presLayoutVars>
      </dgm:prSet>
      <dgm:spPr/>
    </dgm:pt>
  </dgm:ptLst>
  <dgm:cxnLst>
    <dgm:cxn modelId="{6AC24422-4436-4FC7-BC62-AA8A0F9F9C8C}" srcId="{9CC68B5F-4335-4B97-A7A8-60700713CF2C}" destId="{1F0B9725-F154-40FD-B5E4-EAE33B8F6BA5}" srcOrd="0" destOrd="0" parTransId="{DCBE32CB-79F1-416B-A1EF-57B6843A41B2}" sibTransId="{5554F79E-1515-469E-89AB-20BDBF51E5C0}"/>
    <dgm:cxn modelId="{5771E95B-E317-439A-82D5-0194B5A3F4D3}" type="presOf" srcId="{1F0B9725-F154-40FD-B5E4-EAE33B8F6BA5}" destId="{877BDEC4-B565-4F15-B9D7-ED6297825AF8}" srcOrd="0" destOrd="0" presId="urn:microsoft.com/office/officeart/2005/8/layout/vList3"/>
    <dgm:cxn modelId="{06A52246-D028-49CB-B7E3-54861E7641C4}" type="presOf" srcId="{9CC68B5F-4335-4B97-A7A8-60700713CF2C}" destId="{77F781F2-5679-48A1-B2CF-FA3C18BFE3CC}" srcOrd="0" destOrd="0" presId="urn:microsoft.com/office/officeart/2005/8/layout/vList3"/>
    <dgm:cxn modelId="{0CD49EDA-77CE-4FC4-BE8F-649B6DF04FE9}" type="presParOf" srcId="{77F781F2-5679-48A1-B2CF-FA3C18BFE3CC}" destId="{757EE15C-3CA0-4D70-BA75-23B5FEB2D846}" srcOrd="0" destOrd="0" presId="urn:microsoft.com/office/officeart/2005/8/layout/vList3"/>
    <dgm:cxn modelId="{9F670DEA-D4A9-43F9-ACD7-5422D1798A87}" type="presParOf" srcId="{757EE15C-3CA0-4D70-BA75-23B5FEB2D846}" destId="{537D1728-FB43-48C4-978D-E49D915294B2}" srcOrd="0" destOrd="0" presId="urn:microsoft.com/office/officeart/2005/8/layout/vList3"/>
    <dgm:cxn modelId="{43728636-065D-4C42-9DE2-3F90C876A786}" type="presParOf" srcId="{757EE15C-3CA0-4D70-BA75-23B5FEB2D846}" destId="{877BDEC4-B565-4F15-B9D7-ED6297825AF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2A3662-1047-4B5D-B7BC-F31AF59BC6CF}" type="doc">
      <dgm:prSet loTypeId="urn:microsoft.com/office/officeart/2008/layout/HexagonCluster" loCatId="picture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013628-3C35-454E-9F0C-80718C4DF3D7}">
      <dgm:prSet phldrT="[Text]"/>
      <dgm:spPr/>
      <dgm:t>
        <a:bodyPr/>
        <a:lstStyle/>
        <a:p>
          <a:r>
            <a:rPr lang="en-IN" dirty="0"/>
            <a:t>Wash</a:t>
          </a:r>
        </a:p>
      </dgm:t>
    </dgm:pt>
    <dgm:pt modelId="{3B6EE934-F285-4315-B48E-D9BD42684C07}" type="parTrans" cxnId="{1B7221DA-DBF2-4BF6-8AF8-BCD50EC3BA2B}">
      <dgm:prSet/>
      <dgm:spPr/>
      <dgm:t>
        <a:bodyPr/>
        <a:lstStyle/>
        <a:p>
          <a:endParaRPr lang="en-IN"/>
        </a:p>
      </dgm:t>
    </dgm:pt>
    <dgm:pt modelId="{10B3915C-11C3-4BE6-85DA-DA54929E2FA9}" type="sibTrans" cxnId="{1B7221DA-DBF2-4BF6-8AF8-BCD50EC3BA2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IN"/>
        </a:p>
      </dgm:t>
    </dgm:pt>
    <dgm:pt modelId="{4716D9DB-1689-4DD7-B123-978E4AF84753}">
      <dgm:prSet phldrT="[Text]"/>
      <dgm:spPr/>
      <dgm:t>
        <a:bodyPr/>
        <a:lstStyle/>
        <a:p>
          <a:r>
            <a:rPr lang="en-IN" dirty="0"/>
            <a:t>Quick</a:t>
          </a:r>
        </a:p>
      </dgm:t>
    </dgm:pt>
    <dgm:pt modelId="{0935EBCF-73DA-4ADD-A40B-0F48A0700051}" type="parTrans" cxnId="{A600E26C-32D9-4E92-AB0F-BC0DF4DF6A73}">
      <dgm:prSet/>
      <dgm:spPr/>
      <dgm:t>
        <a:bodyPr/>
        <a:lstStyle/>
        <a:p>
          <a:endParaRPr lang="en-IN"/>
        </a:p>
      </dgm:t>
    </dgm:pt>
    <dgm:pt modelId="{0B6ED2D8-037B-46DF-AEBB-1FE0DD5DD5C2}" type="sibTrans" cxnId="{A600E26C-32D9-4E92-AB0F-BC0DF4DF6A73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en-IN"/>
        </a:p>
      </dgm:t>
    </dgm:pt>
    <dgm:pt modelId="{B6036C1D-057D-421E-B645-01FF7EB22AF0}">
      <dgm:prSet phldrT="[Text]"/>
      <dgm:spPr/>
      <dgm:t>
        <a:bodyPr/>
        <a:lstStyle/>
        <a:p>
          <a:r>
            <a:rPr lang="en-IN" dirty="0"/>
            <a:t>The</a:t>
          </a:r>
        </a:p>
      </dgm:t>
    </dgm:pt>
    <dgm:pt modelId="{8E2F5C60-0664-43ED-B6C4-E4F24E544FB5}" type="parTrans" cxnId="{20366928-FCAD-4CB4-A6B4-436729FB0070}">
      <dgm:prSet/>
      <dgm:spPr/>
      <dgm:t>
        <a:bodyPr/>
        <a:lstStyle/>
        <a:p>
          <a:endParaRPr lang="en-IN"/>
        </a:p>
      </dgm:t>
    </dgm:pt>
    <dgm:pt modelId="{C6E5C934-CA55-45AC-A1FA-51352EA148D1}" type="sibTrans" cxnId="{20366928-FCAD-4CB4-A6B4-436729FB007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5927276-D276-4A5F-B767-FADE256B5A7B}" type="pres">
      <dgm:prSet presAssocID="{3B2A3662-1047-4B5D-B7BC-F31AF59BC6CF}" presName="Name0" presStyleCnt="0">
        <dgm:presLayoutVars>
          <dgm:chMax val="21"/>
          <dgm:chPref val="21"/>
        </dgm:presLayoutVars>
      </dgm:prSet>
      <dgm:spPr/>
    </dgm:pt>
    <dgm:pt modelId="{7BCB0E81-3147-4FDD-A4AA-C29B32C23840}" type="pres">
      <dgm:prSet presAssocID="{90013628-3C35-454E-9F0C-80718C4DF3D7}" presName="text1" presStyleCnt="0"/>
      <dgm:spPr/>
    </dgm:pt>
    <dgm:pt modelId="{1A1BCE37-ABEA-40BE-BAF8-23EBDA5AFC77}" type="pres">
      <dgm:prSet presAssocID="{90013628-3C35-454E-9F0C-80718C4DF3D7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9F4F8B7-A8AA-4B00-B5BB-73C06E5B88F2}" type="pres">
      <dgm:prSet presAssocID="{90013628-3C35-454E-9F0C-80718C4DF3D7}" presName="textaccent1" presStyleCnt="0"/>
      <dgm:spPr/>
    </dgm:pt>
    <dgm:pt modelId="{47FB50FC-F0C2-42FA-BB4E-C492AA1C8F7C}" type="pres">
      <dgm:prSet presAssocID="{90013628-3C35-454E-9F0C-80718C4DF3D7}" presName="accentRepeatNode" presStyleLbl="solidAlignAcc1" presStyleIdx="0" presStyleCnt="6"/>
      <dgm:spPr/>
    </dgm:pt>
    <dgm:pt modelId="{6691D44C-E371-44C8-BFC4-6399BBD4A6B5}" type="pres">
      <dgm:prSet presAssocID="{10B3915C-11C3-4BE6-85DA-DA54929E2FA9}" presName="image1" presStyleCnt="0"/>
      <dgm:spPr/>
    </dgm:pt>
    <dgm:pt modelId="{979E0F8C-D150-4A1C-9FA9-AF8D4225970F}" type="pres">
      <dgm:prSet presAssocID="{10B3915C-11C3-4BE6-85DA-DA54929E2FA9}" presName="imageRepeatNode" presStyleLbl="alignAcc1" presStyleIdx="0" presStyleCnt="3"/>
      <dgm:spPr/>
    </dgm:pt>
    <dgm:pt modelId="{AB7DAC21-5378-4A47-AC0D-2D51BF175003}" type="pres">
      <dgm:prSet presAssocID="{10B3915C-11C3-4BE6-85DA-DA54929E2FA9}" presName="imageaccent1" presStyleCnt="0"/>
      <dgm:spPr/>
    </dgm:pt>
    <dgm:pt modelId="{D52441D4-8A46-4C9A-9AB9-3CBCDCE9B79E}" type="pres">
      <dgm:prSet presAssocID="{10B3915C-11C3-4BE6-85DA-DA54929E2FA9}" presName="accentRepeatNode" presStyleLbl="solidAlignAcc1" presStyleIdx="1" presStyleCnt="6"/>
      <dgm:spPr/>
    </dgm:pt>
    <dgm:pt modelId="{AE20CA71-D15F-43EE-91F8-C4D398ADCC83}" type="pres">
      <dgm:prSet presAssocID="{4716D9DB-1689-4DD7-B123-978E4AF84753}" presName="text2" presStyleCnt="0"/>
      <dgm:spPr/>
    </dgm:pt>
    <dgm:pt modelId="{8C0A53F3-FAB9-42D4-862F-7CDA391BE62F}" type="pres">
      <dgm:prSet presAssocID="{4716D9DB-1689-4DD7-B123-978E4AF84753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34552D0-00E5-4364-A6F4-681BD9DD7B90}" type="pres">
      <dgm:prSet presAssocID="{4716D9DB-1689-4DD7-B123-978E4AF84753}" presName="textaccent2" presStyleCnt="0"/>
      <dgm:spPr/>
    </dgm:pt>
    <dgm:pt modelId="{F8941D4C-27B0-46ED-A308-D574553A4DA3}" type="pres">
      <dgm:prSet presAssocID="{4716D9DB-1689-4DD7-B123-978E4AF84753}" presName="accentRepeatNode" presStyleLbl="solidAlignAcc1" presStyleIdx="2" presStyleCnt="6"/>
      <dgm:spPr/>
    </dgm:pt>
    <dgm:pt modelId="{C55220E4-C008-4E80-9762-40AC68BEA8C3}" type="pres">
      <dgm:prSet presAssocID="{0B6ED2D8-037B-46DF-AEBB-1FE0DD5DD5C2}" presName="image2" presStyleCnt="0"/>
      <dgm:spPr/>
    </dgm:pt>
    <dgm:pt modelId="{0E2B5632-0ACE-44FA-838C-D61FDC6FE9CC}" type="pres">
      <dgm:prSet presAssocID="{0B6ED2D8-037B-46DF-AEBB-1FE0DD5DD5C2}" presName="imageRepeatNode" presStyleLbl="alignAcc1" presStyleIdx="1" presStyleCnt="3"/>
      <dgm:spPr/>
    </dgm:pt>
    <dgm:pt modelId="{C31640EC-1DB7-49ED-9F9E-D8F356DD29ED}" type="pres">
      <dgm:prSet presAssocID="{0B6ED2D8-037B-46DF-AEBB-1FE0DD5DD5C2}" presName="imageaccent2" presStyleCnt="0"/>
      <dgm:spPr/>
    </dgm:pt>
    <dgm:pt modelId="{783A32E6-1F4A-498B-97F0-48C39CE4FB74}" type="pres">
      <dgm:prSet presAssocID="{0B6ED2D8-037B-46DF-AEBB-1FE0DD5DD5C2}" presName="accentRepeatNode" presStyleLbl="solidAlignAcc1" presStyleIdx="3" presStyleCnt="6"/>
      <dgm:spPr/>
    </dgm:pt>
    <dgm:pt modelId="{CDDAFC7F-EF2C-4560-ACB8-8B0663C7095D}" type="pres">
      <dgm:prSet presAssocID="{B6036C1D-057D-421E-B645-01FF7EB22AF0}" presName="text3" presStyleCnt="0"/>
      <dgm:spPr/>
    </dgm:pt>
    <dgm:pt modelId="{1463BE94-8767-47BE-B225-23AE0F492D59}" type="pres">
      <dgm:prSet presAssocID="{B6036C1D-057D-421E-B645-01FF7EB22AF0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73C037-101C-458E-950F-8D5F04BE2E6E}" type="pres">
      <dgm:prSet presAssocID="{B6036C1D-057D-421E-B645-01FF7EB22AF0}" presName="textaccent3" presStyleCnt="0"/>
      <dgm:spPr/>
    </dgm:pt>
    <dgm:pt modelId="{D634C788-DC96-4132-9C83-03456FDB21F0}" type="pres">
      <dgm:prSet presAssocID="{B6036C1D-057D-421E-B645-01FF7EB22AF0}" presName="accentRepeatNode" presStyleLbl="solidAlignAcc1" presStyleIdx="4" presStyleCnt="6"/>
      <dgm:spPr/>
    </dgm:pt>
    <dgm:pt modelId="{D4BB8CD0-74DC-4D9D-A8B9-D4F011685941}" type="pres">
      <dgm:prSet presAssocID="{C6E5C934-CA55-45AC-A1FA-51352EA148D1}" presName="image3" presStyleCnt="0"/>
      <dgm:spPr/>
    </dgm:pt>
    <dgm:pt modelId="{70204C4A-FE57-40EB-8CD5-B071A38BD187}" type="pres">
      <dgm:prSet presAssocID="{C6E5C934-CA55-45AC-A1FA-51352EA148D1}" presName="imageRepeatNode" presStyleLbl="alignAcc1" presStyleIdx="2" presStyleCnt="3" custLinFactNeighborX="2492" custLinFactNeighborY="-1687"/>
      <dgm:spPr/>
    </dgm:pt>
    <dgm:pt modelId="{2812674D-89B9-47E6-B413-AE3FB20B35B1}" type="pres">
      <dgm:prSet presAssocID="{C6E5C934-CA55-45AC-A1FA-51352EA148D1}" presName="imageaccent3" presStyleCnt="0"/>
      <dgm:spPr/>
    </dgm:pt>
    <dgm:pt modelId="{DADEB106-C294-438F-BFF8-5A1AA1A928F3}" type="pres">
      <dgm:prSet presAssocID="{C6E5C934-CA55-45AC-A1FA-51352EA148D1}" presName="accentRepeatNode" presStyleLbl="solidAlignAcc1" presStyleIdx="5" presStyleCnt="6"/>
      <dgm:spPr/>
    </dgm:pt>
  </dgm:ptLst>
  <dgm:cxnLst>
    <dgm:cxn modelId="{52DB400C-6D7F-4A34-805C-E156E6C6D14C}" type="presOf" srcId="{C6E5C934-CA55-45AC-A1FA-51352EA148D1}" destId="{70204C4A-FE57-40EB-8CD5-B071A38BD187}" srcOrd="0" destOrd="0" presId="urn:microsoft.com/office/officeart/2008/layout/HexagonCluster"/>
    <dgm:cxn modelId="{20366928-FCAD-4CB4-A6B4-436729FB0070}" srcId="{3B2A3662-1047-4B5D-B7BC-F31AF59BC6CF}" destId="{B6036C1D-057D-421E-B645-01FF7EB22AF0}" srcOrd="2" destOrd="0" parTransId="{8E2F5C60-0664-43ED-B6C4-E4F24E544FB5}" sibTransId="{C6E5C934-CA55-45AC-A1FA-51352EA148D1}"/>
    <dgm:cxn modelId="{75257930-A1DC-46AA-9874-D1666A347149}" type="presOf" srcId="{90013628-3C35-454E-9F0C-80718C4DF3D7}" destId="{1A1BCE37-ABEA-40BE-BAF8-23EBDA5AFC77}" srcOrd="0" destOrd="0" presId="urn:microsoft.com/office/officeart/2008/layout/HexagonCluster"/>
    <dgm:cxn modelId="{B81C463D-318E-47A3-9C34-619DAAD4F54E}" type="presOf" srcId="{4716D9DB-1689-4DD7-B123-978E4AF84753}" destId="{8C0A53F3-FAB9-42D4-862F-7CDA391BE62F}" srcOrd="0" destOrd="0" presId="urn:microsoft.com/office/officeart/2008/layout/HexagonCluster"/>
    <dgm:cxn modelId="{D57C6265-BBA2-4A16-81AE-B7230264A0E0}" type="presOf" srcId="{B6036C1D-057D-421E-B645-01FF7EB22AF0}" destId="{1463BE94-8767-47BE-B225-23AE0F492D59}" srcOrd="0" destOrd="0" presId="urn:microsoft.com/office/officeart/2008/layout/HexagonCluster"/>
    <dgm:cxn modelId="{A600E26C-32D9-4E92-AB0F-BC0DF4DF6A73}" srcId="{3B2A3662-1047-4B5D-B7BC-F31AF59BC6CF}" destId="{4716D9DB-1689-4DD7-B123-978E4AF84753}" srcOrd="1" destOrd="0" parTransId="{0935EBCF-73DA-4ADD-A40B-0F48A0700051}" sibTransId="{0B6ED2D8-037B-46DF-AEBB-1FE0DD5DD5C2}"/>
    <dgm:cxn modelId="{26A21B7E-631C-47B8-BE8D-D947539D0A20}" type="presOf" srcId="{0B6ED2D8-037B-46DF-AEBB-1FE0DD5DD5C2}" destId="{0E2B5632-0ACE-44FA-838C-D61FDC6FE9CC}" srcOrd="0" destOrd="0" presId="urn:microsoft.com/office/officeart/2008/layout/HexagonCluster"/>
    <dgm:cxn modelId="{677BFA99-EDAB-4F3F-9B57-8679A9C307E1}" type="presOf" srcId="{10B3915C-11C3-4BE6-85DA-DA54929E2FA9}" destId="{979E0F8C-D150-4A1C-9FA9-AF8D4225970F}" srcOrd="0" destOrd="0" presId="urn:microsoft.com/office/officeart/2008/layout/HexagonCluster"/>
    <dgm:cxn modelId="{1B7221DA-DBF2-4BF6-8AF8-BCD50EC3BA2B}" srcId="{3B2A3662-1047-4B5D-B7BC-F31AF59BC6CF}" destId="{90013628-3C35-454E-9F0C-80718C4DF3D7}" srcOrd="0" destOrd="0" parTransId="{3B6EE934-F285-4315-B48E-D9BD42684C07}" sibTransId="{10B3915C-11C3-4BE6-85DA-DA54929E2FA9}"/>
    <dgm:cxn modelId="{1A0DC8FF-AEAE-4D64-9111-E2190E3116FE}" type="presOf" srcId="{3B2A3662-1047-4B5D-B7BC-F31AF59BC6CF}" destId="{F5927276-D276-4A5F-B767-FADE256B5A7B}" srcOrd="0" destOrd="0" presId="urn:microsoft.com/office/officeart/2008/layout/HexagonCluster"/>
    <dgm:cxn modelId="{B23B1186-EB9A-4B1A-A701-F29207192256}" type="presParOf" srcId="{F5927276-D276-4A5F-B767-FADE256B5A7B}" destId="{7BCB0E81-3147-4FDD-A4AA-C29B32C23840}" srcOrd="0" destOrd="0" presId="urn:microsoft.com/office/officeart/2008/layout/HexagonCluster"/>
    <dgm:cxn modelId="{35E16766-A47B-49F4-AF21-62F8FAFAF963}" type="presParOf" srcId="{7BCB0E81-3147-4FDD-A4AA-C29B32C23840}" destId="{1A1BCE37-ABEA-40BE-BAF8-23EBDA5AFC77}" srcOrd="0" destOrd="0" presId="urn:microsoft.com/office/officeart/2008/layout/HexagonCluster"/>
    <dgm:cxn modelId="{B0F7863A-90C1-46B1-B922-8D678B12B696}" type="presParOf" srcId="{F5927276-D276-4A5F-B767-FADE256B5A7B}" destId="{29F4F8B7-A8AA-4B00-B5BB-73C06E5B88F2}" srcOrd="1" destOrd="0" presId="urn:microsoft.com/office/officeart/2008/layout/HexagonCluster"/>
    <dgm:cxn modelId="{9247BED8-4377-4118-A145-0064393F17E1}" type="presParOf" srcId="{29F4F8B7-A8AA-4B00-B5BB-73C06E5B88F2}" destId="{47FB50FC-F0C2-42FA-BB4E-C492AA1C8F7C}" srcOrd="0" destOrd="0" presId="urn:microsoft.com/office/officeart/2008/layout/HexagonCluster"/>
    <dgm:cxn modelId="{CAA57307-5AC1-4088-8E11-4AF49C27636A}" type="presParOf" srcId="{F5927276-D276-4A5F-B767-FADE256B5A7B}" destId="{6691D44C-E371-44C8-BFC4-6399BBD4A6B5}" srcOrd="2" destOrd="0" presId="urn:microsoft.com/office/officeart/2008/layout/HexagonCluster"/>
    <dgm:cxn modelId="{57D6A75A-C3EB-4B00-969F-B17731ACA718}" type="presParOf" srcId="{6691D44C-E371-44C8-BFC4-6399BBD4A6B5}" destId="{979E0F8C-D150-4A1C-9FA9-AF8D4225970F}" srcOrd="0" destOrd="0" presId="urn:microsoft.com/office/officeart/2008/layout/HexagonCluster"/>
    <dgm:cxn modelId="{167589DE-FC7E-4441-93D5-C8CA2CC413F0}" type="presParOf" srcId="{F5927276-D276-4A5F-B767-FADE256B5A7B}" destId="{AB7DAC21-5378-4A47-AC0D-2D51BF175003}" srcOrd="3" destOrd="0" presId="urn:microsoft.com/office/officeart/2008/layout/HexagonCluster"/>
    <dgm:cxn modelId="{88A2310F-C824-4F30-A004-F226CB813452}" type="presParOf" srcId="{AB7DAC21-5378-4A47-AC0D-2D51BF175003}" destId="{D52441D4-8A46-4C9A-9AB9-3CBCDCE9B79E}" srcOrd="0" destOrd="0" presId="urn:microsoft.com/office/officeart/2008/layout/HexagonCluster"/>
    <dgm:cxn modelId="{80EF1BCE-1B83-4C5B-AD63-EADD13A04D92}" type="presParOf" srcId="{F5927276-D276-4A5F-B767-FADE256B5A7B}" destId="{AE20CA71-D15F-43EE-91F8-C4D398ADCC83}" srcOrd="4" destOrd="0" presId="urn:microsoft.com/office/officeart/2008/layout/HexagonCluster"/>
    <dgm:cxn modelId="{0B9FB9F3-1C67-4653-9501-D27773AB1276}" type="presParOf" srcId="{AE20CA71-D15F-43EE-91F8-C4D398ADCC83}" destId="{8C0A53F3-FAB9-42D4-862F-7CDA391BE62F}" srcOrd="0" destOrd="0" presId="urn:microsoft.com/office/officeart/2008/layout/HexagonCluster"/>
    <dgm:cxn modelId="{7EA48A64-EE93-4712-AED0-7A46F2BA93C9}" type="presParOf" srcId="{F5927276-D276-4A5F-B767-FADE256B5A7B}" destId="{B34552D0-00E5-4364-A6F4-681BD9DD7B90}" srcOrd="5" destOrd="0" presId="urn:microsoft.com/office/officeart/2008/layout/HexagonCluster"/>
    <dgm:cxn modelId="{242D0096-C631-4AE2-ADDC-6BF6FEA597EC}" type="presParOf" srcId="{B34552D0-00E5-4364-A6F4-681BD9DD7B90}" destId="{F8941D4C-27B0-46ED-A308-D574553A4DA3}" srcOrd="0" destOrd="0" presId="urn:microsoft.com/office/officeart/2008/layout/HexagonCluster"/>
    <dgm:cxn modelId="{49DB292F-3CB8-4948-8CCF-C0DB715A97E1}" type="presParOf" srcId="{F5927276-D276-4A5F-B767-FADE256B5A7B}" destId="{C55220E4-C008-4E80-9762-40AC68BEA8C3}" srcOrd="6" destOrd="0" presId="urn:microsoft.com/office/officeart/2008/layout/HexagonCluster"/>
    <dgm:cxn modelId="{41FB9CEF-4880-445C-BA9D-BF90331B19C0}" type="presParOf" srcId="{C55220E4-C008-4E80-9762-40AC68BEA8C3}" destId="{0E2B5632-0ACE-44FA-838C-D61FDC6FE9CC}" srcOrd="0" destOrd="0" presId="urn:microsoft.com/office/officeart/2008/layout/HexagonCluster"/>
    <dgm:cxn modelId="{8F52FFE5-EA63-48EA-BEA2-E6ABFB0C77C9}" type="presParOf" srcId="{F5927276-D276-4A5F-B767-FADE256B5A7B}" destId="{C31640EC-1DB7-49ED-9F9E-D8F356DD29ED}" srcOrd="7" destOrd="0" presId="urn:microsoft.com/office/officeart/2008/layout/HexagonCluster"/>
    <dgm:cxn modelId="{FF4F9854-7CF9-4411-A0FB-B7D634F54BEF}" type="presParOf" srcId="{C31640EC-1DB7-49ED-9F9E-D8F356DD29ED}" destId="{783A32E6-1F4A-498B-97F0-48C39CE4FB74}" srcOrd="0" destOrd="0" presId="urn:microsoft.com/office/officeart/2008/layout/HexagonCluster"/>
    <dgm:cxn modelId="{45DB2394-352A-4610-95E1-3E0D5923B08A}" type="presParOf" srcId="{F5927276-D276-4A5F-B767-FADE256B5A7B}" destId="{CDDAFC7F-EF2C-4560-ACB8-8B0663C7095D}" srcOrd="8" destOrd="0" presId="urn:microsoft.com/office/officeart/2008/layout/HexagonCluster"/>
    <dgm:cxn modelId="{6B8AF0E5-CAFF-451A-BC0E-C692E816A46E}" type="presParOf" srcId="{CDDAFC7F-EF2C-4560-ACB8-8B0663C7095D}" destId="{1463BE94-8767-47BE-B225-23AE0F492D59}" srcOrd="0" destOrd="0" presId="urn:microsoft.com/office/officeart/2008/layout/HexagonCluster"/>
    <dgm:cxn modelId="{1875416F-1056-44B9-B188-F21C710C2F3B}" type="presParOf" srcId="{F5927276-D276-4A5F-B767-FADE256B5A7B}" destId="{4773C037-101C-458E-950F-8D5F04BE2E6E}" srcOrd="9" destOrd="0" presId="urn:microsoft.com/office/officeart/2008/layout/HexagonCluster"/>
    <dgm:cxn modelId="{161BF347-EB2A-4A8E-9B7A-D3E455DBF04D}" type="presParOf" srcId="{4773C037-101C-458E-950F-8D5F04BE2E6E}" destId="{D634C788-DC96-4132-9C83-03456FDB21F0}" srcOrd="0" destOrd="0" presId="urn:microsoft.com/office/officeart/2008/layout/HexagonCluster"/>
    <dgm:cxn modelId="{FFE778B2-3AE6-4417-9A8D-CE4E0EF5A199}" type="presParOf" srcId="{F5927276-D276-4A5F-B767-FADE256B5A7B}" destId="{D4BB8CD0-74DC-4D9D-A8B9-D4F011685941}" srcOrd="10" destOrd="0" presId="urn:microsoft.com/office/officeart/2008/layout/HexagonCluster"/>
    <dgm:cxn modelId="{D06C728D-2B72-4FF3-9CCE-E3109709E4B5}" type="presParOf" srcId="{D4BB8CD0-74DC-4D9D-A8B9-D4F011685941}" destId="{70204C4A-FE57-40EB-8CD5-B071A38BD187}" srcOrd="0" destOrd="0" presId="urn:microsoft.com/office/officeart/2008/layout/HexagonCluster"/>
    <dgm:cxn modelId="{19685ADD-AC19-4F93-BA89-90BD60B73B8E}" type="presParOf" srcId="{F5927276-D276-4A5F-B767-FADE256B5A7B}" destId="{2812674D-89B9-47E6-B413-AE3FB20B35B1}" srcOrd="11" destOrd="0" presId="urn:microsoft.com/office/officeart/2008/layout/HexagonCluster"/>
    <dgm:cxn modelId="{DD5D0383-5CE9-4396-91DB-1D26975C3AF1}" type="presParOf" srcId="{2812674D-89B9-47E6-B413-AE3FB20B35B1}" destId="{DADEB106-C294-438F-BFF8-5A1AA1A928F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BDEC4-B565-4F15-B9D7-ED6297825AF8}">
      <dsp:nvSpPr>
        <dsp:cNvPr id="0" name=""/>
        <dsp:cNvSpPr/>
      </dsp:nvSpPr>
      <dsp:spPr>
        <a:xfrm rot="10800000">
          <a:off x="927804" y="0"/>
          <a:ext cx="3024630" cy="66384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39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 err="1"/>
            <a:t>Ansh</a:t>
          </a:r>
          <a:r>
            <a:rPr lang="en-IN" sz="2700" kern="1200" dirty="0"/>
            <a:t> </a:t>
          </a:r>
          <a:r>
            <a:rPr lang="en-IN" sz="2700" kern="1200" dirty="0" err="1"/>
            <a:t>Srivastava</a:t>
          </a:r>
          <a:endParaRPr lang="en-IN" sz="2700" kern="1200" dirty="0"/>
        </a:p>
      </dsp:txBody>
      <dsp:txXfrm rot="10800000">
        <a:off x="1093766" y="0"/>
        <a:ext cx="2858668" cy="663848"/>
      </dsp:txXfrm>
    </dsp:sp>
    <dsp:sp modelId="{537D1728-FB43-48C4-978D-E49D915294B2}">
      <dsp:nvSpPr>
        <dsp:cNvPr id="0" name=""/>
        <dsp:cNvSpPr/>
      </dsp:nvSpPr>
      <dsp:spPr>
        <a:xfrm>
          <a:off x="595880" y="0"/>
          <a:ext cx="663848" cy="663848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BDEC4-B565-4F15-B9D7-ED6297825AF8}">
      <dsp:nvSpPr>
        <dsp:cNvPr id="0" name=""/>
        <dsp:cNvSpPr/>
      </dsp:nvSpPr>
      <dsp:spPr>
        <a:xfrm rot="10800000">
          <a:off x="927296" y="0"/>
          <a:ext cx="3022611" cy="66384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39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 err="1"/>
            <a:t>Dipanshu</a:t>
          </a:r>
          <a:r>
            <a:rPr lang="en-IN" sz="2500" kern="1200" dirty="0"/>
            <a:t> Kumar</a:t>
          </a:r>
        </a:p>
      </dsp:txBody>
      <dsp:txXfrm rot="10800000">
        <a:off x="1093258" y="0"/>
        <a:ext cx="2856649" cy="663848"/>
      </dsp:txXfrm>
    </dsp:sp>
    <dsp:sp modelId="{537D1728-FB43-48C4-978D-E49D915294B2}">
      <dsp:nvSpPr>
        <dsp:cNvPr id="0" name=""/>
        <dsp:cNvSpPr/>
      </dsp:nvSpPr>
      <dsp:spPr>
        <a:xfrm>
          <a:off x="595372" y="0"/>
          <a:ext cx="663848" cy="663848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BDEC4-B565-4F15-B9D7-ED6297825AF8}">
      <dsp:nvSpPr>
        <dsp:cNvPr id="0" name=""/>
        <dsp:cNvSpPr/>
      </dsp:nvSpPr>
      <dsp:spPr>
        <a:xfrm rot="10800000">
          <a:off x="947970" y="0"/>
          <a:ext cx="3104690" cy="66384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3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 err="1"/>
            <a:t>Gautam</a:t>
          </a:r>
          <a:r>
            <a:rPr lang="en-IN" sz="2900" kern="1200" dirty="0"/>
            <a:t> Kumar</a:t>
          </a:r>
        </a:p>
      </dsp:txBody>
      <dsp:txXfrm rot="10800000">
        <a:off x="1113932" y="0"/>
        <a:ext cx="2938728" cy="663848"/>
      </dsp:txXfrm>
    </dsp:sp>
    <dsp:sp modelId="{537D1728-FB43-48C4-978D-E49D915294B2}">
      <dsp:nvSpPr>
        <dsp:cNvPr id="0" name=""/>
        <dsp:cNvSpPr/>
      </dsp:nvSpPr>
      <dsp:spPr>
        <a:xfrm>
          <a:off x="616046" y="0"/>
          <a:ext cx="663848" cy="663848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BDEC4-B565-4F15-B9D7-ED6297825AF8}">
      <dsp:nvSpPr>
        <dsp:cNvPr id="0" name=""/>
        <dsp:cNvSpPr/>
      </dsp:nvSpPr>
      <dsp:spPr>
        <a:xfrm rot="10800000">
          <a:off x="969548" y="0"/>
          <a:ext cx="3104690" cy="66384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73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 err="1"/>
            <a:t>Naman</a:t>
          </a:r>
          <a:r>
            <a:rPr lang="en-IN" sz="3000" kern="1200" dirty="0"/>
            <a:t> Raj</a:t>
          </a:r>
        </a:p>
      </dsp:txBody>
      <dsp:txXfrm rot="10800000">
        <a:off x="1135510" y="0"/>
        <a:ext cx="2938728" cy="663848"/>
      </dsp:txXfrm>
    </dsp:sp>
    <dsp:sp modelId="{537D1728-FB43-48C4-978D-E49D915294B2}">
      <dsp:nvSpPr>
        <dsp:cNvPr id="0" name=""/>
        <dsp:cNvSpPr/>
      </dsp:nvSpPr>
      <dsp:spPr>
        <a:xfrm>
          <a:off x="616046" y="0"/>
          <a:ext cx="663848" cy="663848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BCE37-ABEA-40BE-BAF8-23EBDA5AFC77}">
      <dsp:nvSpPr>
        <dsp:cNvPr id="0" name=""/>
        <dsp:cNvSpPr/>
      </dsp:nvSpPr>
      <dsp:spPr>
        <a:xfrm>
          <a:off x="1772750" y="3332582"/>
          <a:ext cx="2073867" cy="178803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0" bIns="53340" numCol="1" spcCol="1270" anchor="ctr" anchorCtr="0">
          <a:noAutofit/>
          <a:sp3d extrusionH="28000" prstMaterial="matte"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Wash</a:t>
          </a:r>
        </a:p>
      </dsp:txBody>
      <dsp:txXfrm>
        <a:off x="2094575" y="3610051"/>
        <a:ext cx="1430217" cy="1233097"/>
      </dsp:txXfrm>
    </dsp:sp>
    <dsp:sp modelId="{47FB50FC-F0C2-42FA-BB4E-C492AA1C8F7C}">
      <dsp:nvSpPr>
        <dsp:cNvPr id="0" name=""/>
        <dsp:cNvSpPr/>
      </dsp:nvSpPr>
      <dsp:spPr>
        <a:xfrm>
          <a:off x="1826627" y="4121963"/>
          <a:ext cx="242812" cy="209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9E0F8C-D150-4A1C-9FA9-AF8D4225970F}">
      <dsp:nvSpPr>
        <dsp:cNvPr id="0" name=""/>
        <dsp:cNvSpPr/>
      </dsp:nvSpPr>
      <dsp:spPr>
        <a:xfrm>
          <a:off x="0" y="2372192"/>
          <a:ext cx="2073867" cy="178803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2441D4-8A46-4C9A-9AB9-3CBCDCE9B79E}">
      <dsp:nvSpPr>
        <dsp:cNvPr id="0" name=""/>
        <dsp:cNvSpPr/>
      </dsp:nvSpPr>
      <dsp:spPr>
        <a:xfrm>
          <a:off x="1411853" y="3924027"/>
          <a:ext cx="242812" cy="209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0A53F3-FAB9-42D4-862F-7CDA391BE62F}">
      <dsp:nvSpPr>
        <dsp:cNvPr id="0" name=""/>
        <dsp:cNvSpPr/>
      </dsp:nvSpPr>
      <dsp:spPr>
        <a:xfrm>
          <a:off x="3539597" y="2350934"/>
          <a:ext cx="2073867" cy="178803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0" bIns="53340" numCol="1" spcCol="1270" anchor="ctr" anchorCtr="0">
          <a:noAutofit/>
          <a:sp3d extrusionH="28000" prstMaterial="matte"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Quick</a:t>
          </a:r>
        </a:p>
      </dsp:txBody>
      <dsp:txXfrm>
        <a:off x="3861422" y="2628403"/>
        <a:ext cx="1430217" cy="1233097"/>
      </dsp:txXfrm>
    </dsp:sp>
    <dsp:sp modelId="{F8941D4C-27B0-46ED-A308-D574553A4DA3}">
      <dsp:nvSpPr>
        <dsp:cNvPr id="0" name=""/>
        <dsp:cNvSpPr/>
      </dsp:nvSpPr>
      <dsp:spPr>
        <a:xfrm>
          <a:off x="4957355" y="3900880"/>
          <a:ext cx="242812" cy="209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2B5632-0ACE-44FA-838C-D61FDC6FE9CC}">
      <dsp:nvSpPr>
        <dsp:cNvPr id="0" name=""/>
        <dsp:cNvSpPr/>
      </dsp:nvSpPr>
      <dsp:spPr>
        <a:xfrm>
          <a:off x="5306444" y="3332582"/>
          <a:ext cx="2073867" cy="178803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3A32E6-1F4A-498B-97F0-48C39CE4FB74}">
      <dsp:nvSpPr>
        <dsp:cNvPr id="0" name=""/>
        <dsp:cNvSpPr/>
      </dsp:nvSpPr>
      <dsp:spPr>
        <a:xfrm>
          <a:off x="5360320" y="4121963"/>
          <a:ext cx="242812" cy="209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63BE94-8767-47BE-B225-23AE0F492D59}">
      <dsp:nvSpPr>
        <dsp:cNvPr id="0" name=""/>
        <dsp:cNvSpPr/>
      </dsp:nvSpPr>
      <dsp:spPr>
        <a:xfrm>
          <a:off x="1772750" y="1373537"/>
          <a:ext cx="2073867" cy="178803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0" bIns="53340" numCol="1" spcCol="1270" anchor="ctr" anchorCtr="0">
          <a:noAutofit/>
          <a:sp3d extrusionH="28000" prstMaterial="matte"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The</a:t>
          </a:r>
        </a:p>
      </dsp:txBody>
      <dsp:txXfrm>
        <a:off x="2094575" y="1651006"/>
        <a:ext cx="1430217" cy="1233097"/>
      </dsp:txXfrm>
    </dsp:sp>
    <dsp:sp modelId="{D634C788-DC96-4132-9C83-03456FDB21F0}">
      <dsp:nvSpPr>
        <dsp:cNvPr id="0" name=""/>
        <dsp:cNvSpPr/>
      </dsp:nvSpPr>
      <dsp:spPr>
        <a:xfrm>
          <a:off x="3178700" y="1412274"/>
          <a:ext cx="242812" cy="209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204C4A-FE57-40EB-8CD5-B071A38BD187}">
      <dsp:nvSpPr>
        <dsp:cNvPr id="0" name=""/>
        <dsp:cNvSpPr/>
      </dsp:nvSpPr>
      <dsp:spPr>
        <a:xfrm>
          <a:off x="3591278" y="366449"/>
          <a:ext cx="2073867" cy="1788035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chemeClr val="lt1"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EB106-C294-438F-BFF8-5A1AA1A928F3}">
      <dsp:nvSpPr>
        <dsp:cNvPr id="0" name=""/>
        <dsp:cNvSpPr/>
      </dsp:nvSpPr>
      <dsp:spPr>
        <a:xfrm>
          <a:off x="3600854" y="1181743"/>
          <a:ext cx="242812" cy="209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2325-4AC5-43E5-9F46-EA81691708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13FD-682E-4D7B-A18A-F0CC0019033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2325-4AC5-43E5-9F46-EA81691708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13FD-682E-4D7B-A18A-F0CC001903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2325-4AC5-43E5-9F46-EA81691708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13FD-682E-4D7B-A18A-F0CC001903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2325-4AC5-43E5-9F46-EA81691708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13FD-682E-4D7B-A18A-F0CC001903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2325-4AC5-43E5-9F46-EA81691708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13FD-682E-4D7B-A18A-F0CC0019033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2325-4AC5-43E5-9F46-EA81691708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13FD-682E-4D7B-A18A-F0CC001903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2325-4AC5-43E5-9F46-EA81691708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13FD-682E-4D7B-A18A-F0CC001903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2325-4AC5-43E5-9F46-EA81691708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13FD-682E-4D7B-A18A-F0CC001903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2325-4AC5-43E5-9F46-EA81691708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13FD-682E-4D7B-A18A-F0CC001903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2325-4AC5-43E5-9F46-EA81691708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13FD-682E-4D7B-A18A-F0CC001903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2325-4AC5-43E5-9F46-EA81691708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9713FD-682E-4D7B-A18A-F0CC0019033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212325-4AC5-43E5-9F46-EA81691708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9713FD-682E-4D7B-A18A-F0CC0019033C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7" Type="http://schemas.openxmlformats.org/officeDocument/2006/relationships/hyperlink" Target="mailto:srivastava761@gmail.com" TargetMode="Externa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3356992"/>
            <a:ext cx="5472608" cy="237626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52756512"/>
              </p:ext>
            </p:extLst>
          </p:nvPr>
        </p:nvGraphicFramePr>
        <p:xfrm>
          <a:off x="863588" y="1840039"/>
          <a:ext cx="7416824" cy="680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7704" y="3429000"/>
            <a:ext cx="5328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Abstract</a:t>
            </a:r>
          </a:p>
          <a:p>
            <a:pPr algn="ctr"/>
            <a:r>
              <a:rPr lang="en-US" sz="2000" b="1" i="1" dirty="0">
                <a:solidFill>
                  <a:schemeClr val="tx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Online 24*7 laundry services for </a:t>
            </a:r>
            <a:r>
              <a:rPr lang="en-US" sz="2000" b="1" i="1" dirty="0" err="1">
                <a:solidFill>
                  <a:schemeClr val="tx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hostelites</a:t>
            </a:r>
            <a:r>
              <a:rPr lang="en-US" sz="2000" b="1" i="1" dirty="0">
                <a:solidFill>
                  <a:schemeClr val="tx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, faculties and for those whose time is more worthy.</a:t>
            </a:r>
          </a:p>
          <a:p>
            <a:pPr algn="ctr"/>
            <a:r>
              <a:rPr lang="en-US" sz="2000" b="1" i="1" dirty="0">
                <a:solidFill>
                  <a:schemeClr val="tx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Sector: Business Sector</a:t>
            </a:r>
            <a:endParaRPr lang="en-IN" sz="2000" b="1" i="1" dirty="0">
              <a:solidFill>
                <a:schemeClr val="bg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i="1" dirty="0">
                <a:solidFill>
                  <a:schemeClr val="tx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Stage: At Opening Stage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2836" y="5733256"/>
            <a:ext cx="58326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Contact us- </a:t>
            </a:r>
            <a:r>
              <a:rPr lang="en-IN" sz="2000" b="1" i="1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7488313701</a:t>
            </a:r>
          </a:p>
          <a:p>
            <a:pPr algn="ctr"/>
            <a:r>
              <a:rPr lang="en-US" sz="2000" b="1" i="1" dirty="0">
                <a:solidFill>
                  <a:schemeClr val="tx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Email : </a:t>
            </a:r>
            <a:r>
              <a:rPr lang="en-US" sz="2000" b="1" i="1" dirty="0">
                <a:solidFill>
                  <a:schemeClr val="tx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  <a:hlinkClick r:id="rId7"/>
              </a:rPr>
              <a:t>srivastava761@gmail.com</a:t>
            </a:r>
            <a:endParaRPr lang="en-US" sz="2000" b="1" i="1" dirty="0">
              <a:solidFill>
                <a:schemeClr val="tx1">
                  <a:lumMod val="95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i="1" dirty="0">
                <a:solidFill>
                  <a:schemeClr val="tx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City: </a:t>
            </a:r>
            <a:r>
              <a:rPr lang="en-US" sz="2000" b="1" i="1" dirty="0" err="1">
                <a:solidFill>
                  <a:schemeClr val="tx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Darbhanga</a:t>
            </a:r>
            <a:r>
              <a:rPr lang="en-US" sz="2000" b="1" i="1" dirty="0">
                <a:solidFill>
                  <a:schemeClr val="tx1">
                    <a:lumMod val="9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(Bihar)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391" y="44624"/>
            <a:ext cx="6657219" cy="108012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prstTxWarp prst="textInflate">
              <a:avLst/>
            </a:prstTxWarp>
            <a:normAutofit/>
          </a:bodyPr>
          <a:lstStyle/>
          <a:p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Adobe Caslon Pro Bold" pitchFamily="18" charset="0"/>
              </a:rPr>
              <a:t>The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 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Adobe Caslon Pro Bold" pitchFamily="18" charset="0"/>
              </a:rPr>
              <a:t>Quick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 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Adobe Caslon Pro Bold" pitchFamily="18" charset="0"/>
              </a:rPr>
              <a:t>Wash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63527434"/>
              </p:ext>
            </p:extLst>
          </p:nvPr>
        </p:nvGraphicFramePr>
        <p:xfrm>
          <a:off x="-756592" y="2621137"/>
          <a:ext cx="6096000" cy="66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95780" y="98072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61202589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295103922"/>
              </p:ext>
            </p:extLst>
          </p:nvPr>
        </p:nvGraphicFramePr>
        <p:xfrm>
          <a:off x="179512" y="1556792"/>
          <a:ext cx="4548316" cy="66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852692716"/>
              </p:ext>
            </p:extLst>
          </p:nvPr>
        </p:nvGraphicFramePr>
        <p:xfrm>
          <a:off x="179512" y="2420888"/>
          <a:ext cx="4545280" cy="66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821352561"/>
              </p:ext>
            </p:extLst>
          </p:nvPr>
        </p:nvGraphicFramePr>
        <p:xfrm>
          <a:off x="4295780" y="2420888"/>
          <a:ext cx="4668708" cy="66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254212236"/>
              </p:ext>
            </p:extLst>
          </p:nvPr>
        </p:nvGraphicFramePr>
        <p:xfrm>
          <a:off x="4295780" y="1556792"/>
          <a:ext cx="4668708" cy="66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</p:spTree>
    <p:extLst>
      <p:ext uri="{BB962C8B-B14F-4D97-AF65-F5344CB8AC3E}">
        <p14:creationId xmlns:p14="http://schemas.microsoft.com/office/powerpoint/2010/main" val="25964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7" grpId="0">
        <p:bldAsOne/>
      </p:bldGraphic>
      <p:bldP spid="5" grpId="0"/>
      <p:bldP spid="2" grpId="0"/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18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ED00AFF-E9AD-4F72-B051-957F06FC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81619"/>
            <a:ext cx="2375669" cy="2375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B7B0D4-9068-42C0-94D4-94B10A028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24" y="1053330"/>
            <a:ext cx="2232248" cy="2232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D5415D-93D6-4408-A580-3B9721829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07" y="3433669"/>
            <a:ext cx="5938986" cy="32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0C40B8-A791-47CA-B7A6-EC1EC26E8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836712"/>
            <a:ext cx="4680520" cy="5620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5A1A1-8252-4040-9803-3EA9A725E4AD}"/>
              </a:ext>
            </a:extLst>
          </p:cNvPr>
          <p:cNvSpPr txBox="1"/>
          <p:nvPr/>
        </p:nvSpPr>
        <p:spPr>
          <a:xfrm>
            <a:off x="107504" y="1412776"/>
            <a:ext cx="3384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Here we have a prototype of our upcoming service app.</a:t>
            </a:r>
            <a:endParaRPr lang="en-IN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33E5-E852-45BF-BA74-4CF62A2BB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4" y="2930624"/>
            <a:ext cx="312115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3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AD61D5-5B3E-4396-AED9-029A069A1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1" y="1124744"/>
            <a:ext cx="8785138" cy="535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8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B38CE-1747-4A2B-B268-83A2915D4C28}"/>
              </a:ext>
            </a:extLst>
          </p:cNvPr>
          <p:cNvSpPr txBox="1"/>
          <p:nvPr/>
        </p:nvSpPr>
        <p:spPr>
          <a:xfrm>
            <a:off x="2123728" y="2060848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/>
          </a:p>
          <a:p>
            <a:r>
              <a:rPr lang="en-US"/>
              <a:t>Thank </a:t>
            </a:r>
            <a:r>
              <a:rPr lang="en-US" dirty="0"/>
              <a:t>you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29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364" y="188640"/>
            <a:ext cx="4358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3"/>
            <a:ext cx="9036496" cy="4896544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latin typeface="Gadugi" panose="020B0502040204020203" pitchFamily="34" charset="0"/>
                <a:ea typeface="Gadugi" panose="020B0502040204020203" pitchFamily="34" charset="0"/>
              </a:rPr>
              <a:t>Just a Sunday is not enough for these types of activities. This should be the day for our creativities and extracurricular activities.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9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latin typeface="Gadugi" panose="020B0502040204020203" pitchFamily="34" charset="0"/>
                <a:ea typeface="Gadugi" panose="020B0502040204020203" pitchFamily="34" charset="0"/>
              </a:rPr>
              <a:t>Hostelites have to go to washerman. </a:t>
            </a:r>
          </a:p>
          <a:p>
            <a:pPr marL="0" indent="0">
              <a:buNone/>
            </a:pPr>
            <a:endParaRPr lang="en-US" sz="19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latin typeface="Gadugi" panose="020B0502040204020203" pitchFamily="34" charset="0"/>
                <a:ea typeface="Gadugi" panose="020B0502040204020203" pitchFamily="34" charset="0"/>
              </a:rPr>
              <a:t>After giving clothes , one has to wait around 3-4 days for the returning.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19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900" dirty="0">
                <a:latin typeface="Gadugi" panose="020B0502040204020203" pitchFamily="34" charset="0"/>
                <a:ea typeface="Gadugi" panose="020B0502040204020203" pitchFamily="34" charset="0"/>
              </a:rPr>
              <a:t>Damage of quality of fabrics of clothes and the color of fabrics.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19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900" dirty="0"/>
              <a:t>Dirty and impure water is used for washing purposes.</a:t>
            </a:r>
            <a:endParaRPr lang="en-IN" sz="19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19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0" indent="0">
              <a:buNone/>
            </a:pPr>
            <a:endParaRPr lang="en-IN" sz="1900" dirty="0"/>
          </a:p>
        </p:txBody>
      </p:sp>
      <p:sp>
        <p:nvSpPr>
          <p:cNvPr id="6" name="Rectangle 5"/>
          <p:cNvSpPr/>
          <p:nvPr/>
        </p:nvSpPr>
        <p:spPr>
          <a:xfrm>
            <a:off x="6012160" y="6093297"/>
            <a:ext cx="3024336" cy="7073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IN" sz="54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41720279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711248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7" y="1628801"/>
            <a:ext cx="75942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SzPct val="112000"/>
              <a:buFont typeface="Wingdings" panose="05000000000000000000" pitchFamily="2" charset="2"/>
              <a:buChar char="ü"/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No worries for the extra work load of cloth maintenance.</a:t>
            </a:r>
          </a:p>
          <a:p>
            <a:pPr>
              <a:buClr>
                <a:schemeClr val="accent1">
                  <a:lumMod val="75000"/>
                </a:schemeClr>
              </a:buClr>
              <a:buSzPct val="112000"/>
            </a:pPr>
            <a:endParaRPr lang="en-US" sz="20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12000"/>
              <a:buFont typeface="Wingdings" panose="05000000000000000000" pitchFamily="2" charset="2"/>
              <a:buChar char="ü"/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Time will be saved, just a click away.</a:t>
            </a:r>
          </a:p>
          <a:p>
            <a:pPr>
              <a:buClr>
                <a:schemeClr val="accent1">
                  <a:lumMod val="75000"/>
                </a:schemeClr>
              </a:buClr>
              <a:buSzPct val="112000"/>
            </a:pPr>
            <a:endParaRPr lang="en-US" sz="20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12000"/>
              <a:buFont typeface="Wingdings" panose="05000000000000000000" pitchFamily="2" charset="2"/>
              <a:buChar char="ü"/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Any time, any day- 24*7.</a:t>
            </a:r>
          </a:p>
          <a:p>
            <a:pPr>
              <a:buClr>
                <a:schemeClr val="accent1">
                  <a:lumMod val="75000"/>
                </a:schemeClr>
              </a:buClr>
              <a:buSzPct val="112000"/>
            </a:pPr>
            <a:endParaRPr lang="en-US" sz="20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12000"/>
              <a:buFont typeface="Wingdings" panose="05000000000000000000" pitchFamily="2" charset="2"/>
              <a:buChar char="ü"/>
            </a:pPr>
            <a:r>
              <a:rPr lang="en-US" sz="2000" b="1" dirty="0">
                <a:latin typeface="Gadugi" panose="020B0502040204020203" pitchFamily="34" charset="0"/>
                <a:ea typeface="Gadugi" panose="020B0502040204020203" pitchFamily="34" charset="0"/>
              </a:rPr>
              <a:t>Economical:  </a:t>
            </a: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Free delivery and pickups.</a:t>
            </a:r>
          </a:p>
          <a:p>
            <a:pPr>
              <a:buClr>
                <a:schemeClr val="accent1">
                  <a:lumMod val="75000"/>
                </a:schemeClr>
              </a:buClr>
              <a:buSzPct val="112000"/>
            </a:pPr>
            <a:endParaRPr lang="en-US" sz="20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12000"/>
              <a:buFont typeface="Wingdings" panose="05000000000000000000" pitchFamily="2" charset="2"/>
              <a:buChar char="ü"/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Hygienic </a:t>
            </a:r>
          </a:p>
          <a:p>
            <a:pPr>
              <a:buClr>
                <a:schemeClr val="accent1">
                  <a:lumMod val="75000"/>
                </a:schemeClr>
              </a:buClr>
              <a:buSzPct val="112000"/>
            </a:pPr>
            <a:endParaRPr lang="en-US" sz="20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12000"/>
              <a:buFont typeface="Wingdings" panose="05000000000000000000" pitchFamily="2" charset="2"/>
              <a:buChar char="ü"/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Qualities of cloth fabrics will be maintained. Because machine will be used for cleaning not a bat.</a:t>
            </a:r>
          </a:p>
          <a:p>
            <a:pPr>
              <a:buClr>
                <a:schemeClr val="accent1">
                  <a:lumMod val="75000"/>
                </a:schemeClr>
              </a:buClr>
              <a:buSzPct val="112000"/>
            </a:pPr>
            <a:endParaRPr lang="en-US" sz="20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12000"/>
              <a:buFont typeface="Wingdings" panose="05000000000000000000" pitchFamily="2" charset="2"/>
              <a:buChar char="ü"/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Color of the  cloth will also be protected because most of the water will be drained and dried in the machine drier. </a:t>
            </a:r>
            <a:endParaRPr lang="en-IN" sz="20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2554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2808312" cy="1368152"/>
          </a:xfrm>
        </p:spPr>
        <p:txBody>
          <a:bodyPr>
            <a:normAutofit/>
          </a:bodyPr>
          <a:lstStyle/>
          <a:p>
            <a:r>
              <a:rPr lang="en-IN" sz="2400" dirty="0"/>
              <a:t>To solve the previous problem we are introducing 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2204865"/>
            <a:ext cx="5474568" cy="107504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QUICK WASH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443" r="8443"/>
          <a:stretch>
            <a:fillRect/>
          </a:stretch>
        </p:blipFill>
        <p:spPr>
          <a:xfrm rot="420000">
            <a:off x="3297319" y="1049550"/>
            <a:ext cx="4931427" cy="4199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40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61"/>
                            </p:stCondLst>
                            <p:childTnLst>
                              <p:par>
                                <p:cTn id="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461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7873721"/>
              </p:ext>
            </p:extLst>
          </p:nvPr>
        </p:nvGraphicFramePr>
        <p:xfrm>
          <a:off x="0" y="-747464"/>
          <a:ext cx="7380312" cy="55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64088" y="4109452"/>
            <a:ext cx="3384376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Gaining your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264" y="5380672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dirty="0"/>
              <a:t>We will provide the best service to you.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>
                <a:latin typeface="+mj-lt"/>
              </a:rPr>
              <a:t>24*7 </a:t>
            </a:r>
            <a:r>
              <a:rPr lang="en-IN" dirty="0"/>
              <a:t>day service.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>
                <a:latin typeface="+mj-lt"/>
              </a:rPr>
              <a:t>Maintain the quality of your clothes.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>
                <a:latin typeface="+mj-lt"/>
              </a:rPr>
              <a:t>Deliver the clothes before 24 hr.</a:t>
            </a:r>
          </a:p>
          <a:p>
            <a:pPr marL="285750" indent="-285750">
              <a:buFont typeface="Wingdings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2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>
                                            <p:graphicEl>
                                              <a:dgm id="{47FB50FC-F0C2-42FA-BB4E-C492AA1C8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>
                                            <p:graphicEl>
                                              <a:dgm id="{47FB50FC-F0C2-42FA-BB4E-C492AA1C8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>
                                            <p:graphicEl>
                                              <a:dgm id="{47FB50FC-F0C2-42FA-BB4E-C492AA1C8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>
                                            <p:graphicEl>
                                              <a:dgm id="{47FB50FC-F0C2-42FA-BB4E-C492AA1C8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">
                                            <p:graphicEl>
                                              <a:dgm id="{1A1BCE37-ABEA-40BE-BAF8-23EBDA5AF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">
                                            <p:graphicEl>
                                              <a:dgm id="{1A1BCE37-ABEA-40BE-BAF8-23EBDA5AF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>
                                            <p:graphicEl>
                                              <a:dgm id="{1A1BCE37-ABEA-40BE-BAF8-23EBDA5AF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">
                                            <p:graphicEl>
                                              <a:dgm id="{1A1BCE37-ABEA-40BE-BAF8-23EBDA5AF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2">
                                            <p:graphicEl>
                                              <a:dgm id="{D52441D4-8A46-4C9A-9AB9-3CBCDCE9B7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2">
                                            <p:graphicEl>
                                              <a:dgm id="{D52441D4-8A46-4C9A-9AB9-3CBCDCE9B7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">
                                            <p:graphicEl>
                                              <a:dgm id="{D52441D4-8A46-4C9A-9AB9-3CBCDCE9B7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2">
                                            <p:graphicEl>
                                              <a:dgm id="{D52441D4-8A46-4C9A-9AB9-3CBCDCE9B7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2">
                                            <p:graphicEl>
                                              <a:dgm id="{979E0F8C-D150-4A1C-9FA9-AF8D42259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2">
                                            <p:graphicEl>
                                              <a:dgm id="{979E0F8C-D150-4A1C-9FA9-AF8D42259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2">
                                            <p:graphicEl>
                                              <a:dgm id="{979E0F8C-D150-4A1C-9FA9-AF8D42259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2">
                                            <p:graphicEl>
                                              <a:dgm id="{979E0F8C-D150-4A1C-9FA9-AF8D42259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2">
                                            <p:graphicEl>
                                              <a:dgm id="{F8941D4C-27B0-46ED-A308-D574553A4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2">
                                            <p:graphicEl>
                                              <a:dgm id="{F8941D4C-27B0-46ED-A308-D574553A4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2">
                                            <p:graphicEl>
                                              <a:dgm id="{F8941D4C-27B0-46ED-A308-D574553A4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2">
                                            <p:graphicEl>
                                              <a:dgm id="{F8941D4C-27B0-46ED-A308-D574553A4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2">
                                            <p:graphicEl>
                                              <a:dgm id="{8C0A53F3-FAB9-42D4-862F-7CDA391BE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2">
                                            <p:graphicEl>
                                              <a:dgm id="{8C0A53F3-FAB9-42D4-862F-7CDA391BE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2">
                                            <p:graphicEl>
                                              <a:dgm id="{8C0A53F3-FAB9-42D4-862F-7CDA391BE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2">
                                            <p:graphicEl>
                                              <a:dgm id="{8C0A53F3-FAB9-42D4-862F-7CDA391BE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2">
                                            <p:graphicEl>
                                              <a:dgm id="{783A32E6-1F4A-498B-97F0-48C39CE4F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2">
                                            <p:graphicEl>
                                              <a:dgm id="{783A32E6-1F4A-498B-97F0-48C39CE4F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2">
                                            <p:graphicEl>
                                              <a:dgm id="{783A32E6-1F4A-498B-97F0-48C39CE4F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2">
                                            <p:graphicEl>
                                              <a:dgm id="{783A32E6-1F4A-498B-97F0-48C39CE4F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2">
                                            <p:graphicEl>
                                              <a:dgm id="{0E2B5632-0ACE-44FA-838C-D61FDC6FE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2">
                                            <p:graphicEl>
                                              <a:dgm id="{0E2B5632-0ACE-44FA-838C-D61FDC6FE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2">
                                            <p:graphicEl>
                                              <a:dgm id="{0E2B5632-0ACE-44FA-838C-D61FDC6FE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2">
                                            <p:graphicEl>
                                              <a:dgm id="{0E2B5632-0ACE-44FA-838C-D61FDC6FE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2">
                                            <p:graphicEl>
                                              <a:dgm id="{D634C788-DC96-4132-9C83-03456FDB2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2">
                                            <p:graphicEl>
                                              <a:dgm id="{D634C788-DC96-4132-9C83-03456FDB2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2">
                                            <p:graphicEl>
                                              <a:dgm id="{D634C788-DC96-4132-9C83-03456FDB2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2">
                                            <p:graphicEl>
                                              <a:dgm id="{D634C788-DC96-4132-9C83-03456FDB2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2">
                                            <p:graphicEl>
                                              <a:dgm id="{1463BE94-8767-47BE-B225-23AE0F492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2">
                                            <p:graphicEl>
                                              <a:dgm id="{1463BE94-8767-47BE-B225-23AE0F492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2">
                                            <p:graphicEl>
                                              <a:dgm id="{1463BE94-8767-47BE-B225-23AE0F492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2">
                                            <p:graphicEl>
                                              <a:dgm id="{1463BE94-8767-47BE-B225-23AE0F492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2">
                                            <p:graphicEl>
                                              <a:dgm id="{DADEB106-C294-438F-BFF8-5A1AA1A92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2">
                                            <p:graphicEl>
                                              <a:dgm id="{DADEB106-C294-438F-BFF8-5A1AA1A92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2">
                                            <p:graphicEl>
                                              <a:dgm id="{DADEB106-C294-438F-BFF8-5A1AA1A92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2">
                                            <p:graphicEl>
                                              <a:dgm id="{DADEB106-C294-438F-BFF8-5A1AA1A92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2">
                                            <p:graphicEl>
                                              <a:dgm id="{70204C4A-FE57-40EB-8CD5-B071A38BD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2">
                                            <p:graphicEl>
                                              <a:dgm id="{70204C4A-FE57-40EB-8CD5-B071A38BD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2">
                                            <p:graphicEl>
                                              <a:dgm id="{70204C4A-FE57-40EB-8CD5-B071A38BD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2">
                                            <p:graphicEl>
                                              <a:dgm id="{70204C4A-FE57-40EB-8CD5-B071A38BD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/>
        </p:bldSub>
      </p:bldGraphic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D3BD7-AAAB-4CA9-8117-5FE10EB83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5093"/>
            <a:ext cx="4399688" cy="3179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07E83-D6BD-44FE-ACB7-72FF6C055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172445"/>
            <a:ext cx="4399689" cy="342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5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1FAC1A-D41E-45E3-8161-89B24C572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3" y="1916832"/>
            <a:ext cx="6763741" cy="3663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935EA-F82A-4559-83AE-CF1A77D00951}"/>
              </a:ext>
            </a:extLst>
          </p:cNvPr>
          <p:cNvSpPr txBox="1"/>
          <p:nvPr/>
        </p:nvSpPr>
        <p:spPr>
          <a:xfrm>
            <a:off x="777683" y="1340768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Functioning of our service :</a:t>
            </a:r>
          </a:p>
          <a:p>
            <a:endParaRPr lang="en-IN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3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Target customer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 the beginning our services will be more specific for the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hostelers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of different colleges of the town like: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DCE,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Darbhanga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DMCH,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Darbhanga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CM Science college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LNMU etc.</a:t>
            </a:r>
          </a:p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Additional facilities like online tailoring services.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Customised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tailoring  on customer’s demand.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Later facilities will be extended as per the convenience.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I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499992" y="1916833"/>
            <a:ext cx="0" cy="37444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1112" y="548679"/>
            <a:ext cx="4392488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Source of Funding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83671"/>
              </p:ext>
            </p:extLst>
          </p:nvPr>
        </p:nvGraphicFramePr>
        <p:xfrm>
          <a:off x="1475656" y="1268760"/>
          <a:ext cx="6720409" cy="4877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029">
                <a:tc>
                  <a:txBody>
                    <a:bodyPr/>
                    <a:lstStyle/>
                    <a:p>
                      <a:r>
                        <a:rPr lang="en-IN" b="0" dirty="0" err="1"/>
                        <a:t>Sl</a:t>
                      </a:r>
                      <a:r>
                        <a:rPr lang="en-IN" b="0" baseline="0" dirty="0"/>
                        <a:t> no.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Expected Amount(</a:t>
                      </a:r>
                      <a:r>
                        <a:rPr lang="en-IN" b="0" dirty="0" err="1"/>
                        <a:t>Rs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Name of Institution/Bank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02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02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029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Seed Capital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5-10</a:t>
                      </a:r>
                      <a:r>
                        <a:rPr lang="en-IN" baseline="0" dirty="0"/>
                        <a:t>  Lakhs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02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02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029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DCE,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Startup</a:t>
                      </a:r>
                      <a:r>
                        <a:rPr lang="en-IN" baseline="0" dirty="0"/>
                        <a:t> Cell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Upto</a:t>
                      </a:r>
                      <a:r>
                        <a:rPr lang="en-IN" dirty="0"/>
                        <a:t> </a:t>
                      </a:r>
                      <a:r>
                        <a:rPr lang="en-IN" dirty="0">
                          <a:latin typeface="+mj-lt"/>
                        </a:rPr>
                        <a:t>15</a:t>
                      </a:r>
                      <a:r>
                        <a:rPr lang="en-IN" baseline="0" dirty="0">
                          <a:latin typeface="+mj-lt"/>
                        </a:rPr>
                        <a:t>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29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7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584</TotalTime>
  <Words>364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Adobe Caslon Pro Bold</vt:lpstr>
      <vt:lpstr>Arial</vt:lpstr>
      <vt:lpstr>Calibri</vt:lpstr>
      <vt:lpstr>Constantia</vt:lpstr>
      <vt:lpstr>Gadugi</vt:lpstr>
      <vt:lpstr>Times New Roman</vt:lpstr>
      <vt:lpstr>Wingdings</vt:lpstr>
      <vt:lpstr>Wingdings 2</vt:lpstr>
      <vt:lpstr>Flow</vt:lpstr>
      <vt:lpstr>The Quick Wash</vt:lpstr>
      <vt:lpstr>PowerPoint Presentation</vt:lpstr>
      <vt:lpstr>PowerPoint Presentation</vt:lpstr>
      <vt:lpstr>To solve the previous problem we are introducing …</vt:lpstr>
      <vt:lpstr>PowerPoint Presentation</vt:lpstr>
      <vt:lpstr>PowerPoint Presentation</vt:lpstr>
      <vt:lpstr>PowerPoint Presentation</vt:lpstr>
      <vt:lpstr>Target customer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Abhi581b</dc:creator>
  <cp:lastModifiedBy>anshsri.vastava@outlook.com</cp:lastModifiedBy>
  <cp:revision>59</cp:revision>
  <dcterms:created xsi:type="dcterms:W3CDTF">2019-09-11T16:13:26Z</dcterms:created>
  <dcterms:modified xsi:type="dcterms:W3CDTF">2019-09-14T03:41:03Z</dcterms:modified>
</cp:coreProperties>
</file>