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9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2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3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0927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3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76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52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64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1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9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7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8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0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1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3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7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67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004744"/>
            <a:ext cx="6620968" cy="3329581"/>
          </a:xfrm>
        </p:spPr>
        <p:txBody>
          <a:bodyPr/>
          <a:lstStyle/>
          <a:p>
            <a:r>
              <a:rPr dirty="0"/>
              <a:t>Used Car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10860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 Ansh Kumar Tomar</a:t>
            </a:r>
          </a:p>
          <a:p>
            <a:r>
              <a:rPr lang="en-US" dirty="0"/>
              <a:t>Roll no. : 2367035004</a:t>
            </a:r>
          </a:p>
          <a:p>
            <a:r>
              <a:rPr lang="en-US" dirty="0"/>
              <a:t>Date : 10 June 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Companies</a:t>
            </a:r>
          </a:p>
        </p:txBody>
      </p:sp>
      <p:pic>
        <p:nvPicPr>
          <p:cNvPr id="3" name="Picture 2" descr="top_compan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58368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Price by Company</a:t>
            </a:r>
          </a:p>
        </p:txBody>
      </p:sp>
      <p:pic>
        <p:nvPicPr>
          <p:cNvPr id="3" name="Picture 2" descr="avg_price_by_compan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10" y="1862675"/>
            <a:ext cx="658368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Body Style Distribution</a:t>
            </a:r>
          </a:p>
        </p:txBody>
      </p:sp>
      <p:pic>
        <p:nvPicPr>
          <p:cNvPr id="3" name="Picture 2" descr="body_styl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58368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Transmission Share</a:t>
            </a:r>
          </a:p>
        </p:txBody>
      </p:sp>
      <p:pic>
        <p:nvPicPr>
          <p:cNvPr id="3" name="Picture 2" descr="transmission_sh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 Sales</a:t>
            </a:r>
          </a:p>
        </p:txBody>
      </p:sp>
      <p:pic>
        <p:nvPicPr>
          <p:cNvPr id="3" name="Picture 2" descr="region_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58368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3889" y="2115375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• Ford and Toyota are leading in used car sales volume.</a:t>
            </a:r>
          </a:p>
          <a:p>
            <a:r>
              <a:rPr dirty="0"/>
              <a:t>• Average car prices are higher for premium brands like Cadillac.</a:t>
            </a:r>
          </a:p>
          <a:p>
            <a:r>
              <a:rPr dirty="0"/>
              <a:t>• SUV remains the most popular body style.</a:t>
            </a:r>
          </a:p>
          <a:p>
            <a:r>
              <a:rPr dirty="0"/>
              <a:t>• Automatic transmission cars dominate the market.</a:t>
            </a:r>
          </a:p>
          <a:p>
            <a:r>
              <a:rPr dirty="0"/>
              <a:t>• Focused marketing in top-performing regions like Middletown and Aurora is recommended.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88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</vt:lpstr>
      <vt:lpstr>Used Car Sales Dashboard</vt:lpstr>
      <vt:lpstr>Top Companies</vt:lpstr>
      <vt:lpstr>Average Price by Company</vt:lpstr>
      <vt:lpstr>Body Style Distribution</vt:lpstr>
      <vt:lpstr>Transmission Share</vt:lpstr>
      <vt:lpstr>Region Sales</vt:lpstr>
      <vt:lpstr>Summary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Ansh Tomar</cp:lastModifiedBy>
  <cp:revision>2</cp:revision>
  <dcterms:created xsi:type="dcterms:W3CDTF">2013-01-27T09:14:16Z</dcterms:created>
  <dcterms:modified xsi:type="dcterms:W3CDTF">2025-06-09T18:23:44Z</dcterms:modified>
  <cp:category/>
</cp:coreProperties>
</file>