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7" r:id="rId13"/>
    <p:sldId id="273" r:id="rId14"/>
    <p:sldId id="269" r:id="rId15"/>
    <p:sldId id="270" r:id="rId16"/>
    <p:sldId id="272" r:id="rId17"/>
    <p:sldId id="271" r:id="rId18"/>
    <p:sldId id="274" r:id="rId19"/>
    <p:sldId id="278" r:id="rId20"/>
    <p:sldId id="277" r:id="rId21"/>
    <p:sldId id="268"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1134D-08A0-4EA6-AD46-A0209CA03C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AB597B7-CAF9-4F43-AF64-7B095A5A72E9}">
      <dgm:prSet/>
      <dgm:spPr/>
      <dgm:t>
        <a:bodyPr/>
        <a:lstStyle/>
        <a:p>
          <a:r>
            <a:rPr lang="en-IN"/>
            <a:t>Our Website provides a convenient interface which helps owners to manage their food orders.</a:t>
          </a:r>
          <a:endParaRPr lang="en-US"/>
        </a:p>
      </dgm:t>
    </dgm:pt>
    <dgm:pt modelId="{49915AD1-AF09-4C6C-A616-B0B858D36A8D}" type="parTrans" cxnId="{421D1306-16FE-499D-8211-D0BC0F55B5B0}">
      <dgm:prSet/>
      <dgm:spPr/>
      <dgm:t>
        <a:bodyPr/>
        <a:lstStyle/>
        <a:p>
          <a:endParaRPr lang="en-US"/>
        </a:p>
      </dgm:t>
    </dgm:pt>
    <dgm:pt modelId="{2168C4CA-A354-46C7-9859-BB41D644B077}" type="sibTrans" cxnId="{421D1306-16FE-499D-8211-D0BC0F55B5B0}">
      <dgm:prSet/>
      <dgm:spPr/>
      <dgm:t>
        <a:bodyPr/>
        <a:lstStyle/>
        <a:p>
          <a:endParaRPr lang="en-US"/>
        </a:p>
      </dgm:t>
    </dgm:pt>
    <dgm:pt modelId="{506AB21A-361E-4E55-BC61-F73A0AD526B7}">
      <dgm:prSet/>
      <dgm:spPr/>
      <dgm:t>
        <a:bodyPr/>
        <a:lstStyle/>
        <a:p>
          <a:r>
            <a:rPr lang="en-US" b="0" i="0" dirty="0"/>
            <a:t>The main point of developing this system is to help restaurant administrator manage the restaurant business.</a:t>
          </a:r>
          <a:endParaRPr lang="en-US" dirty="0"/>
        </a:p>
      </dgm:t>
    </dgm:pt>
    <dgm:pt modelId="{4FF2C864-15F1-4750-B005-7F099BAE3CBF}" type="parTrans" cxnId="{9AD6D790-A779-4842-9B23-033CCEAB8616}">
      <dgm:prSet/>
      <dgm:spPr/>
      <dgm:t>
        <a:bodyPr/>
        <a:lstStyle/>
        <a:p>
          <a:endParaRPr lang="en-US"/>
        </a:p>
      </dgm:t>
    </dgm:pt>
    <dgm:pt modelId="{C297C095-43E2-43DC-B37E-E9188AE40CAA}" type="sibTrans" cxnId="{9AD6D790-A779-4842-9B23-033CCEAB8616}">
      <dgm:prSet/>
      <dgm:spPr/>
      <dgm:t>
        <a:bodyPr/>
        <a:lstStyle/>
        <a:p>
          <a:endParaRPr lang="en-US"/>
        </a:p>
      </dgm:t>
    </dgm:pt>
    <dgm:pt modelId="{D1755E02-64D7-43AD-ADF2-E3AA78B451FD}">
      <dgm:prSet/>
      <dgm:spPr/>
      <dgm:t>
        <a:bodyPr/>
        <a:lstStyle/>
        <a:p>
          <a:r>
            <a:rPr lang="en-IN"/>
            <a:t>It may become very easy to choose the perfect food from the menu by reviews given by another customers.</a:t>
          </a:r>
          <a:endParaRPr lang="en-US"/>
        </a:p>
      </dgm:t>
    </dgm:pt>
    <dgm:pt modelId="{E45F0F01-E566-42CC-82CE-100C151D39DD}" type="parTrans" cxnId="{C42C2E19-F50C-425B-ADD1-91215E282876}">
      <dgm:prSet/>
      <dgm:spPr/>
      <dgm:t>
        <a:bodyPr/>
        <a:lstStyle/>
        <a:p>
          <a:endParaRPr lang="en-US"/>
        </a:p>
      </dgm:t>
    </dgm:pt>
    <dgm:pt modelId="{FC631E28-3228-4211-A1E3-92FAD32B813B}" type="sibTrans" cxnId="{C42C2E19-F50C-425B-ADD1-91215E282876}">
      <dgm:prSet/>
      <dgm:spPr/>
      <dgm:t>
        <a:bodyPr/>
        <a:lstStyle/>
        <a:p>
          <a:endParaRPr lang="en-US"/>
        </a:p>
      </dgm:t>
    </dgm:pt>
    <dgm:pt modelId="{4DE1BA38-1196-48FF-A786-64E96452B42B}" type="pres">
      <dgm:prSet presAssocID="{C701134D-08A0-4EA6-AD46-A0209CA03C00}" presName="root" presStyleCnt="0">
        <dgm:presLayoutVars>
          <dgm:dir/>
          <dgm:resizeHandles val="exact"/>
        </dgm:presLayoutVars>
      </dgm:prSet>
      <dgm:spPr/>
    </dgm:pt>
    <dgm:pt modelId="{43A14F1D-B566-49B7-A954-8BCED956A27B}" type="pres">
      <dgm:prSet presAssocID="{0AB597B7-CAF9-4F43-AF64-7B095A5A72E9}" presName="compNode" presStyleCnt="0"/>
      <dgm:spPr/>
    </dgm:pt>
    <dgm:pt modelId="{86F175D4-727C-4518-9F2A-DCB34972471C}" type="pres">
      <dgm:prSet presAssocID="{0AB597B7-CAF9-4F43-AF64-7B095A5A72E9}" presName="bgRect" presStyleLbl="bgShp" presStyleIdx="0" presStyleCnt="3"/>
      <dgm:spPr/>
    </dgm:pt>
    <dgm:pt modelId="{7A8511E8-BBE4-4005-8DAF-758F631FADD9}" type="pres">
      <dgm:prSet presAssocID="{0AB597B7-CAF9-4F43-AF64-7B095A5A72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vered plate"/>
        </a:ext>
      </dgm:extLst>
    </dgm:pt>
    <dgm:pt modelId="{726F7F00-2C28-46A7-8119-F57D2B1C263C}" type="pres">
      <dgm:prSet presAssocID="{0AB597B7-CAF9-4F43-AF64-7B095A5A72E9}" presName="spaceRect" presStyleCnt="0"/>
      <dgm:spPr/>
    </dgm:pt>
    <dgm:pt modelId="{72E055D5-E120-4E90-BA3B-F26FDFAF56D6}" type="pres">
      <dgm:prSet presAssocID="{0AB597B7-CAF9-4F43-AF64-7B095A5A72E9}" presName="parTx" presStyleLbl="revTx" presStyleIdx="0" presStyleCnt="3">
        <dgm:presLayoutVars>
          <dgm:chMax val="0"/>
          <dgm:chPref val="0"/>
        </dgm:presLayoutVars>
      </dgm:prSet>
      <dgm:spPr/>
    </dgm:pt>
    <dgm:pt modelId="{CA98A2FB-F3A3-439F-89E5-762405CFAB11}" type="pres">
      <dgm:prSet presAssocID="{2168C4CA-A354-46C7-9859-BB41D644B077}" presName="sibTrans" presStyleCnt="0"/>
      <dgm:spPr/>
    </dgm:pt>
    <dgm:pt modelId="{3B9679FD-1525-463D-A0BF-36B9A905F501}" type="pres">
      <dgm:prSet presAssocID="{506AB21A-361E-4E55-BC61-F73A0AD526B7}" presName="compNode" presStyleCnt="0"/>
      <dgm:spPr/>
    </dgm:pt>
    <dgm:pt modelId="{13950EA9-D925-47C1-A185-2C28A96A953E}" type="pres">
      <dgm:prSet presAssocID="{506AB21A-361E-4E55-BC61-F73A0AD526B7}" presName="bgRect" presStyleLbl="bgShp" presStyleIdx="1" presStyleCnt="3"/>
      <dgm:spPr/>
    </dgm:pt>
    <dgm:pt modelId="{FF86293B-A041-475C-97FE-A4B4DC71843F}" type="pres">
      <dgm:prSet presAssocID="{506AB21A-361E-4E55-BC61-F73A0AD526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01B0E649-C8AE-4E08-925B-8FF3F8DF8979}" type="pres">
      <dgm:prSet presAssocID="{506AB21A-361E-4E55-BC61-F73A0AD526B7}" presName="spaceRect" presStyleCnt="0"/>
      <dgm:spPr/>
    </dgm:pt>
    <dgm:pt modelId="{32C4DFA5-2CDB-46B5-B8BD-0E4053E4FD1D}" type="pres">
      <dgm:prSet presAssocID="{506AB21A-361E-4E55-BC61-F73A0AD526B7}" presName="parTx" presStyleLbl="revTx" presStyleIdx="1" presStyleCnt="3">
        <dgm:presLayoutVars>
          <dgm:chMax val="0"/>
          <dgm:chPref val="0"/>
        </dgm:presLayoutVars>
      </dgm:prSet>
      <dgm:spPr/>
    </dgm:pt>
    <dgm:pt modelId="{456A156A-0720-45E0-9D6E-0F64E41195BD}" type="pres">
      <dgm:prSet presAssocID="{C297C095-43E2-43DC-B37E-E9188AE40CAA}" presName="sibTrans" presStyleCnt="0"/>
      <dgm:spPr/>
    </dgm:pt>
    <dgm:pt modelId="{84D2E66C-E409-4827-A487-86DF26860306}" type="pres">
      <dgm:prSet presAssocID="{D1755E02-64D7-43AD-ADF2-E3AA78B451FD}" presName="compNode" presStyleCnt="0"/>
      <dgm:spPr/>
    </dgm:pt>
    <dgm:pt modelId="{72A0FDCA-8A0E-4C0F-AD3E-C71B0A881DA2}" type="pres">
      <dgm:prSet presAssocID="{D1755E02-64D7-43AD-ADF2-E3AA78B451FD}" presName="bgRect" presStyleLbl="bgShp" presStyleIdx="2" presStyleCnt="3"/>
      <dgm:spPr/>
    </dgm:pt>
    <dgm:pt modelId="{4261DEDC-A5F8-4765-BB56-8E03903CF8DB}" type="pres">
      <dgm:prSet presAssocID="{D1755E02-64D7-43AD-ADF2-E3AA78B451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f"/>
        </a:ext>
      </dgm:extLst>
    </dgm:pt>
    <dgm:pt modelId="{3D1FD364-CA63-4264-BC34-C507461904DA}" type="pres">
      <dgm:prSet presAssocID="{D1755E02-64D7-43AD-ADF2-E3AA78B451FD}" presName="spaceRect" presStyleCnt="0"/>
      <dgm:spPr/>
    </dgm:pt>
    <dgm:pt modelId="{73ECF6BF-D94E-4388-B1A1-568680DF527C}" type="pres">
      <dgm:prSet presAssocID="{D1755E02-64D7-43AD-ADF2-E3AA78B451FD}" presName="parTx" presStyleLbl="revTx" presStyleIdx="2" presStyleCnt="3">
        <dgm:presLayoutVars>
          <dgm:chMax val="0"/>
          <dgm:chPref val="0"/>
        </dgm:presLayoutVars>
      </dgm:prSet>
      <dgm:spPr/>
    </dgm:pt>
  </dgm:ptLst>
  <dgm:cxnLst>
    <dgm:cxn modelId="{421D1306-16FE-499D-8211-D0BC0F55B5B0}" srcId="{C701134D-08A0-4EA6-AD46-A0209CA03C00}" destId="{0AB597B7-CAF9-4F43-AF64-7B095A5A72E9}" srcOrd="0" destOrd="0" parTransId="{49915AD1-AF09-4C6C-A616-B0B858D36A8D}" sibTransId="{2168C4CA-A354-46C7-9859-BB41D644B077}"/>
    <dgm:cxn modelId="{C42C2E19-F50C-425B-ADD1-91215E282876}" srcId="{C701134D-08A0-4EA6-AD46-A0209CA03C00}" destId="{D1755E02-64D7-43AD-ADF2-E3AA78B451FD}" srcOrd="2" destOrd="0" parTransId="{E45F0F01-E566-42CC-82CE-100C151D39DD}" sibTransId="{FC631E28-3228-4211-A1E3-92FAD32B813B}"/>
    <dgm:cxn modelId="{D3937928-B907-4913-A873-175735691B16}" type="presOf" srcId="{506AB21A-361E-4E55-BC61-F73A0AD526B7}" destId="{32C4DFA5-2CDB-46B5-B8BD-0E4053E4FD1D}" srcOrd="0" destOrd="0" presId="urn:microsoft.com/office/officeart/2018/2/layout/IconVerticalSolidList"/>
    <dgm:cxn modelId="{9AD6D790-A779-4842-9B23-033CCEAB8616}" srcId="{C701134D-08A0-4EA6-AD46-A0209CA03C00}" destId="{506AB21A-361E-4E55-BC61-F73A0AD526B7}" srcOrd="1" destOrd="0" parTransId="{4FF2C864-15F1-4750-B005-7F099BAE3CBF}" sibTransId="{C297C095-43E2-43DC-B37E-E9188AE40CAA}"/>
    <dgm:cxn modelId="{F16E0EE0-D997-4D8C-B3A4-6E839A35D6FA}" type="presOf" srcId="{0AB597B7-CAF9-4F43-AF64-7B095A5A72E9}" destId="{72E055D5-E120-4E90-BA3B-F26FDFAF56D6}" srcOrd="0" destOrd="0" presId="urn:microsoft.com/office/officeart/2018/2/layout/IconVerticalSolidList"/>
    <dgm:cxn modelId="{1964E6E2-D6A9-4841-87C9-DDFD156F1F9D}" type="presOf" srcId="{C701134D-08A0-4EA6-AD46-A0209CA03C00}" destId="{4DE1BA38-1196-48FF-A786-64E96452B42B}" srcOrd="0" destOrd="0" presId="urn:microsoft.com/office/officeart/2018/2/layout/IconVerticalSolidList"/>
    <dgm:cxn modelId="{34BEB6FC-EA25-4FA5-A360-1BE7839E8820}" type="presOf" srcId="{D1755E02-64D7-43AD-ADF2-E3AA78B451FD}" destId="{73ECF6BF-D94E-4388-B1A1-568680DF527C}" srcOrd="0" destOrd="0" presId="urn:microsoft.com/office/officeart/2018/2/layout/IconVerticalSolidList"/>
    <dgm:cxn modelId="{609351D9-8248-4E02-8AA2-175FAD22B5E0}" type="presParOf" srcId="{4DE1BA38-1196-48FF-A786-64E96452B42B}" destId="{43A14F1D-B566-49B7-A954-8BCED956A27B}" srcOrd="0" destOrd="0" presId="urn:microsoft.com/office/officeart/2018/2/layout/IconVerticalSolidList"/>
    <dgm:cxn modelId="{2BF28632-A3FC-482E-862C-A7BF92491077}" type="presParOf" srcId="{43A14F1D-B566-49B7-A954-8BCED956A27B}" destId="{86F175D4-727C-4518-9F2A-DCB34972471C}" srcOrd="0" destOrd="0" presId="urn:microsoft.com/office/officeart/2018/2/layout/IconVerticalSolidList"/>
    <dgm:cxn modelId="{27D69607-240C-4F52-8C10-B33E188110ED}" type="presParOf" srcId="{43A14F1D-B566-49B7-A954-8BCED956A27B}" destId="{7A8511E8-BBE4-4005-8DAF-758F631FADD9}" srcOrd="1" destOrd="0" presId="urn:microsoft.com/office/officeart/2018/2/layout/IconVerticalSolidList"/>
    <dgm:cxn modelId="{C3D187E9-3E54-4578-BF97-0BF3B86AFC03}" type="presParOf" srcId="{43A14F1D-B566-49B7-A954-8BCED956A27B}" destId="{726F7F00-2C28-46A7-8119-F57D2B1C263C}" srcOrd="2" destOrd="0" presId="urn:microsoft.com/office/officeart/2018/2/layout/IconVerticalSolidList"/>
    <dgm:cxn modelId="{30C8DC80-7179-4C65-8A0F-457A5C99325A}" type="presParOf" srcId="{43A14F1D-B566-49B7-A954-8BCED956A27B}" destId="{72E055D5-E120-4E90-BA3B-F26FDFAF56D6}" srcOrd="3" destOrd="0" presId="urn:microsoft.com/office/officeart/2018/2/layout/IconVerticalSolidList"/>
    <dgm:cxn modelId="{68D2B801-78FD-4EF5-93CB-587C9C12CC6D}" type="presParOf" srcId="{4DE1BA38-1196-48FF-A786-64E96452B42B}" destId="{CA98A2FB-F3A3-439F-89E5-762405CFAB11}" srcOrd="1" destOrd="0" presId="urn:microsoft.com/office/officeart/2018/2/layout/IconVerticalSolidList"/>
    <dgm:cxn modelId="{2732F092-81D5-4F3D-9100-2E33F50F561A}" type="presParOf" srcId="{4DE1BA38-1196-48FF-A786-64E96452B42B}" destId="{3B9679FD-1525-463D-A0BF-36B9A905F501}" srcOrd="2" destOrd="0" presId="urn:microsoft.com/office/officeart/2018/2/layout/IconVerticalSolidList"/>
    <dgm:cxn modelId="{C7527A6F-454E-41BD-83DE-1D7CD46B5CB8}" type="presParOf" srcId="{3B9679FD-1525-463D-A0BF-36B9A905F501}" destId="{13950EA9-D925-47C1-A185-2C28A96A953E}" srcOrd="0" destOrd="0" presId="urn:microsoft.com/office/officeart/2018/2/layout/IconVerticalSolidList"/>
    <dgm:cxn modelId="{63794FEC-8FF4-4265-A8EF-B751312A1E53}" type="presParOf" srcId="{3B9679FD-1525-463D-A0BF-36B9A905F501}" destId="{FF86293B-A041-475C-97FE-A4B4DC71843F}" srcOrd="1" destOrd="0" presId="urn:microsoft.com/office/officeart/2018/2/layout/IconVerticalSolidList"/>
    <dgm:cxn modelId="{671024F6-352C-4D0E-B1E2-17D2CA93894B}" type="presParOf" srcId="{3B9679FD-1525-463D-A0BF-36B9A905F501}" destId="{01B0E649-C8AE-4E08-925B-8FF3F8DF8979}" srcOrd="2" destOrd="0" presId="urn:microsoft.com/office/officeart/2018/2/layout/IconVerticalSolidList"/>
    <dgm:cxn modelId="{01930F9D-04AC-43F9-B7CC-0CA7FD1D82DB}" type="presParOf" srcId="{3B9679FD-1525-463D-A0BF-36B9A905F501}" destId="{32C4DFA5-2CDB-46B5-B8BD-0E4053E4FD1D}" srcOrd="3" destOrd="0" presId="urn:microsoft.com/office/officeart/2018/2/layout/IconVerticalSolidList"/>
    <dgm:cxn modelId="{ED3BEDA7-E20F-4248-96DB-9671BB2910F5}" type="presParOf" srcId="{4DE1BA38-1196-48FF-A786-64E96452B42B}" destId="{456A156A-0720-45E0-9D6E-0F64E41195BD}" srcOrd="3" destOrd="0" presId="urn:microsoft.com/office/officeart/2018/2/layout/IconVerticalSolidList"/>
    <dgm:cxn modelId="{087870AC-E26E-4528-A180-0B1B39184D3E}" type="presParOf" srcId="{4DE1BA38-1196-48FF-A786-64E96452B42B}" destId="{84D2E66C-E409-4827-A487-86DF26860306}" srcOrd="4" destOrd="0" presId="urn:microsoft.com/office/officeart/2018/2/layout/IconVerticalSolidList"/>
    <dgm:cxn modelId="{E2DA8DED-379B-40B4-B12E-8A4C31008A88}" type="presParOf" srcId="{84D2E66C-E409-4827-A487-86DF26860306}" destId="{72A0FDCA-8A0E-4C0F-AD3E-C71B0A881DA2}" srcOrd="0" destOrd="0" presId="urn:microsoft.com/office/officeart/2018/2/layout/IconVerticalSolidList"/>
    <dgm:cxn modelId="{5CAB4A00-F033-4E74-A85B-BDF8D984FCDF}" type="presParOf" srcId="{84D2E66C-E409-4827-A487-86DF26860306}" destId="{4261DEDC-A5F8-4765-BB56-8E03903CF8DB}" srcOrd="1" destOrd="0" presId="urn:microsoft.com/office/officeart/2018/2/layout/IconVerticalSolidList"/>
    <dgm:cxn modelId="{0E201DD6-21EC-4C43-A9FF-88E9704E9FEF}" type="presParOf" srcId="{84D2E66C-E409-4827-A487-86DF26860306}" destId="{3D1FD364-CA63-4264-BC34-C507461904DA}" srcOrd="2" destOrd="0" presId="urn:microsoft.com/office/officeart/2018/2/layout/IconVerticalSolidList"/>
    <dgm:cxn modelId="{C9E28CBD-FBAE-4926-A696-C3C3334A85B7}" type="presParOf" srcId="{84D2E66C-E409-4827-A487-86DF26860306}" destId="{73ECF6BF-D94E-4388-B1A1-568680DF52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175D4-727C-4518-9F2A-DCB34972471C}">
      <dsp:nvSpPr>
        <dsp:cNvPr id="0" name=""/>
        <dsp:cNvSpPr/>
      </dsp:nvSpPr>
      <dsp:spPr>
        <a:xfrm>
          <a:off x="0" y="459"/>
          <a:ext cx="10058399" cy="107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511E8-BBE4-4005-8DAF-758F631FADD9}">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E055D5-E120-4E90-BA3B-F26FDFAF56D6}">
      <dsp:nvSpPr>
        <dsp:cNvPr id="0" name=""/>
        <dsp:cNvSpPr/>
      </dsp:nvSpPr>
      <dsp:spPr>
        <a:xfrm>
          <a:off x="1240791" y="459"/>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90000"/>
            </a:lnSpc>
            <a:spcBef>
              <a:spcPct val="0"/>
            </a:spcBef>
            <a:spcAft>
              <a:spcPct val="35000"/>
            </a:spcAft>
            <a:buNone/>
          </a:pPr>
          <a:r>
            <a:rPr lang="en-IN" sz="2500" kern="1200"/>
            <a:t>Our Website provides a convenient interface which helps owners to manage their food orders.</a:t>
          </a:r>
          <a:endParaRPr lang="en-US" sz="2500" kern="1200"/>
        </a:p>
      </dsp:txBody>
      <dsp:txXfrm>
        <a:off x="1240791" y="459"/>
        <a:ext cx="8817608" cy="1074277"/>
      </dsp:txXfrm>
    </dsp:sp>
    <dsp:sp modelId="{13950EA9-D925-47C1-A185-2C28A96A953E}">
      <dsp:nvSpPr>
        <dsp:cNvPr id="0" name=""/>
        <dsp:cNvSpPr/>
      </dsp:nvSpPr>
      <dsp:spPr>
        <a:xfrm>
          <a:off x="0" y="1343306"/>
          <a:ext cx="10058399" cy="107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6293B-A041-475C-97FE-A4B4DC71843F}">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C4DFA5-2CDB-46B5-B8BD-0E4053E4FD1D}">
      <dsp:nvSpPr>
        <dsp:cNvPr id="0" name=""/>
        <dsp:cNvSpPr/>
      </dsp:nvSpPr>
      <dsp:spPr>
        <a:xfrm>
          <a:off x="1240791" y="1343306"/>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90000"/>
            </a:lnSpc>
            <a:spcBef>
              <a:spcPct val="0"/>
            </a:spcBef>
            <a:spcAft>
              <a:spcPct val="35000"/>
            </a:spcAft>
            <a:buNone/>
          </a:pPr>
          <a:r>
            <a:rPr lang="en-US" sz="2500" b="0" i="0" kern="1200" dirty="0"/>
            <a:t>The main point of developing this system is to help restaurant administrator manage the restaurant business.</a:t>
          </a:r>
          <a:endParaRPr lang="en-US" sz="2500" kern="1200" dirty="0"/>
        </a:p>
      </dsp:txBody>
      <dsp:txXfrm>
        <a:off x="1240791" y="1343306"/>
        <a:ext cx="8817608" cy="1074277"/>
      </dsp:txXfrm>
    </dsp:sp>
    <dsp:sp modelId="{72A0FDCA-8A0E-4C0F-AD3E-C71B0A881DA2}">
      <dsp:nvSpPr>
        <dsp:cNvPr id="0" name=""/>
        <dsp:cNvSpPr/>
      </dsp:nvSpPr>
      <dsp:spPr>
        <a:xfrm>
          <a:off x="0" y="2686153"/>
          <a:ext cx="10058399" cy="107427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1DEDC-A5F8-4765-BB56-8E03903CF8DB}">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ECF6BF-D94E-4388-B1A1-568680DF527C}">
      <dsp:nvSpPr>
        <dsp:cNvPr id="0" name=""/>
        <dsp:cNvSpPr/>
      </dsp:nvSpPr>
      <dsp:spPr>
        <a:xfrm>
          <a:off x="1240791" y="2686153"/>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1111250">
            <a:lnSpc>
              <a:spcPct val="90000"/>
            </a:lnSpc>
            <a:spcBef>
              <a:spcPct val="0"/>
            </a:spcBef>
            <a:spcAft>
              <a:spcPct val="35000"/>
            </a:spcAft>
            <a:buNone/>
          </a:pPr>
          <a:r>
            <a:rPr lang="en-IN" sz="2500" kern="1200"/>
            <a:t>It may become very easy to choose the perfect food from the menu by reviews given by another customers.</a:t>
          </a:r>
          <a:endParaRPr lang="en-US" sz="2500" kern="1200"/>
        </a:p>
      </dsp:txBody>
      <dsp:txXfrm>
        <a:off x="1240791" y="2686153"/>
        <a:ext cx="8817608" cy="10742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5" y="336431"/>
            <a:ext cx="3588588" cy="2398144"/>
          </a:xfrm>
        </p:spPr>
        <p:txBody>
          <a:bodyPr anchor="b">
            <a:normAutofit/>
          </a:bodyPr>
          <a:lstStyle/>
          <a:p>
            <a:r>
              <a:rPr lang="en-US" sz="6000" dirty="0">
                <a:solidFill>
                  <a:schemeClr val="accent1">
                    <a:lumMod val="60000"/>
                    <a:lumOff val="40000"/>
                  </a:schemeClr>
                </a:solidFill>
              </a:rPr>
              <a:t>Resto</a:t>
            </a:r>
            <a:r>
              <a:rPr lang="en-US" dirty="0">
                <a:solidFill>
                  <a:schemeClr val="accent2">
                    <a:lumMod val="40000"/>
                    <a:lumOff val="60000"/>
                  </a:schemeClr>
                </a:solidFill>
              </a:rPr>
              <a:t>-FOOD ORDERING WEBSITE</a:t>
            </a:r>
          </a:p>
        </p:txBody>
      </p:sp>
      <p:pic>
        <p:nvPicPr>
          <p:cNvPr id="4" name="Picture 3" descr="A plate of food on a table&#10;&#10;Description automatically generated">
            <a:extLst>
              <a:ext uri="{FF2B5EF4-FFF2-40B4-BE49-F238E27FC236}">
                <a16:creationId xmlns:a16="http://schemas.microsoft.com/office/drawing/2014/main" id="{04668221-30BD-9276-14E2-CD0E8C804C67}"/>
              </a:ext>
            </a:extLst>
          </p:cNvPr>
          <p:cNvPicPr>
            <a:picLocks noChangeAspect="1"/>
          </p:cNvPicPr>
          <p:nvPr/>
        </p:nvPicPr>
        <p:blipFill rotWithShape="1">
          <a:blip r:embed="rId2">
            <a:extLst>
              <a:ext uri="{28A0092B-C50C-407E-A947-70E740481C1C}">
                <a14:useLocalDpi xmlns:a14="http://schemas.microsoft.com/office/drawing/2010/main" val="0"/>
              </a:ext>
            </a:extLst>
          </a:blip>
          <a:srcRect r="-2" b="11132"/>
          <a:stretch/>
        </p:blipFill>
        <p:spPr>
          <a:xfrm>
            <a:off x="4615132" y="69011"/>
            <a:ext cx="7604988" cy="6788989"/>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a:bodyPr>
          <a:lstStyle/>
          <a:p>
            <a:r>
              <a:rPr lang="en-US"/>
              <a:t>Prepared by:- </a:t>
            </a:r>
          </a:p>
          <a:p>
            <a:r>
              <a:rPr lang="en-US"/>
              <a:t>22AIML041 - Sudarshan  Ponkia</a:t>
            </a:r>
          </a:p>
          <a:p>
            <a:r>
              <a:rPr lang="en-US"/>
              <a:t>22aiml053 – Malak Soni</a:t>
            </a:r>
          </a:p>
          <a:p>
            <a:r>
              <a:rPr lang="en-US"/>
              <a:t>22aiml056 – Ansh Trivedi</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95EB-CB39-70F9-82BE-BEBA1D7D7B39}"/>
              </a:ext>
            </a:extLst>
          </p:cNvPr>
          <p:cNvSpPr>
            <a:spLocks noGrp="1"/>
          </p:cNvSpPr>
          <p:nvPr>
            <p:ph type="title"/>
          </p:nvPr>
        </p:nvSpPr>
        <p:spPr>
          <a:xfrm>
            <a:off x="643464" y="-234189"/>
            <a:ext cx="3876778" cy="2494310"/>
          </a:xfrm>
        </p:spPr>
        <p:txBody>
          <a:bodyPr anchor="b">
            <a:normAutofit/>
          </a:bodyPr>
          <a:lstStyle/>
          <a:p>
            <a:r>
              <a:rPr lang="en-IN" dirty="0">
                <a:solidFill>
                  <a:schemeClr val="bg1">
                    <a:lumMod val="75000"/>
                  </a:schemeClr>
                </a:solidFill>
              </a:rPr>
              <a:t>User Information</a:t>
            </a:r>
          </a:p>
        </p:txBody>
      </p:sp>
      <p:pic>
        <p:nvPicPr>
          <p:cNvPr id="8" name="Content Placeholder 4" descr="A screenshot of a computer&#10;&#10;Description automatically generated">
            <a:extLst>
              <a:ext uri="{FF2B5EF4-FFF2-40B4-BE49-F238E27FC236}">
                <a16:creationId xmlns:a16="http://schemas.microsoft.com/office/drawing/2014/main" id="{AC224929-20CF-4A25-C7E2-659CA183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00" y="812799"/>
            <a:ext cx="4632912" cy="5294757"/>
          </a:xfrm>
          <a:prstGeom prst="rect">
            <a:avLst/>
          </a:prstGeom>
          <a:noFill/>
        </p:spPr>
      </p:pic>
      <p:sp>
        <p:nvSpPr>
          <p:cNvPr id="7" name="Content Placeholder 6">
            <a:extLst>
              <a:ext uri="{FF2B5EF4-FFF2-40B4-BE49-F238E27FC236}">
                <a16:creationId xmlns:a16="http://schemas.microsoft.com/office/drawing/2014/main" id="{6BDD5E0B-D5FD-EE87-7929-834AF90C1F93}"/>
              </a:ext>
            </a:extLst>
          </p:cNvPr>
          <p:cNvSpPr>
            <a:spLocks noGrp="1"/>
          </p:cNvSpPr>
          <p:nvPr>
            <p:ph type="body" sz="half" idx="2"/>
          </p:nvPr>
        </p:nvSpPr>
        <p:spPr>
          <a:xfrm>
            <a:off x="370937" y="2501660"/>
            <a:ext cx="3790096" cy="3605895"/>
          </a:xfrm>
        </p:spPr>
        <p:txBody>
          <a:bodyPr>
            <a:normAutofit/>
          </a:bodyPr>
          <a:lstStyle/>
          <a:p>
            <a:pPr algn="just">
              <a:lnSpc>
                <a:spcPct val="100000"/>
              </a:lnSpc>
            </a:pPr>
            <a:r>
              <a:rPr lang="en-IN" sz="1500" dirty="0"/>
              <a:t>As soon as the user checkouts He / She has to fill the following </a:t>
            </a:r>
          </a:p>
          <a:p>
            <a:pPr algn="just">
              <a:lnSpc>
                <a:spcPct val="100000"/>
              </a:lnSpc>
            </a:pPr>
            <a:r>
              <a:rPr lang="en-IN" sz="1500" dirty="0"/>
              <a:t>information.</a:t>
            </a:r>
          </a:p>
          <a:p>
            <a:pPr algn="just">
              <a:lnSpc>
                <a:spcPct val="100000"/>
              </a:lnSpc>
            </a:pPr>
            <a:r>
              <a:rPr lang="en-IN" sz="1500" dirty="0"/>
              <a:t>1</a:t>
            </a:r>
            <a:r>
              <a:rPr lang="en-IN" sz="1500" dirty="0">
                <a:solidFill>
                  <a:schemeClr val="bg2">
                    <a:lumMod val="75000"/>
                  </a:schemeClr>
                </a:solidFill>
              </a:rPr>
              <a:t>. Name</a:t>
            </a:r>
          </a:p>
          <a:p>
            <a:pPr algn="just">
              <a:lnSpc>
                <a:spcPct val="100000"/>
              </a:lnSpc>
            </a:pPr>
            <a:r>
              <a:rPr lang="en-IN" sz="1500" dirty="0">
                <a:solidFill>
                  <a:schemeClr val="bg2">
                    <a:lumMod val="75000"/>
                  </a:schemeClr>
                </a:solidFill>
              </a:rPr>
              <a:t>2. Phone Number</a:t>
            </a:r>
          </a:p>
          <a:p>
            <a:pPr algn="just">
              <a:lnSpc>
                <a:spcPct val="100000"/>
              </a:lnSpc>
            </a:pPr>
            <a:r>
              <a:rPr lang="en-IN" sz="1500" dirty="0">
                <a:solidFill>
                  <a:schemeClr val="bg2">
                    <a:lumMod val="75000"/>
                  </a:schemeClr>
                </a:solidFill>
              </a:rPr>
              <a:t>3. Address</a:t>
            </a:r>
          </a:p>
          <a:p>
            <a:pPr algn="just">
              <a:lnSpc>
                <a:spcPct val="100000"/>
              </a:lnSpc>
            </a:pPr>
            <a:r>
              <a:rPr lang="en-IN" sz="1500" dirty="0"/>
              <a:t>As soon as information is filled his/her order will get confirmed.</a:t>
            </a:r>
          </a:p>
          <a:p>
            <a:pPr>
              <a:lnSpc>
                <a:spcPct val="100000"/>
              </a:lnSpc>
            </a:pPr>
            <a:endParaRPr lang="en-IN" sz="1500" dirty="0"/>
          </a:p>
        </p:txBody>
      </p:sp>
    </p:spTree>
    <p:extLst>
      <p:ext uri="{BB962C8B-B14F-4D97-AF65-F5344CB8AC3E}">
        <p14:creationId xmlns:p14="http://schemas.microsoft.com/office/powerpoint/2010/main" val="419272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5C71-597A-1EF6-0C69-0DD45E0CB189}"/>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Admin Login Page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F82EB92-AA1C-DBE4-C591-10C7E2403950}"/>
              </a:ext>
            </a:extLst>
          </p:cNvPr>
          <p:cNvPicPr>
            <a:picLocks noGrp="1" noChangeAspect="1"/>
          </p:cNvPicPr>
          <p:nvPr>
            <p:ph idx="1"/>
          </p:nvPr>
        </p:nvPicPr>
        <p:blipFill>
          <a:blip r:embed="rId2"/>
          <a:stretch>
            <a:fillRect/>
          </a:stretch>
        </p:blipFill>
        <p:spPr>
          <a:xfrm>
            <a:off x="1097279" y="2013310"/>
            <a:ext cx="9099665" cy="3760788"/>
          </a:xfrm>
        </p:spPr>
      </p:pic>
    </p:spTree>
    <p:extLst>
      <p:ext uri="{BB962C8B-B14F-4D97-AF65-F5344CB8AC3E}">
        <p14:creationId xmlns:p14="http://schemas.microsoft.com/office/powerpoint/2010/main" val="69645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9781-BB02-C824-FC7D-8D55DE478483}"/>
              </a:ext>
            </a:extLst>
          </p:cNvPr>
          <p:cNvSpPr>
            <a:spLocks noGrp="1"/>
          </p:cNvSpPr>
          <p:nvPr>
            <p:ph type="title"/>
          </p:nvPr>
        </p:nvSpPr>
        <p:spPr/>
        <p:txBody>
          <a:bodyPr/>
          <a:lstStyle/>
          <a:p>
            <a:r>
              <a:rPr lang="en-IN" dirty="0"/>
              <a:t>Customer Orders</a:t>
            </a:r>
          </a:p>
        </p:txBody>
      </p:sp>
      <p:sp>
        <p:nvSpPr>
          <p:cNvPr id="3" name="Content Placeholder 2">
            <a:extLst>
              <a:ext uri="{FF2B5EF4-FFF2-40B4-BE49-F238E27FC236}">
                <a16:creationId xmlns:a16="http://schemas.microsoft.com/office/drawing/2014/main" id="{3D9289B6-AD9A-B745-2642-0A0BC1DA829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Admin can login to his website using his username and password.</a:t>
            </a:r>
          </a:p>
          <a:p>
            <a:r>
              <a:rPr lang="en-US" dirty="0">
                <a:latin typeface="Times New Roman" panose="02020603050405020304" pitchFamily="18" charset="0"/>
                <a:cs typeface="Times New Roman" panose="02020603050405020304" pitchFamily="18" charset="0"/>
              </a:rPr>
              <a:t>Here there are 3 admins.</a:t>
            </a:r>
          </a:p>
          <a:p>
            <a:r>
              <a:rPr lang="en-IN" dirty="0">
                <a:latin typeface="Times New Roman" panose="02020603050405020304" pitchFamily="18" charset="0"/>
                <a:cs typeface="Times New Roman" panose="02020603050405020304" pitchFamily="18" charset="0"/>
              </a:rPr>
              <a:t>They can manage the food order and remove the completed order .</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E62BDF1-AC6F-57C2-30F2-FED774F78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753802"/>
            <a:ext cx="9832388" cy="2250183"/>
          </a:xfrm>
          <a:prstGeom prst="rect">
            <a:avLst/>
          </a:prstGeom>
        </p:spPr>
      </p:pic>
    </p:spTree>
    <p:extLst>
      <p:ext uri="{BB962C8B-B14F-4D97-AF65-F5344CB8AC3E}">
        <p14:creationId xmlns:p14="http://schemas.microsoft.com/office/powerpoint/2010/main" val="136877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D6F7-7D33-F32A-DE17-86410188DB6B}"/>
              </a:ext>
            </a:extLst>
          </p:cNvPr>
          <p:cNvSpPr>
            <a:spLocks noGrp="1"/>
          </p:cNvSpPr>
          <p:nvPr>
            <p:ph type="title"/>
          </p:nvPr>
        </p:nvSpPr>
        <p:spPr>
          <a:xfrm>
            <a:off x="643464" y="150461"/>
            <a:ext cx="3517567" cy="2093975"/>
          </a:xfrm>
        </p:spPr>
        <p:txBody>
          <a:bodyPr anchor="b">
            <a:normAutofit/>
          </a:bodyPr>
          <a:lstStyle/>
          <a:p>
            <a:r>
              <a:rPr lang="en-IN" sz="4400" dirty="0">
                <a:solidFill>
                  <a:schemeClr val="accent1">
                    <a:lumMod val="60000"/>
                    <a:lumOff val="40000"/>
                  </a:schemeClr>
                </a:solidFill>
              </a:rPr>
              <a:t>Data Base Design</a:t>
            </a:r>
          </a:p>
        </p:txBody>
      </p:sp>
      <p:pic>
        <p:nvPicPr>
          <p:cNvPr id="8" name="Picture 7">
            <a:extLst>
              <a:ext uri="{FF2B5EF4-FFF2-40B4-BE49-F238E27FC236}">
                <a16:creationId xmlns:a16="http://schemas.microsoft.com/office/drawing/2014/main" id="{22687E70-938F-B2FF-F24D-456C7C75A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381" y="2244436"/>
            <a:ext cx="6964219" cy="3149600"/>
          </a:xfrm>
          <a:prstGeom prst="rect">
            <a:avLst/>
          </a:prstGeom>
          <a:noFill/>
        </p:spPr>
      </p:pic>
      <p:sp>
        <p:nvSpPr>
          <p:cNvPr id="6" name="Content Placeholder 5">
            <a:extLst>
              <a:ext uri="{FF2B5EF4-FFF2-40B4-BE49-F238E27FC236}">
                <a16:creationId xmlns:a16="http://schemas.microsoft.com/office/drawing/2014/main" id="{6D6C9D25-F79D-DCBD-F672-86B273F289DC}"/>
              </a:ext>
            </a:extLst>
          </p:cNvPr>
          <p:cNvSpPr>
            <a:spLocks noGrp="1"/>
          </p:cNvSpPr>
          <p:nvPr>
            <p:ph type="body" sz="half" idx="2"/>
          </p:nvPr>
        </p:nvSpPr>
        <p:spPr>
          <a:xfrm>
            <a:off x="643465" y="3043050"/>
            <a:ext cx="3517567" cy="3064505"/>
          </a:xfrm>
        </p:spPr>
        <p:txBody>
          <a:bodyPr>
            <a:normAutofit/>
          </a:bodyPr>
          <a:lstStyle/>
          <a:p>
            <a:r>
              <a:rPr lang="en-IN" dirty="0"/>
              <a:t>Tables </a:t>
            </a:r>
          </a:p>
          <a:p>
            <a:r>
              <a:rPr lang="en-IN" dirty="0">
                <a:solidFill>
                  <a:schemeClr val="accent1">
                    <a:lumMod val="40000"/>
                    <a:lumOff val="60000"/>
                  </a:schemeClr>
                </a:solidFill>
              </a:rPr>
              <a:t>1. </a:t>
            </a:r>
            <a:r>
              <a:rPr lang="en-IN" dirty="0">
                <a:solidFill>
                  <a:schemeClr val="accent2">
                    <a:lumMod val="40000"/>
                    <a:lumOff val="60000"/>
                  </a:schemeClr>
                </a:solidFill>
              </a:rPr>
              <a:t>Admins</a:t>
            </a:r>
          </a:p>
          <a:p>
            <a:r>
              <a:rPr lang="en-IN" dirty="0">
                <a:solidFill>
                  <a:schemeClr val="accent2">
                    <a:lumMod val="40000"/>
                    <a:lumOff val="60000"/>
                  </a:schemeClr>
                </a:solidFill>
              </a:rPr>
              <a:t>2. Confirmed order</a:t>
            </a:r>
          </a:p>
          <a:p>
            <a:r>
              <a:rPr lang="en-IN" dirty="0">
                <a:solidFill>
                  <a:schemeClr val="accent2">
                    <a:lumMod val="40000"/>
                    <a:lumOff val="60000"/>
                  </a:schemeClr>
                </a:solidFill>
              </a:rPr>
              <a:t>3.Initial order</a:t>
            </a:r>
          </a:p>
        </p:txBody>
      </p:sp>
    </p:spTree>
    <p:extLst>
      <p:ext uri="{BB962C8B-B14F-4D97-AF65-F5344CB8AC3E}">
        <p14:creationId xmlns:p14="http://schemas.microsoft.com/office/powerpoint/2010/main" val="273254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5E7F7A9-7386-F825-5F3A-1D8EFFBEF9C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2462"/>
          <a:stretch/>
        </p:blipFill>
        <p:spPr>
          <a:xfrm>
            <a:off x="15" y="10"/>
            <a:ext cx="12191985" cy="4627396"/>
          </a:xfrm>
          <a:noFill/>
        </p:spPr>
      </p:pic>
      <p:sp>
        <p:nvSpPr>
          <p:cNvPr id="2" name="Title 1">
            <a:extLst>
              <a:ext uri="{FF2B5EF4-FFF2-40B4-BE49-F238E27FC236}">
                <a16:creationId xmlns:a16="http://schemas.microsoft.com/office/drawing/2014/main" id="{8D2F0B52-21B9-4896-F6B7-0E11F1703A50}"/>
              </a:ext>
            </a:extLst>
          </p:cNvPr>
          <p:cNvSpPr>
            <a:spLocks noGrp="1"/>
          </p:cNvSpPr>
          <p:nvPr>
            <p:ph type="title"/>
          </p:nvPr>
        </p:nvSpPr>
        <p:spPr>
          <a:xfrm>
            <a:off x="1105905" y="5023649"/>
            <a:ext cx="10113645" cy="743682"/>
          </a:xfrm>
        </p:spPr>
        <p:txBody>
          <a:bodyPr anchor="b">
            <a:normAutofit/>
          </a:bodyPr>
          <a:lstStyle/>
          <a:p>
            <a:pPr algn="ctr"/>
            <a:r>
              <a:rPr lang="en-IN" sz="5400" dirty="0">
                <a:solidFill>
                  <a:schemeClr val="bg2">
                    <a:lumMod val="75000"/>
                  </a:schemeClr>
                </a:solidFill>
              </a:rPr>
              <a:t>Admins  Table</a:t>
            </a:r>
          </a:p>
        </p:txBody>
      </p:sp>
    </p:spTree>
    <p:extLst>
      <p:ext uri="{BB962C8B-B14F-4D97-AF65-F5344CB8AC3E}">
        <p14:creationId xmlns:p14="http://schemas.microsoft.com/office/powerpoint/2010/main" val="330295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C5E3B0B-03FC-D14E-2D83-C26669CB94E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590"/>
          <a:stretch/>
        </p:blipFill>
        <p:spPr>
          <a:xfrm>
            <a:off x="15" y="10"/>
            <a:ext cx="12191985" cy="4578340"/>
          </a:xfrm>
          <a:noFill/>
        </p:spPr>
      </p:pic>
      <p:sp>
        <p:nvSpPr>
          <p:cNvPr id="2" name="Title 1">
            <a:extLst>
              <a:ext uri="{FF2B5EF4-FFF2-40B4-BE49-F238E27FC236}">
                <a16:creationId xmlns:a16="http://schemas.microsoft.com/office/drawing/2014/main" id="{1E712759-01A1-03EE-F10F-2571D7AE5D03}"/>
              </a:ext>
            </a:extLst>
          </p:cNvPr>
          <p:cNvSpPr>
            <a:spLocks noGrp="1"/>
          </p:cNvSpPr>
          <p:nvPr>
            <p:ph type="title"/>
          </p:nvPr>
        </p:nvSpPr>
        <p:spPr>
          <a:xfrm>
            <a:off x="1097279" y="4799362"/>
            <a:ext cx="10113645" cy="743682"/>
          </a:xfrm>
        </p:spPr>
        <p:txBody>
          <a:bodyPr anchor="b">
            <a:normAutofit/>
          </a:bodyPr>
          <a:lstStyle/>
          <a:p>
            <a:pPr algn="ctr"/>
            <a:r>
              <a:rPr lang="en-IN" sz="4000" dirty="0">
                <a:solidFill>
                  <a:schemeClr val="bg2">
                    <a:lumMod val="75000"/>
                  </a:schemeClr>
                </a:solidFill>
              </a:rPr>
              <a:t>Initial Orders Table </a:t>
            </a:r>
          </a:p>
        </p:txBody>
      </p:sp>
    </p:spTree>
    <p:extLst>
      <p:ext uri="{BB962C8B-B14F-4D97-AF65-F5344CB8AC3E}">
        <p14:creationId xmlns:p14="http://schemas.microsoft.com/office/powerpoint/2010/main" val="271790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2759-01A1-03EE-F10F-2571D7AE5D03}"/>
              </a:ext>
            </a:extLst>
          </p:cNvPr>
          <p:cNvSpPr>
            <a:spLocks noGrp="1"/>
          </p:cNvSpPr>
          <p:nvPr>
            <p:ph type="title"/>
          </p:nvPr>
        </p:nvSpPr>
        <p:spPr>
          <a:xfrm>
            <a:off x="1097279" y="4799362"/>
            <a:ext cx="10113645" cy="743682"/>
          </a:xfrm>
        </p:spPr>
        <p:txBody>
          <a:bodyPr anchor="b">
            <a:normAutofit/>
          </a:bodyPr>
          <a:lstStyle/>
          <a:p>
            <a:pPr algn="ctr"/>
            <a:r>
              <a:rPr lang="en-IN" sz="4000">
                <a:solidFill>
                  <a:schemeClr val="bg2">
                    <a:lumMod val="75000"/>
                  </a:schemeClr>
                </a:solidFill>
              </a:rPr>
              <a:t>Confirmed Orders Table </a:t>
            </a:r>
            <a:endParaRPr lang="en-IN" sz="4000" dirty="0">
              <a:solidFill>
                <a:schemeClr val="bg2">
                  <a:lumMod val="75000"/>
                </a:schemeClr>
              </a:solidFill>
            </a:endParaRPr>
          </a:p>
        </p:txBody>
      </p:sp>
      <p:pic>
        <p:nvPicPr>
          <p:cNvPr id="7" name="Picture Placeholder 6" descr="A screenshot of a computer&#10;&#10;Description automatically generated">
            <a:extLst>
              <a:ext uri="{FF2B5EF4-FFF2-40B4-BE49-F238E27FC236}">
                <a16:creationId xmlns:a16="http://schemas.microsoft.com/office/drawing/2014/main" id="{44A49EFF-BCCE-5819-45B3-17AFCE9998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341" r="7341"/>
          <a:stretch>
            <a:fillRect/>
          </a:stretch>
        </p:blipFill>
        <p:spPr/>
      </p:pic>
      <p:pic>
        <p:nvPicPr>
          <p:cNvPr id="16" name="Picture 15" descr="A screenshot of a computer&#10;&#10;Description automatically generated">
            <a:extLst>
              <a:ext uri="{FF2B5EF4-FFF2-40B4-BE49-F238E27FC236}">
                <a16:creationId xmlns:a16="http://schemas.microsoft.com/office/drawing/2014/main" id="{7A917C0B-1A58-2F65-F757-2863860DF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4578350"/>
          </a:xfrm>
          <a:prstGeom prst="rect">
            <a:avLst/>
          </a:prstGeom>
        </p:spPr>
      </p:pic>
    </p:spTree>
    <p:extLst>
      <p:ext uri="{BB962C8B-B14F-4D97-AF65-F5344CB8AC3E}">
        <p14:creationId xmlns:p14="http://schemas.microsoft.com/office/powerpoint/2010/main" val="112213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B2A5-450E-9BA7-AFE5-4113E2C9B720}"/>
              </a:ext>
            </a:extLst>
          </p:cNvPr>
          <p:cNvSpPr>
            <a:spLocks noGrp="1"/>
          </p:cNvSpPr>
          <p:nvPr>
            <p:ph type="title"/>
          </p:nvPr>
        </p:nvSpPr>
        <p:spPr>
          <a:xfrm>
            <a:off x="479563" y="544843"/>
            <a:ext cx="3517567" cy="1620387"/>
          </a:xfrm>
        </p:spPr>
        <p:txBody>
          <a:bodyPr anchor="b">
            <a:normAutofit/>
          </a:bodyPr>
          <a:lstStyle/>
          <a:p>
            <a:r>
              <a:rPr lang="en-IN" sz="2800" dirty="0">
                <a:solidFill>
                  <a:schemeClr val="bg1">
                    <a:lumMod val="75000"/>
                  </a:schemeClr>
                </a:solidFill>
              </a:rPr>
              <a:t>RESPONSIVENESS</a:t>
            </a:r>
          </a:p>
        </p:txBody>
      </p:sp>
      <p:pic>
        <p:nvPicPr>
          <p:cNvPr id="4" name="Content Placeholder 4">
            <a:extLst>
              <a:ext uri="{FF2B5EF4-FFF2-40B4-BE49-F238E27FC236}">
                <a16:creationId xmlns:a16="http://schemas.microsoft.com/office/drawing/2014/main" id="{17EE16E4-120B-BC5D-3D1F-4F1F92F84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009" y="259395"/>
            <a:ext cx="2289982" cy="5865360"/>
          </a:xfrm>
          <a:noFill/>
        </p:spPr>
      </p:pic>
      <p:pic>
        <p:nvPicPr>
          <p:cNvPr id="5" name="Picture 4">
            <a:extLst>
              <a:ext uri="{FF2B5EF4-FFF2-40B4-BE49-F238E27FC236}">
                <a16:creationId xmlns:a16="http://schemas.microsoft.com/office/drawing/2014/main" id="{7BFDD42D-9825-3DAF-D8B2-67A3EF645F86}"/>
              </a:ext>
            </a:extLst>
          </p:cNvPr>
          <p:cNvPicPr>
            <a:picLocks noChangeAspect="1"/>
          </p:cNvPicPr>
          <p:nvPr/>
        </p:nvPicPr>
        <p:blipFill>
          <a:blip r:embed="rId3"/>
          <a:stretch>
            <a:fillRect/>
          </a:stretch>
        </p:blipFill>
        <p:spPr>
          <a:xfrm>
            <a:off x="7733574" y="254445"/>
            <a:ext cx="3517568" cy="6071617"/>
          </a:xfrm>
          <a:prstGeom prst="rect">
            <a:avLst/>
          </a:prstGeom>
        </p:spPr>
      </p:pic>
      <p:pic>
        <p:nvPicPr>
          <p:cNvPr id="4102" name="Picture 6" descr="What is Website Responsiveness ...">
            <a:extLst>
              <a:ext uri="{FF2B5EF4-FFF2-40B4-BE49-F238E27FC236}">
                <a16:creationId xmlns:a16="http://schemas.microsoft.com/office/drawing/2014/main" id="{04859D08-2627-EB6D-1F22-FFA2835AC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575" y="3334411"/>
            <a:ext cx="3599998" cy="279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7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A9D5-26E0-71E1-45DB-43D429BA65EE}"/>
              </a:ext>
            </a:extLst>
          </p:cNvPr>
          <p:cNvSpPr>
            <a:spLocks noGrp="1"/>
          </p:cNvSpPr>
          <p:nvPr>
            <p:ph type="title"/>
          </p:nvPr>
        </p:nvSpPr>
        <p:spPr>
          <a:xfrm>
            <a:off x="643466" y="786383"/>
            <a:ext cx="3816391" cy="2750447"/>
          </a:xfrm>
        </p:spPr>
        <p:txBody>
          <a:bodyPr anchor="b">
            <a:normAutofit/>
          </a:bodyPr>
          <a:lstStyle/>
          <a:p>
            <a:r>
              <a:rPr lang="en-IN" sz="4000" dirty="0">
                <a:solidFill>
                  <a:schemeClr val="bg1">
                    <a:lumMod val="85000"/>
                  </a:schemeClr>
                </a:solidFill>
              </a:rPr>
              <a:t>Technologies Used</a:t>
            </a:r>
          </a:p>
        </p:txBody>
      </p:sp>
      <p:pic>
        <p:nvPicPr>
          <p:cNvPr id="1034" name="Picture 10" descr="The Evolution of JavaScript: A Journey ...">
            <a:extLst>
              <a:ext uri="{FF2B5EF4-FFF2-40B4-BE49-F238E27FC236}">
                <a16:creationId xmlns:a16="http://schemas.microsoft.com/office/drawing/2014/main" id="{7D9BBDD1-C6BE-1481-04C6-E9E421F1C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0" r="15256"/>
          <a:stretch/>
        </p:blipFill>
        <p:spPr bwMode="auto">
          <a:xfrm>
            <a:off x="7593661" y="2808839"/>
            <a:ext cx="1223702" cy="12843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SS logo and symbol, meaning, history, PNG">
            <a:extLst>
              <a:ext uri="{FF2B5EF4-FFF2-40B4-BE49-F238E27FC236}">
                <a16:creationId xmlns:a16="http://schemas.microsoft.com/office/drawing/2014/main" id="{C23798BD-BEE6-BB7A-53C5-FD0EC8F901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72" r="14659"/>
          <a:stretch/>
        </p:blipFill>
        <p:spPr bwMode="auto">
          <a:xfrm>
            <a:off x="6638340" y="2801997"/>
            <a:ext cx="1045705" cy="12843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pload.wikimedia.org/wikipedia/commons/6/61/HTML5_...">
            <a:extLst>
              <a:ext uri="{FF2B5EF4-FFF2-40B4-BE49-F238E27FC236}">
                <a16:creationId xmlns:a16="http://schemas.microsoft.com/office/drawing/2014/main" id="{AFCC0625-6A32-4260-378B-064876E14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8984" y="2833979"/>
            <a:ext cx="1045705" cy="12204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HP - Wikipedia">
            <a:extLst>
              <a:ext uri="{FF2B5EF4-FFF2-40B4-BE49-F238E27FC236}">
                <a16:creationId xmlns:a16="http://schemas.microsoft.com/office/drawing/2014/main" id="{82892F01-1D6C-CB4E-D9F1-62F9F065F5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7932" y="2927379"/>
            <a:ext cx="1124414" cy="10336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esigning a MySQL Database ...">
            <a:extLst>
              <a:ext uri="{FF2B5EF4-FFF2-40B4-BE49-F238E27FC236}">
                <a16:creationId xmlns:a16="http://schemas.microsoft.com/office/drawing/2014/main" id="{38F05F6A-CB57-5990-21D1-E919521EE4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2914" y="2833979"/>
            <a:ext cx="1124414"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84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DE1E-DFFF-968B-FDC1-75E69668BA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Hosting Platform</a:t>
            </a:r>
          </a:p>
        </p:txBody>
      </p:sp>
      <p:pic>
        <p:nvPicPr>
          <p:cNvPr id="5" name="Content Placeholder 4">
            <a:extLst>
              <a:ext uri="{FF2B5EF4-FFF2-40B4-BE49-F238E27FC236}">
                <a16:creationId xmlns:a16="http://schemas.microsoft.com/office/drawing/2014/main" id="{5CADF3D6-C21D-5A08-7DC9-A8CCC6DC6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2" y="2165508"/>
            <a:ext cx="10393073" cy="3671873"/>
          </a:xfrm>
        </p:spPr>
      </p:pic>
    </p:spTree>
    <p:extLst>
      <p:ext uri="{BB962C8B-B14F-4D97-AF65-F5344CB8AC3E}">
        <p14:creationId xmlns:p14="http://schemas.microsoft.com/office/powerpoint/2010/main" val="238986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FE0B-0539-3B2E-A250-6A2749BA7BCD}"/>
              </a:ext>
            </a:extLst>
          </p:cNvPr>
          <p:cNvSpPr>
            <a:spLocks noGrp="1"/>
          </p:cNvSpPr>
          <p:nvPr>
            <p:ph type="title"/>
          </p:nvPr>
        </p:nvSpPr>
        <p:spPr>
          <a:xfrm>
            <a:off x="643464" y="122149"/>
            <a:ext cx="3517567" cy="2093975"/>
          </a:xfrm>
        </p:spPr>
        <p:txBody>
          <a:bodyPr anchor="b">
            <a:normAutofit/>
          </a:bodyPr>
          <a:lstStyle/>
          <a:p>
            <a:r>
              <a:rPr lang="en-IN" sz="4400" dirty="0">
                <a:solidFill>
                  <a:schemeClr val="accent1">
                    <a:lumMod val="40000"/>
                    <a:lumOff val="60000"/>
                  </a:schemeClr>
                </a:solidFill>
              </a:rPr>
              <a:t>Problem Description</a:t>
            </a:r>
          </a:p>
        </p:txBody>
      </p:sp>
      <p:pic>
        <p:nvPicPr>
          <p:cNvPr id="3074" name="Picture 2" descr="How To Write A Problem Statement | Ceptara">
            <a:extLst>
              <a:ext uri="{FF2B5EF4-FFF2-40B4-BE49-F238E27FC236}">
                <a16:creationId xmlns:a16="http://schemas.microsoft.com/office/drawing/2014/main" id="{3693E86F-EC95-74EE-03AF-CBCF3A9FAE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454"/>
          <a:stretch/>
        </p:blipFill>
        <p:spPr bwMode="auto">
          <a:xfrm>
            <a:off x="5458984" y="1065571"/>
            <a:ext cx="5928344" cy="47892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5864BBE-4432-2E2C-D8B2-47F9C1AF925A}"/>
              </a:ext>
            </a:extLst>
          </p:cNvPr>
          <p:cNvSpPr>
            <a:spLocks noGrp="1"/>
          </p:cNvSpPr>
          <p:nvPr>
            <p:ph type="body" sz="half" idx="2"/>
          </p:nvPr>
        </p:nvSpPr>
        <p:spPr>
          <a:xfrm>
            <a:off x="643465" y="3043050"/>
            <a:ext cx="3517567" cy="3064505"/>
          </a:xfrm>
        </p:spPr>
        <p:txBody>
          <a:bodyPr>
            <a:normAutofit/>
          </a:bodyPr>
          <a:lstStyle/>
          <a:p>
            <a:pPr algn="just">
              <a:lnSpc>
                <a:spcPct val="100000"/>
              </a:lnSpc>
            </a:pPr>
            <a:r>
              <a:rPr lang="en-US" sz="1300" b="0" i="0" dirty="0">
                <a:effectLst/>
              </a:rPr>
              <a:t>Today, restaurant waiter takes the customer ordering by manual system with using paper. Restaurant management system puts the order in a queue with specific priority according to time and quantity. Initial problem is that the customer has to get connected over the phone; it would be harder if the restaurant is very popular and busy. Sometimes, waiter information and customer information is important to restaurant administrator for reference in the future. The chances of committing mistakes at the restaurant side in providing a menu list for a specific time would be more.</a:t>
            </a:r>
          </a:p>
          <a:p>
            <a:pPr>
              <a:lnSpc>
                <a:spcPct val="100000"/>
              </a:lnSpc>
            </a:pPr>
            <a:endParaRPr lang="en-IN" sz="1300" dirty="0"/>
          </a:p>
        </p:txBody>
      </p:sp>
    </p:spTree>
    <p:extLst>
      <p:ext uri="{BB962C8B-B14F-4D97-AF65-F5344CB8AC3E}">
        <p14:creationId xmlns:p14="http://schemas.microsoft.com/office/powerpoint/2010/main" val="272766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0F94107A-CB6C-4561-999B-D76B22AF82D4}"/>
              </a:ext>
            </a:extLst>
          </p:cNvPr>
          <p:cNvSpPr>
            <a:spLocks noGrp="1"/>
          </p:cNvSpPr>
          <p:nvPr>
            <p:ph type="title"/>
          </p:nvPr>
        </p:nvSpPr>
        <p:spPr>
          <a:xfrm>
            <a:off x="1097280" y="286603"/>
            <a:ext cx="10058400" cy="1450757"/>
          </a:xfrm>
        </p:spPr>
        <p:txBody>
          <a:bodyPr/>
          <a:lstStyle/>
          <a:p>
            <a:endParaRPr lang="en-IN" dirty="0"/>
          </a:p>
        </p:txBody>
      </p:sp>
      <p:pic>
        <p:nvPicPr>
          <p:cNvPr id="2050" name="Picture 2" descr="PowerPoint Download Free - Italian Food">
            <a:extLst>
              <a:ext uri="{FF2B5EF4-FFF2-40B4-BE49-F238E27FC236}">
                <a16:creationId xmlns:a16="http://schemas.microsoft.com/office/drawing/2014/main" id="{89CBD242-C700-9E4D-3317-4FA25564A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1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96B2-1918-4F4D-EC6F-3FE2E266B537}"/>
              </a:ext>
            </a:extLst>
          </p:cNvPr>
          <p:cNvSpPr>
            <a:spLocks noGrp="1"/>
          </p:cNvSpPr>
          <p:nvPr>
            <p:ph type="title"/>
          </p:nvPr>
        </p:nvSpPr>
        <p:spPr>
          <a:xfrm>
            <a:off x="1097280" y="286603"/>
            <a:ext cx="10058400" cy="1450757"/>
          </a:xfrm>
        </p:spPr>
        <p:txBody>
          <a:bodyPr anchor="b">
            <a:normAutofit/>
          </a:bodyPr>
          <a:lstStyle/>
          <a:p>
            <a:r>
              <a:rPr lang="en-IN"/>
              <a:t>Existing Approach</a:t>
            </a:r>
          </a:p>
        </p:txBody>
      </p:sp>
      <p:graphicFrame>
        <p:nvGraphicFramePr>
          <p:cNvPr id="5" name="Content Placeholder 2">
            <a:extLst>
              <a:ext uri="{FF2B5EF4-FFF2-40B4-BE49-F238E27FC236}">
                <a16:creationId xmlns:a16="http://schemas.microsoft.com/office/drawing/2014/main" id="{391ED49C-3235-6EAE-4B5A-02B3F1200939}"/>
              </a:ext>
            </a:extLst>
          </p:cNvPr>
          <p:cNvGraphicFramePr>
            <a:graphicFrameLocks noGrp="1"/>
          </p:cNvGraphicFramePr>
          <p:nvPr>
            <p:ph idx="1"/>
            <p:extLst>
              <p:ext uri="{D42A27DB-BD31-4B8C-83A1-F6EECF244321}">
                <p14:modId xmlns:p14="http://schemas.microsoft.com/office/powerpoint/2010/main" val="2563260613"/>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07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6136-C448-CF2C-8417-C7B732D5ACF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OVERALL STRUCTURE</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58011CC-CB00-5CCD-3EE3-DA9E2D8CC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47" y="2090947"/>
            <a:ext cx="9533035" cy="4070652"/>
          </a:xfrm>
          <a:prstGeom prst="rect">
            <a:avLst/>
          </a:prstGeom>
        </p:spPr>
      </p:pic>
    </p:spTree>
    <p:extLst>
      <p:ext uri="{BB962C8B-B14F-4D97-AF65-F5344CB8AC3E}">
        <p14:creationId xmlns:p14="http://schemas.microsoft.com/office/powerpoint/2010/main" val="196039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CA48-4345-FC70-DDC0-E8F6C3221EBC}"/>
              </a:ext>
            </a:extLst>
          </p:cNvPr>
          <p:cNvSpPr>
            <a:spLocks noGrp="1"/>
          </p:cNvSpPr>
          <p:nvPr>
            <p:ph type="title"/>
          </p:nvPr>
        </p:nvSpPr>
        <p:spPr/>
        <p:txBody>
          <a:bodyPr/>
          <a:lstStyle/>
          <a:p>
            <a:r>
              <a:rPr lang="en-IN" dirty="0"/>
              <a:t>Sections </a:t>
            </a:r>
          </a:p>
        </p:txBody>
      </p:sp>
      <p:sp>
        <p:nvSpPr>
          <p:cNvPr id="3" name="Content Placeholder 2">
            <a:extLst>
              <a:ext uri="{FF2B5EF4-FFF2-40B4-BE49-F238E27FC236}">
                <a16:creationId xmlns:a16="http://schemas.microsoft.com/office/drawing/2014/main" id="{C484E6CB-E331-E60C-A586-25F3D6310CBD}"/>
              </a:ext>
            </a:extLst>
          </p:cNvPr>
          <p:cNvSpPr>
            <a:spLocks noGrp="1"/>
          </p:cNvSpPr>
          <p:nvPr>
            <p:ph idx="1"/>
          </p:nvPr>
        </p:nvSpPr>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1.</a:t>
            </a:r>
          </a:p>
          <a:p>
            <a:pPr marL="0" indent="0">
              <a:buNone/>
            </a:pPr>
            <a:r>
              <a:rPr lang="en-US" sz="1800" dirty="0">
                <a:latin typeface="Times New Roman" panose="02020603050405020304" pitchFamily="18" charset="0"/>
                <a:cs typeface="Times New Roman" panose="02020603050405020304" pitchFamily="18" charset="0"/>
              </a:rPr>
              <a:t>   Home Section contains the information about the Special Dish Of the    restaurant</a:t>
            </a:r>
          </a:p>
          <a:p>
            <a:pPr marL="0" indent="0">
              <a:buNone/>
            </a:pPr>
            <a:r>
              <a:rPr lang="en-US" sz="1800" dirty="0">
                <a:latin typeface="Times New Roman" panose="02020603050405020304" pitchFamily="18" charset="0"/>
                <a:cs typeface="Times New Roman" panose="02020603050405020304" pitchFamily="18" charset="0"/>
              </a:rPr>
              <a:t>2. </a:t>
            </a:r>
          </a:p>
          <a:p>
            <a:pPr marL="0" indent="0">
              <a:buNone/>
            </a:pPr>
            <a:r>
              <a:rPr lang="en-US" sz="1800" dirty="0">
                <a:latin typeface="Times New Roman" panose="02020603050405020304" pitchFamily="18" charset="0"/>
                <a:cs typeface="Times New Roman" panose="02020603050405020304" pitchFamily="18" charset="0"/>
              </a:rPr>
              <a:t>   It contains few popular dishes of restaurant that are rapidly ordered.</a:t>
            </a:r>
          </a:p>
          <a:p>
            <a:pPr marL="0" indent="0">
              <a:buNone/>
            </a:pPr>
            <a:r>
              <a:rPr lang="en-US" dirty="0">
                <a:latin typeface="Times New Roman" panose="02020603050405020304" pitchFamily="18" charset="0"/>
                <a:cs typeface="Times New Roman" panose="02020603050405020304" pitchFamily="18" charset="0"/>
              </a:rPr>
              <a:t>3.  </a:t>
            </a:r>
          </a:p>
          <a:p>
            <a:pPr marL="0" indent="0">
              <a:buNone/>
            </a:pPr>
            <a:r>
              <a:rPr lang="en-IN" dirty="0">
                <a:latin typeface="Times New Roman" panose="02020603050405020304" pitchFamily="18" charset="0"/>
                <a:cs typeface="Times New Roman" panose="02020603050405020304" pitchFamily="18" charset="0"/>
              </a:rPr>
              <a:t>    It gives some brief description about the Restaurant.</a:t>
            </a:r>
          </a:p>
          <a:p>
            <a:pPr marL="0" indent="0">
              <a:buNone/>
            </a:pPr>
            <a:r>
              <a:rPr lang="en-IN" dirty="0">
                <a:latin typeface="Times New Roman" panose="02020603050405020304" pitchFamily="18" charset="0"/>
                <a:cs typeface="Times New Roman" panose="02020603050405020304" pitchFamily="18" charset="0"/>
              </a:rPr>
              <a:t>4. </a:t>
            </a:r>
          </a:p>
          <a:p>
            <a:pPr marL="0" indent="0">
              <a:buNone/>
            </a:pPr>
            <a:r>
              <a:rPr lang="en-IN" dirty="0">
                <a:latin typeface="Times New Roman" panose="02020603050405020304" pitchFamily="18" charset="0"/>
                <a:cs typeface="Times New Roman" panose="02020603050405020304" pitchFamily="18" charset="0"/>
              </a:rPr>
              <a:t>It has all food items with the picture and the ratings of other   customers </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BD6362-8A79-3772-60AA-DC08EC84B5AC}"/>
              </a:ext>
            </a:extLst>
          </p:cNvPr>
          <p:cNvPicPr>
            <a:picLocks noChangeAspect="1"/>
          </p:cNvPicPr>
          <p:nvPr/>
        </p:nvPicPr>
        <p:blipFill rotWithShape="1">
          <a:blip r:embed="rId2"/>
          <a:srcRect l="11625"/>
          <a:stretch/>
        </p:blipFill>
        <p:spPr>
          <a:xfrm>
            <a:off x="1354348" y="2002459"/>
            <a:ext cx="1604512" cy="602718"/>
          </a:xfrm>
          <a:prstGeom prst="rect">
            <a:avLst/>
          </a:prstGeom>
        </p:spPr>
      </p:pic>
      <p:pic>
        <p:nvPicPr>
          <p:cNvPr id="10" name="Picture 9">
            <a:extLst>
              <a:ext uri="{FF2B5EF4-FFF2-40B4-BE49-F238E27FC236}">
                <a16:creationId xmlns:a16="http://schemas.microsoft.com/office/drawing/2014/main" id="{90E346D9-A07A-38D6-6895-1445D9305A19}"/>
              </a:ext>
            </a:extLst>
          </p:cNvPr>
          <p:cNvPicPr>
            <a:picLocks noChangeAspect="1"/>
          </p:cNvPicPr>
          <p:nvPr/>
        </p:nvPicPr>
        <p:blipFill>
          <a:blip r:embed="rId3"/>
          <a:stretch>
            <a:fillRect/>
          </a:stretch>
        </p:blipFill>
        <p:spPr>
          <a:xfrm>
            <a:off x="1354348" y="2909095"/>
            <a:ext cx="1604511" cy="514422"/>
          </a:xfrm>
          <a:prstGeom prst="rect">
            <a:avLst/>
          </a:prstGeom>
        </p:spPr>
      </p:pic>
      <p:pic>
        <p:nvPicPr>
          <p:cNvPr id="12" name="Picture 11">
            <a:extLst>
              <a:ext uri="{FF2B5EF4-FFF2-40B4-BE49-F238E27FC236}">
                <a16:creationId xmlns:a16="http://schemas.microsoft.com/office/drawing/2014/main" id="{B35B7D1C-587B-D647-E34C-A972588C9656}"/>
              </a:ext>
            </a:extLst>
          </p:cNvPr>
          <p:cNvPicPr>
            <a:picLocks noChangeAspect="1"/>
          </p:cNvPicPr>
          <p:nvPr/>
        </p:nvPicPr>
        <p:blipFill>
          <a:blip r:embed="rId4"/>
          <a:stretch>
            <a:fillRect/>
          </a:stretch>
        </p:blipFill>
        <p:spPr>
          <a:xfrm>
            <a:off x="1354348" y="3978850"/>
            <a:ext cx="1682150" cy="428685"/>
          </a:xfrm>
          <a:prstGeom prst="rect">
            <a:avLst/>
          </a:prstGeom>
        </p:spPr>
      </p:pic>
      <p:pic>
        <p:nvPicPr>
          <p:cNvPr id="14" name="Picture 13">
            <a:extLst>
              <a:ext uri="{FF2B5EF4-FFF2-40B4-BE49-F238E27FC236}">
                <a16:creationId xmlns:a16="http://schemas.microsoft.com/office/drawing/2014/main" id="{90384F6C-977C-4491-FFB0-0574A19F8F24}"/>
              </a:ext>
            </a:extLst>
          </p:cNvPr>
          <p:cNvPicPr>
            <a:picLocks noChangeAspect="1"/>
          </p:cNvPicPr>
          <p:nvPr/>
        </p:nvPicPr>
        <p:blipFill>
          <a:blip r:embed="rId5"/>
          <a:stretch>
            <a:fillRect/>
          </a:stretch>
        </p:blipFill>
        <p:spPr>
          <a:xfrm>
            <a:off x="1285336" y="4778376"/>
            <a:ext cx="1811547" cy="533474"/>
          </a:xfrm>
          <a:prstGeom prst="rect">
            <a:avLst/>
          </a:prstGeom>
        </p:spPr>
      </p:pic>
    </p:spTree>
    <p:extLst>
      <p:ext uri="{BB962C8B-B14F-4D97-AF65-F5344CB8AC3E}">
        <p14:creationId xmlns:p14="http://schemas.microsoft.com/office/powerpoint/2010/main" val="249684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8B07-8EAA-F86A-26D8-39F7EE0F0D82}"/>
              </a:ext>
            </a:extLst>
          </p:cNvPr>
          <p:cNvSpPr>
            <a:spLocks noGrp="1"/>
          </p:cNvSpPr>
          <p:nvPr>
            <p:ph type="title"/>
          </p:nvPr>
        </p:nvSpPr>
        <p:spPr>
          <a:xfrm>
            <a:off x="569575" y="-296543"/>
            <a:ext cx="3517567" cy="2093975"/>
          </a:xfrm>
        </p:spPr>
        <p:txBody>
          <a:bodyPr anchor="b">
            <a:normAutofit/>
          </a:bodyPr>
          <a:lstStyle/>
          <a:p>
            <a:r>
              <a:rPr lang="en-IN" dirty="0"/>
              <a:t>Sections</a:t>
            </a:r>
          </a:p>
        </p:txBody>
      </p:sp>
      <p:pic>
        <p:nvPicPr>
          <p:cNvPr id="5" name="Picture 4">
            <a:extLst>
              <a:ext uri="{FF2B5EF4-FFF2-40B4-BE49-F238E27FC236}">
                <a16:creationId xmlns:a16="http://schemas.microsoft.com/office/drawing/2014/main" id="{7630EBBF-D120-DF39-5533-5B4E9BCBE038}"/>
              </a:ext>
            </a:extLst>
          </p:cNvPr>
          <p:cNvPicPr>
            <a:picLocks noChangeAspect="1"/>
          </p:cNvPicPr>
          <p:nvPr/>
        </p:nvPicPr>
        <p:blipFill>
          <a:blip r:embed="rId2"/>
          <a:stretch>
            <a:fillRect/>
          </a:stretch>
        </p:blipFill>
        <p:spPr>
          <a:xfrm>
            <a:off x="5029200" y="209207"/>
            <a:ext cx="7015018" cy="2309706"/>
          </a:xfrm>
          <a:prstGeom prst="rect">
            <a:avLst/>
          </a:prstGeom>
          <a:noFill/>
        </p:spPr>
      </p:pic>
      <p:sp>
        <p:nvSpPr>
          <p:cNvPr id="3" name="Content Placeholder 2">
            <a:extLst>
              <a:ext uri="{FF2B5EF4-FFF2-40B4-BE49-F238E27FC236}">
                <a16:creationId xmlns:a16="http://schemas.microsoft.com/office/drawing/2014/main" id="{D3BC9293-06FC-92D1-BC4D-40044121CC0D}"/>
              </a:ext>
            </a:extLst>
          </p:cNvPr>
          <p:cNvSpPr>
            <a:spLocks noGrp="1"/>
          </p:cNvSpPr>
          <p:nvPr>
            <p:ph type="body" sz="half" idx="2"/>
          </p:nvPr>
        </p:nvSpPr>
        <p:spPr>
          <a:xfrm>
            <a:off x="544946" y="2156359"/>
            <a:ext cx="3517567" cy="3105754"/>
          </a:xfrm>
        </p:spPr>
        <p:txBody>
          <a:bodyPr>
            <a:normAutofit lnSpcReduction="10000"/>
          </a:bodyPr>
          <a:lstStyle/>
          <a:p>
            <a:pPr marL="0" indent="0">
              <a:lnSpc>
                <a:spcPct val="100000"/>
              </a:lnSpc>
              <a:buNone/>
            </a:pPr>
            <a:r>
              <a:rPr lang="en-US" sz="1100" dirty="0"/>
              <a:t>5.</a:t>
            </a:r>
            <a:r>
              <a:rPr lang="en-US" sz="1600" dirty="0">
                <a:solidFill>
                  <a:schemeClr val="bg2">
                    <a:lumMod val="50000"/>
                  </a:schemeClr>
                </a:solidFill>
              </a:rPr>
              <a:t> Review:</a:t>
            </a:r>
          </a:p>
          <a:p>
            <a:pPr marL="0" indent="0">
              <a:lnSpc>
                <a:spcPct val="100000"/>
              </a:lnSpc>
              <a:buNone/>
            </a:pPr>
            <a:r>
              <a:rPr lang="en-US" sz="1100" dirty="0"/>
              <a:t> It has reviews about the food and restaurant given by the other customers and also can write review  and experience had at the restaurant.</a:t>
            </a:r>
          </a:p>
          <a:p>
            <a:pPr marL="0" indent="0">
              <a:lnSpc>
                <a:spcPct val="100000"/>
              </a:lnSpc>
              <a:buNone/>
            </a:pPr>
            <a:endParaRPr lang="en-US" sz="1100" dirty="0"/>
          </a:p>
          <a:p>
            <a:pPr marL="0" indent="0">
              <a:lnSpc>
                <a:spcPct val="100000"/>
              </a:lnSpc>
              <a:buNone/>
            </a:pPr>
            <a:endParaRPr lang="en-US" sz="1100" dirty="0"/>
          </a:p>
          <a:p>
            <a:pPr marL="0" indent="0">
              <a:lnSpc>
                <a:spcPct val="100000"/>
              </a:lnSpc>
              <a:buNone/>
            </a:pPr>
            <a:endParaRPr lang="en-US" sz="1100" dirty="0"/>
          </a:p>
          <a:p>
            <a:pPr marL="0" indent="0">
              <a:lnSpc>
                <a:spcPct val="100000"/>
              </a:lnSpc>
              <a:buNone/>
            </a:pPr>
            <a:r>
              <a:rPr lang="en-US" sz="1100" dirty="0"/>
              <a:t>6</a:t>
            </a:r>
            <a:r>
              <a:rPr lang="en-US" dirty="0">
                <a:solidFill>
                  <a:schemeClr val="bg2">
                    <a:lumMod val="50000"/>
                  </a:schemeClr>
                </a:solidFill>
              </a:rPr>
              <a:t>. Order:</a:t>
            </a:r>
          </a:p>
          <a:p>
            <a:pPr marL="0" indent="0">
              <a:lnSpc>
                <a:spcPct val="100000"/>
              </a:lnSpc>
              <a:buNone/>
            </a:pPr>
            <a:r>
              <a:rPr lang="en-US" sz="1100" dirty="0"/>
              <a:t> From this section customer can directly order the food by filling some personal details such as name  &amp; phone number etc.</a:t>
            </a:r>
            <a:endParaRPr lang="en-IN" sz="1100" dirty="0"/>
          </a:p>
          <a:p>
            <a:pPr>
              <a:lnSpc>
                <a:spcPct val="100000"/>
              </a:lnSpc>
            </a:pPr>
            <a:endParaRPr lang="en-IN" sz="1100" dirty="0"/>
          </a:p>
        </p:txBody>
      </p:sp>
      <p:pic>
        <p:nvPicPr>
          <p:cNvPr id="6" name="Picture 5">
            <a:extLst>
              <a:ext uri="{FF2B5EF4-FFF2-40B4-BE49-F238E27FC236}">
                <a16:creationId xmlns:a16="http://schemas.microsoft.com/office/drawing/2014/main" id="{D3215EAE-E799-55C0-C73E-F2DC99804A83}"/>
              </a:ext>
            </a:extLst>
          </p:cNvPr>
          <p:cNvPicPr>
            <a:picLocks noChangeAspect="1"/>
          </p:cNvPicPr>
          <p:nvPr/>
        </p:nvPicPr>
        <p:blipFill>
          <a:blip r:embed="rId3"/>
          <a:stretch>
            <a:fillRect/>
          </a:stretch>
        </p:blipFill>
        <p:spPr>
          <a:xfrm>
            <a:off x="5548178" y="2601834"/>
            <a:ext cx="6252757" cy="1737253"/>
          </a:xfrm>
          <a:prstGeom prst="rect">
            <a:avLst/>
          </a:prstGeom>
        </p:spPr>
      </p:pic>
    </p:spTree>
    <p:extLst>
      <p:ext uri="{BB962C8B-B14F-4D97-AF65-F5344CB8AC3E}">
        <p14:creationId xmlns:p14="http://schemas.microsoft.com/office/powerpoint/2010/main" val="350977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0318-A75E-9D02-3A30-D06769B31B22}"/>
              </a:ext>
            </a:extLst>
          </p:cNvPr>
          <p:cNvSpPr>
            <a:spLocks noGrp="1"/>
          </p:cNvSpPr>
          <p:nvPr>
            <p:ph type="title"/>
          </p:nvPr>
        </p:nvSpPr>
        <p:spPr>
          <a:xfrm>
            <a:off x="4323560" y="4683931"/>
            <a:ext cx="2629332" cy="743682"/>
          </a:xfrm>
        </p:spPr>
        <p:txBody>
          <a:bodyPr anchor="b">
            <a:normAutofit/>
          </a:bodyPr>
          <a:lstStyle/>
          <a:p>
            <a:r>
              <a:rPr lang="en-US" dirty="0"/>
              <a:t>Buttons</a:t>
            </a:r>
            <a:endParaRPr lang="en-IN" dirty="0"/>
          </a:p>
        </p:txBody>
      </p:sp>
      <p:sp>
        <p:nvSpPr>
          <p:cNvPr id="3" name="Content Placeholder 2">
            <a:extLst>
              <a:ext uri="{FF2B5EF4-FFF2-40B4-BE49-F238E27FC236}">
                <a16:creationId xmlns:a16="http://schemas.microsoft.com/office/drawing/2014/main" id="{CEF4974D-C26B-28EE-97FF-41F3FFA781DA}"/>
              </a:ext>
            </a:extLst>
          </p:cNvPr>
          <p:cNvSpPr>
            <a:spLocks/>
          </p:cNvSpPr>
          <p:nvPr/>
        </p:nvSpPr>
        <p:spPr>
          <a:xfrm>
            <a:off x="15" y="9850"/>
            <a:ext cx="12191985" cy="4558650"/>
          </a:xfrm>
          <a:prstGeom prst="rect">
            <a:avLst/>
          </a:prstGeom>
        </p:spPr>
        <p:txBody>
          <a:bodyPr/>
          <a:lstStyle/>
          <a:p>
            <a:pPr defTabSz="1106424">
              <a:spcAft>
                <a:spcPts val="600"/>
              </a:spcAft>
            </a:pPr>
            <a:endParaRPr lang="en-US" sz="2178" kern="1200">
              <a:solidFill>
                <a:schemeClr val="tx1"/>
              </a:solidFill>
              <a:latin typeface="Times New Roman" panose="02020603050405020304" pitchFamily="18" charset="0"/>
              <a:ea typeface="+mn-ea"/>
              <a:cs typeface="Times New Roman" panose="02020603050405020304" pitchFamily="18" charset="0"/>
            </a:endParaRPr>
          </a:p>
          <a:p>
            <a:pPr defTabSz="1106424">
              <a:spcAft>
                <a:spcPts val="600"/>
              </a:spcAft>
            </a:pPr>
            <a:endParaRPr lang="en-US" sz="2178" kern="1200">
              <a:solidFill>
                <a:schemeClr val="tx1"/>
              </a:solidFill>
              <a:latin typeface="Times New Roman" panose="02020603050405020304" pitchFamily="18" charset="0"/>
              <a:ea typeface="+mn-ea"/>
              <a:cs typeface="Times New Roman" panose="02020603050405020304" pitchFamily="18" charset="0"/>
            </a:endParaRPr>
          </a:p>
          <a:p>
            <a:pPr defTabSz="1106424">
              <a:spcAft>
                <a:spcPts val="600"/>
              </a:spcAft>
            </a:pPr>
            <a:r>
              <a:rPr lang="en-US" sz="2178" kern="1200">
                <a:solidFill>
                  <a:schemeClr val="tx1"/>
                </a:solidFill>
                <a:latin typeface="Times New Roman" panose="02020603050405020304" pitchFamily="18" charset="0"/>
                <a:ea typeface="+mn-ea"/>
                <a:cs typeface="Times New Roman" panose="02020603050405020304" pitchFamily="18" charset="0"/>
              </a:rPr>
              <a:t> 1. Search Button:  From here customer can search for any dishes</a:t>
            </a:r>
          </a:p>
          <a:p>
            <a:pPr defTabSz="1106424">
              <a:spcAft>
                <a:spcPts val="600"/>
              </a:spcAft>
            </a:pPr>
            <a:r>
              <a:rPr lang="en-IN" sz="2178" kern="1200">
                <a:solidFill>
                  <a:schemeClr val="tx1"/>
                </a:solidFill>
                <a:latin typeface="Times New Roman" panose="02020603050405020304" pitchFamily="18" charset="0"/>
                <a:ea typeface="+mn-ea"/>
                <a:cs typeface="Times New Roman" panose="02020603050405020304" pitchFamily="18" charset="0"/>
              </a:rPr>
              <a:t>  2. Admin: It enables the admin to view all the order details by the customers and manage and delete the orders by signing in with admin credentials.</a:t>
            </a:r>
            <a:endParaRPr lang="en-US" sz="2178" kern="1200">
              <a:solidFill>
                <a:schemeClr val="tx1"/>
              </a:solidFill>
              <a:latin typeface="Times New Roman" panose="02020603050405020304" pitchFamily="18" charset="0"/>
              <a:ea typeface="+mn-ea"/>
              <a:cs typeface="Times New Roman" panose="02020603050405020304" pitchFamily="18" charset="0"/>
            </a:endParaRPr>
          </a:p>
          <a:p>
            <a:pPr defTabSz="1106424">
              <a:spcAft>
                <a:spcPts val="600"/>
              </a:spcAft>
            </a:pPr>
            <a:r>
              <a:rPr lang="en-US" sz="2178" kern="1200">
                <a:solidFill>
                  <a:schemeClr val="tx1"/>
                </a:solidFill>
                <a:latin typeface="Times New Roman" panose="02020603050405020304" pitchFamily="18" charset="0"/>
                <a:ea typeface="+mn-ea"/>
                <a:cs typeface="Times New Roman" panose="02020603050405020304" pitchFamily="18" charset="0"/>
              </a:rPr>
              <a:t>3. Cart Button: It shows the items which customer has added to cart and directly order from here.</a:t>
            </a:r>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E3C4B21-62CE-08A1-FC4F-13CDDEB1A45E}"/>
              </a:ext>
            </a:extLst>
          </p:cNvPr>
          <p:cNvPicPr>
            <a:picLocks noChangeAspect="1"/>
          </p:cNvPicPr>
          <p:nvPr/>
        </p:nvPicPr>
        <p:blipFill>
          <a:blip r:embed="rId2"/>
          <a:stretch>
            <a:fillRect/>
          </a:stretch>
        </p:blipFill>
        <p:spPr>
          <a:xfrm>
            <a:off x="2809876" y="5543044"/>
            <a:ext cx="4994851" cy="1062470"/>
          </a:xfrm>
          <a:prstGeom prst="rect">
            <a:avLst/>
          </a:prstGeom>
        </p:spPr>
      </p:pic>
    </p:spTree>
    <p:extLst>
      <p:ext uri="{BB962C8B-B14F-4D97-AF65-F5344CB8AC3E}">
        <p14:creationId xmlns:p14="http://schemas.microsoft.com/office/powerpoint/2010/main" val="100306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8481-EB71-C7B2-5840-675DDFBD6798}"/>
              </a:ext>
            </a:extLst>
          </p:cNvPr>
          <p:cNvSpPr>
            <a:spLocks noGrp="1"/>
          </p:cNvSpPr>
          <p:nvPr>
            <p:ph type="title"/>
          </p:nvPr>
        </p:nvSpPr>
        <p:spPr>
          <a:xfrm>
            <a:off x="643465" y="-76259"/>
            <a:ext cx="3517567" cy="2093975"/>
          </a:xfrm>
        </p:spPr>
        <p:txBody>
          <a:bodyPr anchor="b">
            <a:normAutofit/>
          </a:bodyPr>
          <a:lstStyle/>
          <a:p>
            <a:r>
              <a:rPr lang="en-US" sz="4800" dirty="0">
                <a:solidFill>
                  <a:schemeClr val="tx2">
                    <a:lumMod val="40000"/>
                    <a:lumOff val="60000"/>
                  </a:schemeClr>
                </a:solidFill>
              </a:rPr>
              <a:t>Footer Section</a:t>
            </a:r>
            <a:endParaRPr lang="en-IN" sz="4800" dirty="0">
              <a:solidFill>
                <a:schemeClr val="tx2">
                  <a:lumMod val="40000"/>
                  <a:lumOff val="60000"/>
                </a:schemeClr>
              </a:solidFill>
            </a:endParaRPr>
          </a:p>
        </p:txBody>
      </p:sp>
      <p:pic>
        <p:nvPicPr>
          <p:cNvPr id="6" name="Picture 5">
            <a:extLst>
              <a:ext uri="{FF2B5EF4-FFF2-40B4-BE49-F238E27FC236}">
                <a16:creationId xmlns:a16="http://schemas.microsoft.com/office/drawing/2014/main" id="{4102650D-098E-550C-C23D-29D2BB9E8F5C}"/>
              </a:ext>
            </a:extLst>
          </p:cNvPr>
          <p:cNvPicPr>
            <a:picLocks noChangeAspect="1"/>
          </p:cNvPicPr>
          <p:nvPr/>
        </p:nvPicPr>
        <p:blipFill rotWithShape="1">
          <a:blip r:embed="rId2"/>
          <a:srcRect l="1305" r="6667"/>
          <a:stretch/>
        </p:blipFill>
        <p:spPr>
          <a:xfrm>
            <a:off x="4932218" y="1209964"/>
            <a:ext cx="7056582" cy="2991256"/>
          </a:xfrm>
          <a:prstGeom prst="rect">
            <a:avLst/>
          </a:prstGeom>
          <a:noFill/>
        </p:spPr>
      </p:pic>
      <p:sp>
        <p:nvSpPr>
          <p:cNvPr id="3" name="Content Placeholder 2">
            <a:extLst>
              <a:ext uri="{FF2B5EF4-FFF2-40B4-BE49-F238E27FC236}">
                <a16:creationId xmlns:a16="http://schemas.microsoft.com/office/drawing/2014/main" id="{D3DB8B98-4F5E-8AEF-BBFD-8F20F6BB0F7F}"/>
              </a:ext>
            </a:extLst>
          </p:cNvPr>
          <p:cNvSpPr>
            <a:spLocks noGrp="1"/>
          </p:cNvSpPr>
          <p:nvPr>
            <p:ph type="body" sz="half" idx="2"/>
          </p:nvPr>
        </p:nvSpPr>
        <p:spPr>
          <a:xfrm>
            <a:off x="643465" y="3043050"/>
            <a:ext cx="3517567" cy="3064505"/>
          </a:xfrm>
        </p:spPr>
        <p:txBody>
          <a:bodyPr>
            <a:normAutofit lnSpcReduction="10000"/>
          </a:bodyPr>
          <a:lstStyle/>
          <a:p>
            <a:pPr algn="just">
              <a:lnSpc>
                <a:spcPct val="100000"/>
              </a:lnSpc>
            </a:pPr>
            <a:r>
              <a:rPr lang="en-US" sz="1500" dirty="0"/>
              <a:t>1</a:t>
            </a:r>
            <a:r>
              <a:rPr lang="en-US" dirty="0"/>
              <a:t>. </a:t>
            </a:r>
            <a:r>
              <a:rPr lang="en-US" dirty="0">
                <a:solidFill>
                  <a:schemeClr val="bg2">
                    <a:lumMod val="75000"/>
                  </a:schemeClr>
                </a:solidFill>
              </a:rPr>
              <a:t>Location Section</a:t>
            </a:r>
            <a:r>
              <a:rPr lang="en-US" sz="1500" dirty="0">
                <a:solidFill>
                  <a:schemeClr val="bg2">
                    <a:lumMod val="75000"/>
                  </a:schemeClr>
                </a:solidFill>
              </a:rPr>
              <a:t>:</a:t>
            </a:r>
            <a:r>
              <a:rPr lang="en-US" sz="1500" dirty="0"/>
              <a:t> It lists the location where restaurants are  present.</a:t>
            </a:r>
          </a:p>
          <a:p>
            <a:pPr algn="just">
              <a:lnSpc>
                <a:spcPct val="100000"/>
              </a:lnSpc>
            </a:pPr>
            <a:r>
              <a:rPr lang="en-US" sz="1500" dirty="0"/>
              <a:t>2</a:t>
            </a:r>
            <a:r>
              <a:rPr lang="en-US" dirty="0"/>
              <a:t>. </a:t>
            </a:r>
            <a:r>
              <a:rPr lang="en-US" dirty="0">
                <a:solidFill>
                  <a:schemeClr val="bg2">
                    <a:lumMod val="75000"/>
                  </a:schemeClr>
                </a:solidFill>
              </a:rPr>
              <a:t>Quick Links:  </a:t>
            </a:r>
            <a:r>
              <a:rPr lang="en-US" sz="1500" dirty="0"/>
              <a:t>It has tabs of the header section.</a:t>
            </a:r>
          </a:p>
          <a:p>
            <a:pPr algn="just">
              <a:lnSpc>
                <a:spcPct val="100000"/>
              </a:lnSpc>
            </a:pPr>
            <a:r>
              <a:rPr lang="en-US" sz="1500" dirty="0"/>
              <a:t>3. </a:t>
            </a:r>
            <a:r>
              <a:rPr lang="en-US" dirty="0">
                <a:solidFill>
                  <a:schemeClr val="bg2">
                    <a:lumMod val="75000"/>
                  </a:schemeClr>
                </a:solidFill>
              </a:rPr>
              <a:t>Contact Info</a:t>
            </a:r>
            <a:r>
              <a:rPr lang="en-US" dirty="0"/>
              <a:t>: </a:t>
            </a:r>
            <a:r>
              <a:rPr lang="en-US" sz="1500" dirty="0"/>
              <a:t>It shows the contact related information such as email address and contact number.</a:t>
            </a:r>
          </a:p>
          <a:p>
            <a:pPr algn="just">
              <a:lnSpc>
                <a:spcPct val="100000"/>
              </a:lnSpc>
            </a:pPr>
            <a:r>
              <a:rPr lang="en-US" sz="1500" dirty="0"/>
              <a:t>4.</a:t>
            </a:r>
            <a:r>
              <a:rPr lang="en-US" dirty="0">
                <a:solidFill>
                  <a:schemeClr val="bg2">
                    <a:lumMod val="75000"/>
                  </a:schemeClr>
                </a:solidFill>
              </a:rPr>
              <a:t>Follow Us: </a:t>
            </a:r>
            <a:r>
              <a:rPr lang="en-US" sz="1500" dirty="0"/>
              <a:t>It has some social media links where the customers can follow us and stay tuned to the latest updates .</a:t>
            </a:r>
            <a:endParaRPr lang="en-IN" sz="1500" dirty="0"/>
          </a:p>
          <a:p>
            <a:pPr>
              <a:lnSpc>
                <a:spcPct val="100000"/>
              </a:lnSpc>
            </a:pPr>
            <a:endParaRPr lang="en-IN" sz="1500" dirty="0"/>
          </a:p>
        </p:txBody>
      </p:sp>
    </p:spTree>
    <p:extLst>
      <p:ext uri="{BB962C8B-B14F-4D97-AF65-F5344CB8AC3E}">
        <p14:creationId xmlns:p14="http://schemas.microsoft.com/office/powerpoint/2010/main" val="361267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4590-BD76-655D-1886-F29B1704F2C0}"/>
              </a:ext>
            </a:extLst>
          </p:cNvPr>
          <p:cNvSpPr>
            <a:spLocks noGrp="1"/>
          </p:cNvSpPr>
          <p:nvPr>
            <p:ph type="title"/>
          </p:nvPr>
        </p:nvSpPr>
        <p:spPr/>
        <p:txBody>
          <a:bodyPr/>
          <a:lstStyle/>
          <a:p>
            <a:r>
              <a:rPr lang="en-IN" sz="4800"/>
              <a:t>Add to cart and checkout</a:t>
            </a:r>
            <a:endParaRPr lang="en-IN" dirty="0">
              <a:latin typeface="Times New Roman" panose="02020603050405020304" pitchFamily="18" charset="0"/>
              <a:cs typeface="Times New Roman" panose="02020603050405020304" pitchFamily="18" charset="0"/>
            </a:endParaRPr>
          </a:p>
        </p:txBody>
      </p:sp>
      <p:pic>
        <p:nvPicPr>
          <p:cNvPr id="7" name="Content Placeholder 6" descr="A screenshot of a cell phone&#10;&#10;Description automatically generated">
            <a:extLst>
              <a:ext uri="{FF2B5EF4-FFF2-40B4-BE49-F238E27FC236}">
                <a16:creationId xmlns:a16="http://schemas.microsoft.com/office/drawing/2014/main" id="{0785012D-ADB3-2335-4708-D6888EA82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0935" y="1932709"/>
            <a:ext cx="2754446" cy="4181764"/>
          </a:xfrm>
        </p:spPr>
      </p:pic>
      <p:pic>
        <p:nvPicPr>
          <p:cNvPr id="10" name="Picture 9">
            <a:extLst>
              <a:ext uri="{FF2B5EF4-FFF2-40B4-BE49-F238E27FC236}">
                <a16:creationId xmlns:a16="http://schemas.microsoft.com/office/drawing/2014/main" id="{A5840AB8-0164-D3A8-0858-6072487A9AAD}"/>
              </a:ext>
            </a:extLst>
          </p:cNvPr>
          <p:cNvPicPr>
            <a:picLocks noChangeAspect="1"/>
          </p:cNvPicPr>
          <p:nvPr/>
        </p:nvPicPr>
        <p:blipFill>
          <a:blip r:embed="rId3"/>
          <a:stretch>
            <a:fillRect/>
          </a:stretch>
        </p:blipFill>
        <p:spPr>
          <a:xfrm>
            <a:off x="766619" y="1932709"/>
            <a:ext cx="7610764" cy="4375727"/>
          </a:xfrm>
          <a:prstGeom prst="rect">
            <a:avLst/>
          </a:prstGeom>
        </p:spPr>
      </p:pic>
    </p:spTree>
    <p:extLst>
      <p:ext uri="{BB962C8B-B14F-4D97-AF65-F5344CB8AC3E}">
        <p14:creationId xmlns:p14="http://schemas.microsoft.com/office/powerpoint/2010/main" val="156003492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{E1BFCF88-EF47-4200-ACCC-ACDE367235CD}tf56160789_win32</Template>
  <TotalTime>136</TotalTime>
  <Words>543</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Times New Roman</vt:lpstr>
      <vt:lpstr>Custom</vt:lpstr>
      <vt:lpstr>Resto-FOOD ORDERING WEBSITE</vt:lpstr>
      <vt:lpstr>Problem Description</vt:lpstr>
      <vt:lpstr>Existing Approach</vt:lpstr>
      <vt:lpstr>OVERALL STRUCTURE</vt:lpstr>
      <vt:lpstr>Sections </vt:lpstr>
      <vt:lpstr>Sections</vt:lpstr>
      <vt:lpstr>Buttons</vt:lpstr>
      <vt:lpstr>Footer Section</vt:lpstr>
      <vt:lpstr>Add to cart and checkout</vt:lpstr>
      <vt:lpstr>User Information</vt:lpstr>
      <vt:lpstr>Admin Login Page</vt:lpstr>
      <vt:lpstr>Customer Orders</vt:lpstr>
      <vt:lpstr>Data Base Design</vt:lpstr>
      <vt:lpstr>Admins  Table</vt:lpstr>
      <vt:lpstr>Initial Orders Table </vt:lpstr>
      <vt:lpstr>Confirmed Orders Table </vt:lpstr>
      <vt:lpstr>RESPONSIVENESS</vt:lpstr>
      <vt:lpstr>Technologies Used</vt:lpstr>
      <vt:lpstr>Hosting Platform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WEBSITE</dc:title>
  <dc:creator>Infin Ity</dc:creator>
  <cp:lastModifiedBy>Ansh Trivedi</cp:lastModifiedBy>
  <cp:revision>3</cp:revision>
  <dcterms:created xsi:type="dcterms:W3CDTF">2024-04-27T07:11:01Z</dcterms:created>
  <dcterms:modified xsi:type="dcterms:W3CDTF">2024-04-28T06:45:07Z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