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Gelasio Semi Bold"/>
      <p:regular r:id="rId15"/>
    </p:embeddedFont>
    <p:embeddedFont>
      <p:font typeface="Gelasio Semi Bold"/>
      <p:regular r:id="rId16"/>
    </p:embeddedFont>
    <p:embeddedFont>
      <p:font typeface="Gelasio Semi Bold"/>
      <p:regular r:id="rId17"/>
    </p:embeddedFont>
    <p:embeddedFont>
      <p:font typeface="Gelasio Semi Bold"/>
      <p:regular r:id="rId18"/>
    </p:embeddedFont>
    <p:embeddedFont>
      <p:font typeface="Gelasio"/>
      <p:regular r:id="rId19"/>
    </p:embeddedFont>
    <p:embeddedFont>
      <p:font typeface="Gelasio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3199805"/>
            <a:ext cx="11783020" cy="1064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Singh Anshuman's Portfolio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864037" y="463474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Web developer passionate about creating beautiful, aesthetic websites.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487210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About Me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290667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054418" y="2999184"/>
            <a:ext cx="17466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29066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Web Developer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344054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Specializes in creating beautiful and aesthetic websites.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36006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1029533" y="4452580"/>
            <a:ext cx="2244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1666280" y="436006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Passionate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666280" y="489394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Dedicated to crafting visually appealing online experiences.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581346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1030129" y="5905976"/>
            <a:ext cx="22312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666280" y="58134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Skilled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666280" y="6347341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Proficient in various web development technologies.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1315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Website Design</a:t>
            </a: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678430"/>
            <a:ext cx="4053840" cy="25054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549247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Minimalist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6026348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Clean layouts with focus on essential elements.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2678430"/>
            <a:ext cx="4053959" cy="250543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549247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Vibrant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88161" y="6026348"/>
            <a:ext cx="405395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Eye-catching designs with bold colors and typography.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2678430"/>
            <a:ext cx="4053840" cy="250543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549247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Responsive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712404" y="6026348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Seamless experience across all devices and screen sizes.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5573" y="716637"/>
            <a:ext cx="5878830" cy="692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Development Process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1092637" y="1741408"/>
            <a:ext cx="30480" cy="5771555"/>
          </a:xfrm>
          <a:prstGeom prst="roundRect">
            <a:avLst>
              <a:gd name="adj" fmla="val 109058"/>
            </a:avLst>
          </a:prstGeom>
          <a:solidFill>
            <a:srgbClr val="D4CEC3"/>
          </a:solidFill>
          <a:ln/>
        </p:spPr>
      </p:sp>
      <p:sp>
        <p:nvSpPr>
          <p:cNvPr id="5" name="Shape 2"/>
          <p:cNvSpPr/>
          <p:nvPr/>
        </p:nvSpPr>
        <p:spPr>
          <a:xfrm>
            <a:off x="1326654" y="2224564"/>
            <a:ext cx="775573" cy="30480"/>
          </a:xfrm>
          <a:prstGeom prst="roundRect">
            <a:avLst>
              <a:gd name="adj" fmla="val 109058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858619" y="1990606"/>
            <a:ext cx="498515" cy="498515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1029474" y="2073593"/>
            <a:ext cx="156805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326600" y="1962983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Planning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2326600" y="2442091"/>
            <a:ext cx="6041827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Outline project requirements and create wireframes.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26654" y="3722846"/>
            <a:ext cx="775573" cy="30480"/>
          </a:xfrm>
          <a:prstGeom prst="roundRect">
            <a:avLst>
              <a:gd name="adj" fmla="val 109058"/>
            </a:avLst>
          </a:prstGeom>
          <a:solidFill>
            <a:srgbClr val="D4CEC3"/>
          </a:solidFill>
          <a:ln/>
        </p:spPr>
      </p:sp>
      <p:sp>
        <p:nvSpPr>
          <p:cNvPr id="11" name="Shape 8"/>
          <p:cNvSpPr/>
          <p:nvPr/>
        </p:nvSpPr>
        <p:spPr>
          <a:xfrm>
            <a:off x="858619" y="3488888"/>
            <a:ext cx="498515" cy="498515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1007090" y="3571875"/>
            <a:ext cx="201454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2326600" y="3461266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Design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2326600" y="3940373"/>
            <a:ext cx="6041827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visual elements and user interface.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26654" y="5221129"/>
            <a:ext cx="775573" cy="30480"/>
          </a:xfrm>
          <a:prstGeom prst="roundRect">
            <a:avLst>
              <a:gd name="adj" fmla="val 109058"/>
            </a:avLst>
          </a:prstGeom>
          <a:solidFill>
            <a:srgbClr val="D4CEC3"/>
          </a:solidFill>
          <a:ln/>
        </p:spPr>
      </p:sp>
      <p:sp>
        <p:nvSpPr>
          <p:cNvPr id="16" name="Shape 13"/>
          <p:cNvSpPr/>
          <p:nvPr/>
        </p:nvSpPr>
        <p:spPr>
          <a:xfrm>
            <a:off x="858619" y="4987171"/>
            <a:ext cx="498515" cy="498515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1007685" y="5070158"/>
            <a:ext cx="20026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2326600" y="4959548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Development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2326600" y="5438656"/>
            <a:ext cx="6041827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the website using appropriate technologies.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1326654" y="6719411"/>
            <a:ext cx="775573" cy="30480"/>
          </a:xfrm>
          <a:prstGeom prst="roundRect">
            <a:avLst>
              <a:gd name="adj" fmla="val 109058"/>
            </a:avLst>
          </a:prstGeom>
          <a:solidFill>
            <a:srgbClr val="D4CEC3"/>
          </a:solidFill>
          <a:ln/>
        </p:spPr>
      </p:sp>
      <p:sp>
        <p:nvSpPr>
          <p:cNvPr id="21" name="Shape 18"/>
          <p:cNvSpPr/>
          <p:nvPr/>
        </p:nvSpPr>
        <p:spPr>
          <a:xfrm>
            <a:off x="858619" y="6485453"/>
            <a:ext cx="498515" cy="498515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2" name="Text 19"/>
          <p:cNvSpPr/>
          <p:nvPr/>
        </p:nvSpPr>
        <p:spPr>
          <a:xfrm>
            <a:off x="1004233" y="6568440"/>
            <a:ext cx="207288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600" dirty="0"/>
          </a:p>
        </p:txBody>
      </p:sp>
      <p:sp>
        <p:nvSpPr>
          <p:cNvPr id="23" name="Text 20"/>
          <p:cNvSpPr/>
          <p:nvPr/>
        </p:nvSpPr>
        <p:spPr>
          <a:xfrm>
            <a:off x="2326600" y="6457831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Testing</a:t>
            </a:r>
            <a:endParaRPr lang="en-US" sz="2150" dirty="0"/>
          </a:p>
        </p:txBody>
      </p:sp>
      <p:sp>
        <p:nvSpPr>
          <p:cNvPr id="24" name="Text 21"/>
          <p:cNvSpPr/>
          <p:nvPr/>
        </p:nvSpPr>
        <p:spPr>
          <a:xfrm>
            <a:off x="2326600" y="6936938"/>
            <a:ext cx="6041827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 functionality and compatibility across platforms.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18312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Technical Skills</a:t>
            </a:r>
            <a:endParaRPr lang="en-US" sz="4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7" y="2324933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318897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HTML5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864037" y="3722846"/>
            <a:ext cx="44372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Structuring web content effectively.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42" y="2324933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71542" y="318897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CSS3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5671542" y="3722846"/>
            <a:ext cx="44372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Styling and layout of web pages.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4858464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4037" y="572250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JavaScript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864037" y="6256377"/>
            <a:ext cx="44372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Creating interactive and dynamic web experiences.</a:t>
            </a:r>
            <a:endParaRPr lang="en-US" sz="1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542" y="4858464"/>
            <a:ext cx="617220" cy="6172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671542" y="572250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React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5671542" y="6256377"/>
            <a:ext cx="44372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Building efficient user interfaces.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261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9269" y="3570803"/>
            <a:ext cx="5852398" cy="731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750"/>
              </a:lnSpc>
              <a:buNone/>
            </a:pPr>
            <a:r>
              <a:rPr lang="en-US" sz="46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Portfolio Highlights</a:t>
            </a:r>
            <a:endParaRPr lang="en-US" sz="4600" dirty="0"/>
          </a:p>
        </p:txBody>
      </p:sp>
      <p:sp>
        <p:nvSpPr>
          <p:cNvPr id="4" name="Shape 1"/>
          <p:cNvSpPr/>
          <p:nvPr/>
        </p:nvSpPr>
        <p:spPr>
          <a:xfrm>
            <a:off x="819269" y="4653320"/>
            <a:ext cx="6378893" cy="1348740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053346" y="4887397"/>
            <a:ext cx="3178373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E-commerce Platform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53346" y="5393531"/>
            <a:ext cx="5910739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Responsive design with seamless checkout process.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7432238" y="4653320"/>
            <a:ext cx="6378893" cy="1348740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7666315" y="4887397"/>
            <a:ext cx="2926199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Blog Template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7666315" y="5393531"/>
            <a:ext cx="5910739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Minimalist layout focusing on content readability.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819269" y="6236137"/>
            <a:ext cx="6378893" cy="1348740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053346" y="6470213"/>
            <a:ext cx="2926199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Corporate Website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053346" y="6976348"/>
            <a:ext cx="5910739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Professional design with intuitive navigation.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7432238" y="6236137"/>
            <a:ext cx="6378893" cy="1348740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sp>
        <p:nvSpPr>
          <p:cNvPr id="14" name="Text 11"/>
          <p:cNvSpPr/>
          <p:nvPr/>
        </p:nvSpPr>
        <p:spPr>
          <a:xfrm>
            <a:off x="7666315" y="6470213"/>
            <a:ext cx="2926199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Personal Portfolio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7666315" y="6976348"/>
            <a:ext cx="5910739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Showcase of skills with interactive elements.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053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Client Testimonials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Sarah K.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"Singh delivered an exceptional website that exceeded expectations."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Michael R.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421743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"Impressive attention to detail and timely delivery."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Emily T.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421743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"Our e-commerce sales increased after the redesign."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0077" y="664488"/>
            <a:ext cx="6027063" cy="753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900"/>
              </a:lnSpc>
              <a:buNone/>
            </a:pPr>
            <a:r>
              <a:rPr lang="en-US" sz="4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Connect With Me</a:t>
            </a:r>
            <a:endParaRPr lang="en-US" sz="4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77" y="1779389"/>
            <a:ext cx="1205389" cy="19285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97058" y="2020372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Twitter</a:t>
            </a:r>
            <a:endParaRPr lang="en-US" sz="2350" dirty="0"/>
          </a:p>
        </p:txBody>
      </p:sp>
      <p:sp>
        <p:nvSpPr>
          <p:cNvPr id="6" name="Text 2"/>
          <p:cNvSpPr/>
          <p:nvPr/>
        </p:nvSpPr>
        <p:spPr>
          <a:xfrm>
            <a:off x="7897058" y="2541508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Follow for web development tips and insights.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77" y="3707963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97058" y="3948946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GitHub</a:t>
            </a:r>
            <a:endParaRPr lang="en-US" sz="2350" dirty="0"/>
          </a:p>
        </p:txBody>
      </p:sp>
      <p:sp>
        <p:nvSpPr>
          <p:cNvPr id="9" name="Text 4"/>
          <p:cNvSpPr/>
          <p:nvPr/>
        </p:nvSpPr>
        <p:spPr>
          <a:xfrm>
            <a:off x="7897058" y="4470082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my open-source projects and contributions.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77" y="5636538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97058" y="5877520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LinkedIn</a:t>
            </a:r>
            <a:endParaRPr lang="en-US" sz="2350" dirty="0"/>
          </a:p>
        </p:txBody>
      </p:sp>
      <p:sp>
        <p:nvSpPr>
          <p:cNvPr id="12" name="Text 6"/>
          <p:cNvSpPr/>
          <p:nvPr/>
        </p:nvSpPr>
        <p:spPr>
          <a:xfrm>
            <a:off x="7897058" y="6398657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Connect professionally and view my work history.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2024-10-29T18:05:53Z</dcterms:created>
  <dcterms:modified xsi:type="dcterms:W3CDTF">2024-10-29T18:05:53Z</dcterms:modified>
</cp:coreProperties>
</file>