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26bf5fb8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26bf5fb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26bf5fb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26bf5fb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26bf5fb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26bf5fb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26bf5fb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26bf5fb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26bf5fb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26bf5fb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26bf5fb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26bf5fb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26bf5fb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26bf5fb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26bf5fb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226bf5fb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26bf5fb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26bf5fb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26bf5fb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26bf5fb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163" y="1951300"/>
            <a:ext cx="3598325" cy="2698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587525" y="963100"/>
            <a:ext cx="5799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CRACK THE CODE 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8675"/>
            <a:ext cx="85206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Topic – Recursion </a:t>
            </a:r>
            <a:endParaRPr sz="1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Question: Write a recursive Python function that, given an integer, returns the number of the Fibonacci sequence in this position.</a:t>
            </a:r>
            <a:endParaRPr sz="1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The Fibonacci Sequence is the series of numbers: 0, 1, 1, 2, 3, 5, 8, 13, 21, 34, ...</a:t>
            </a:r>
            <a:endParaRPr sz="1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The next number is found by adding up the two numbers before it:</a:t>
            </a:r>
            <a:endParaRPr sz="1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•	the 2 (fourth position) is found by adding the two numbers before it (1+1),</a:t>
            </a:r>
            <a:endParaRPr sz="1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•	the 3 (fifth position) is found by adding the two numbers before it (1+2),</a:t>
            </a:r>
            <a:endParaRPr sz="1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60"/>
              <a:t>•	the 5 is (item in fourth position+item in fifth position),</a:t>
            </a:r>
            <a:endParaRPr sz="136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360"/>
              <a:t>•	and so on!</a:t>
            </a:r>
            <a:endParaRPr sz="13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34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58775" y="614825"/>
            <a:ext cx="40062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def fibonacci(n):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	if n == 0: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 	return 'Invalid Input'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	elif n == 1: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 	return 0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	elif n == 2 or n == 3: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 	return 1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	elif n &gt; 3: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 	return fibonacci(n-1) + fibonacci(n-2)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# Fibonacci sequence from position 0 to position 9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for i in range(10):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GB" sz="1300">
                <a:solidFill>
                  <a:srgbClr val="000000"/>
                </a:solidFill>
              </a:rPr>
              <a:t>    print(fibonacci(i))</a:t>
            </a:r>
            <a:endParaRPr sz="145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025525" y="1406400"/>
            <a:ext cx="36783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import time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start = time.time()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fibonacci(2000)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end = time.time()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print("Time elapsed = ", end-start)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Beginner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Python console program which takes an integer number from the user and uses it to calculate the area of a square.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Input	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Output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381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1.	Initialize a variable side which will take user input.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2.	Initialize a second variable area to save the result from calculating the area.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3.	Print the final result.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838" y="3740188"/>
            <a:ext cx="21431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Beginner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Write a Python console program which takes as user input – first name, family name, age, and city and prints on the console a message in the following format: "You are {first_name} {last_name}, a {age}-year old person from {town}."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425" y="1362363"/>
            <a:ext cx="31623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575" y="3097750"/>
            <a:ext cx="64865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Intermediate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covered – List comprehensions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Question: Given a sentence, produce a list of the lengths of each word in the sentence, but only if the word is not 'the'.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sentence = 'the quick brown fox jumps over the lazy dog'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[5, 5, 3, 5, 4, 4, 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	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sentence = 'the quick brown fox jumps over the lazy dog'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print([len(word) for word in sentence.split(' ') if word!= 'the'])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651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Topics covered – Map function and Lambda function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Question: Write a Python program to square and cube every number in a given list of integers using Lambda.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Sample Output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Original list of integers:[1, 2, 3, 4, 5, 6, 7, 8, 9, 10]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Square every number of the said list: [1, 4, 9, 16, 25, 36, 49, 64, 81, 100]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Cube every number of the said list: [1, 8, 27, 64, 125, 216, 343, 512, 729, 1000] </a:t>
            </a:r>
            <a:endParaRPr sz="1700"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34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Intermediate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nums = [1, 2, 3, 4, 5, 6, 7, 8, 9, 10]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print(list(map(lambda x:x**2, nums)))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print(list(map(lambda x:x**3, nums)))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