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NSHU KUMAR"/>
          <p:cNvSpPr txBox="1"/>
          <p:nvPr/>
        </p:nvSpPr>
        <p:spPr>
          <a:xfrm>
            <a:off x="7887343" y="6223930"/>
            <a:ext cx="7093256" cy="12173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7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ANSHU KUMAR</a:t>
            </a:r>
          </a:p>
        </p:txBody>
      </p:sp>
      <p:sp>
        <p:nvSpPr>
          <p:cNvPr id="172" name="G5"/>
          <p:cNvSpPr txBox="1"/>
          <p:nvPr/>
        </p:nvSpPr>
        <p:spPr>
          <a:xfrm>
            <a:off x="10758902" y="7805857"/>
            <a:ext cx="1350138" cy="12173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7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G5</a:t>
            </a:r>
          </a:p>
        </p:txBody>
      </p:sp>
      <p:sp>
        <p:nvSpPr>
          <p:cNvPr id="173" name="2110990220"/>
          <p:cNvSpPr txBox="1"/>
          <p:nvPr/>
        </p:nvSpPr>
        <p:spPr>
          <a:xfrm>
            <a:off x="8764177" y="9452063"/>
            <a:ext cx="5339589" cy="121734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7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2110990220</a:t>
            </a:r>
          </a:p>
        </p:txBody>
      </p:sp>
      <p:sp>
        <p:nvSpPr>
          <p:cNvPr id="174" name="Web Development Code Analysis: CSS, JavaScript, and Responsive Design"/>
          <p:cNvSpPr txBox="1"/>
          <p:nvPr/>
        </p:nvSpPr>
        <p:spPr>
          <a:xfrm>
            <a:off x="-25400" y="-3187"/>
            <a:ext cx="24434801" cy="569582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1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 Development Code Analysis: CSS, JavaScript, and Responsive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HTML AND BODY STYLES:…"/>
          <p:cNvSpPr txBox="1"/>
          <p:nvPr/>
        </p:nvSpPr>
        <p:spPr>
          <a:xfrm>
            <a:off x="112643" y="4165600"/>
            <a:ext cx="24158714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8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HTML AND BODY STYLES: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Sets main font for the entire page.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Defines font size relative to the base font size.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Prevents horizontal scrolling with overflow-x: hidden.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ENERAL REUSABLE COMPONENTS:…"/>
          <p:cNvSpPr txBox="1"/>
          <p:nvPr/>
        </p:nvSpPr>
        <p:spPr>
          <a:xfrm>
            <a:off x="158648" y="3714750"/>
            <a:ext cx="24066703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7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GENERAL REUSABLE COMPONENTS: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Defines styles for various components (containers, grids, headings, buttons, links, lists).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Specifies font size, line heights, and margin properties.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Ensures consistency in design across the webpage.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MEDIA QUERIES:…"/>
          <p:cNvSpPr txBox="1"/>
          <p:nvPr/>
        </p:nvSpPr>
        <p:spPr>
          <a:xfrm>
            <a:off x="95239" y="4267200"/>
            <a:ext cx="24193522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8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MEDIA QUERIES: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Makes design responsive for different screen sizes.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Adjusts font sizes, spacing, and layout for smaller screens (e.g., tablets, phones).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HELPER/SETTINGS CLASSES:…"/>
          <p:cNvSpPr txBox="1"/>
          <p:nvPr/>
        </p:nvSpPr>
        <p:spPr>
          <a:xfrm>
            <a:off x="150594" y="5111750"/>
            <a:ext cx="24082812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7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HELPER/SETTINGS CLASSES: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Provides convenient classes (e.g., ‘margin right sm', ‘center text').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Allows quick application of specific styles to elements.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OBILE NAVIGATION (JavaScript):…"/>
          <p:cNvSpPr txBox="1"/>
          <p:nvPr/>
        </p:nvSpPr>
        <p:spPr>
          <a:xfrm>
            <a:off x="104774" y="4165600"/>
            <a:ext cx="24174454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8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MOBILE NAVIGATION (JavaScript):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Enables mobile navigation functionality.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Allows users to open and close the navigation menu on smaller screens.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MOOTH SCROLLING (JavaScript):…"/>
          <p:cNvSpPr txBox="1"/>
          <p:nvPr/>
        </p:nvSpPr>
        <p:spPr>
          <a:xfrm>
            <a:off x="127267" y="4038599"/>
            <a:ext cx="24129466" cy="563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8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SMOOTH SCROLLING (JavaScript):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Adds smooth scrolling to internal links.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Enhances user experience when navigating within the same page.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YPOGRAPHY SYSTEM:…"/>
          <p:cNvSpPr txBox="1"/>
          <p:nvPr/>
        </p:nvSpPr>
        <p:spPr>
          <a:xfrm>
            <a:off x="82317" y="3263900"/>
            <a:ext cx="24219366" cy="718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7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TYPOGRAPHY SYSTEM: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Defines font sizes, weights, line heights, and letter spacing.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Font sizes range from 10px to 98px.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Different font weights: Default, Medium, Semi-bold, Bold.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Line heights and letter spacing are specified for text elements.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LORS:…"/>
          <p:cNvSpPr txBox="1"/>
          <p:nvPr/>
        </p:nvSpPr>
        <p:spPr>
          <a:xfrm>
            <a:off x="139154" y="2646080"/>
            <a:ext cx="24105694" cy="749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7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COLORS: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Primary colour: #e67e22.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Tints (lighter variations) and shades (darker variations) of primary colour.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Accent colours for highlighting specific elements.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Range of grey colors defined.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AYOUT AND GRID:…"/>
          <p:cNvSpPr txBox="1"/>
          <p:nvPr/>
        </p:nvSpPr>
        <p:spPr>
          <a:xfrm>
            <a:off x="124029" y="4825999"/>
            <a:ext cx="24135943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8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LAYOUT AND GRID: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Defines the layout structure of the webpage.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Utilises a 12-column grid system for arranging content.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PACING AND MARGINS:…"/>
          <p:cNvSpPr txBox="1"/>
          <p:nvPr/>
        </p:nvSpPr>
        <p:spPr>
          <a:xfrm>
            <a:off x="167649" y="4692649"/>
            <a:ext cx="24048702" cy="433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8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SPACING AND MARGINS: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Establishes consistent spacing between elements.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Defines margin values for different sections.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DOWS:…"/>
          <p:cNvSpPr txBox="1"/>
          <p:nvPr/>
        </p:nvSpPr>
        <p:spPr>
          <a:xfrm>
            <a:off x="127638" y="3873500"/>
            <a:ext cx="24128725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7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SHADOWS: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box-shadow</a:t>
            </a:r>
            <a:r>
              <a:t> property.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Creates a subtle shadow effect.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Defines horizontal and vertical offsets, blur radius, and colour (rgba(0, 0, 0, 0.075)).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ORDER-RADIUS:…"/>
          <p:cNvSpPr txBox="1"/>
          <p:nvPr/>
        </p:nvSpPr>
        <p:spPr>
          <a:xfrm>
            <a:off x="109403" y="4654549"/>
            <a:ext cx="24165193" cy="440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9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BORDER-RADIUS: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9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Determines roundness of corners.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9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Two levels: Default (9px) and Medium (11px).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HITESPACE:…"/>
          <p:cNvSpPr txBox="1"/>
          <p:nvPr/>
        </p:nvSpPr>
        <p:spPr>
          <a:xfrm>
            <a:off x="144762" y="4191000"/>
            <a:ext cx="24094476" cy="533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8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WHITESPACE: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Defines a spacing system.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Sets spacing values (in pixels) for margins and padding.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8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Maintains consistent distances between elements.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UNIVERSAL SELECTOR:…"/>
          <p:cNvSpPr txBox="1"/>
          <p:nvPr/>
        </p:nvSpPr>
        <p:spPr>
          <a:xfrm>
            <a:off x="155222" y="3714750"/>
            <a:ext cx="24073556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7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UNIVERSAL SELECTOR:</a:t>
            </a:r>
            <a:endParaRPr b="0"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Targets all elements on the page.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Resets padding and margin to zero.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sz="7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Sets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box-sizing</a:t>
            </a:r>
            <a:r>
              <a:t> to ensure elements do not exceed their defined sizes.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