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9" r:id="rId6"/>
    <p:sldId id="268" r:id="rId7"/>
    <p:sldId id="258" r:id="rId8"/>
    <p:sldId id="261" r:id="rId9"/>
    <p:sldId id="263" r:id="rId10"/>
    <p:sldId id="264" r:id="rId11"/>
    <p:sldId id="27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E8B-D60F-4795-9353-B417F5E01996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8ED-A2C3-41BA-8B02-3AE553C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6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E8B-D60F-4795-9353-B417F5E01996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8ED-A2C3-41BA-8B02-3AE553C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6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E8B-D60F-4795-9353-B417F5E01996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8ED-A2C3-41BA-8B02-3AE553C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9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E8B-D60F-4795-9353-B417F5E01996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8ED-A2C3-41BA-8B02-3AE553C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1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E8B-D60F-4795-9353-B417F5E01996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8ED-A2C3-41BA-8B02-3AE553C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E8B-D60F-4795-9353-B417F5E01996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8ED-A2C3-41BA-8B02-3AE553C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5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E8B-D60F-4795-9353-B417F5E01996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8ED-A2C3-41BA-8B02-3AE553C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E8B-D60F-4795-9353-B417F5E01996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8ED-A2C3-41BA-8B02-3AE553C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8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E8B-D60F-4795-9353-B417F5E01996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8ED-A2C3-41BA-8B02-3AE553C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E8B-D60F-4795-9353-B417F5E01996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8ED-A2C3-41BA-8B02-3AE553C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3E8B-D60F-4795-9353-B417F5E01996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8ED-A2C3-41BA-8B02-3AE553C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B3E8B-D60F-4795-9353-B417F5E01996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F8ED-A2C3-41BA-8B02-3AE553C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Famo.us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4800600"/>
            <a:ext cx="3484418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By: 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Anshu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Agrawal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5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Comparison with 3D rendering </a:t>
            </a:r>
            <a:r>
              <a:rPr lang="en-US" b="1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This architecture of Famo.us is similar to </a:t>
            </a:r>
            <a:r>
              <a:rPr lang="en-US" dirty="0" err="1" smtClean="0"/>
              <a:t>WebGL</a:t>
            </a:r>
            <a:r>
              <a:rPr lang="en-US" dirty="0"/>
              <a:t> 3D-rendering JavaScript libraries, including Three.js and </a:t>
            </a:r>
            <a:r>
              <a:rPr lang="en-US" dirty="0" err="1"/>
              <a:t>SceneJS</a:t>
            </a:r>
            <a:r>
              <a:rPr lang="en-US" dirty="0"/>
              <a:t>. </a:t>
            </a:r>
            <a:endParaRPr lang="en-US" dirty="0" smtClean="0"/>
          </a:p>
          <a:p>
            <a:pPr algn="just"/>
            <a:r>
              <a:rPr lang="en-US" dirty="0"/>
              <a:t>Frame rendering is triggered by browser </a:t>
            </a:r>
            <a:r>
              <a:rPr lang="en-US" dirty="0" err="1"/>
              <a:t>rAF</a:t>
            </a:r>
            <a:r>
              <a:rPr lang="en-US" dirty="0"/>
              <a:t> in </a:t>
            </a:r>
            <a:r>
              <a:rPr lang="en-US" dirty="0" smtClean="0"/>
              <a:t>all architectures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3D libraries often include a physics engine to make animation more realistic. Famo.us includes a full physics engine to make animations more intuitive to the user.</a:t>
            </a:r>
          </a:p>
          <a:p>
            <a:pPr algn="just"/>
            <a:r>
              <a:rPr lang="en-US" dirty="0"/>
              <a:t>HTML has no role in a 3D library other than the Canvas element being the element that the 3D viewport is rendered on. In Famo.us, HTML is what you render on a surface, but HTML no longer defines the structure of the UI page; the structure is specified in JavaScript code. You no longer need to manage a raft of&lt; &lt;div&gt; or &lt;table&gt; tags to control layout; and CSS is used only to affect element style, not layout. (HTML is still important because — when the DOM is targeted — all visual elements are HTML elements.)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7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1590" y="2847019"/>
            <a:ext cx="70683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WORKING DEMO</a:t>
            </a:r>
            <a:endParaRPr lang="en-US" sz="54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309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1590" y="2847019"/>
            <a:ext cx="70683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</a:t>
            </a:r>
            <a:endParaRPr lang="en-US" sz="54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33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What is Famo.us?</a:t>
            </a:r>
            <a:endParaRPr lang="en-US" dirty="0" smtClean="0"/>
          </a:p>
          <a:p>
            <a:pPr algn="just"/>
            <a:r>
              <a:rPr lang="en-US" dirty="0" smtClean="0"/>
              <a:t>Main features.</a:t>
            </a:r>
          </a:p>
          <a:p>
            <a:pPr algn="just"/>
            <a:r>
              <a:rPr lang="en-US" dirty="0" smtClean="0"/>
              <a:t>Some Imp Facts (Minimum Frame rate).</a:t>
            </a:r>
            <a:endParaRPr lang="en-US" dirty="0" smtClean="0"/>
          </a:p>
          <a:p>
            <a:pPr algn="just"/>
            <a:r>
              <a:rPr lang="en-US" dirty="0" smtClean="0"/>
              <a:t>Famo.us architecture.</a:t>
            </a:r>
            <a:endParaRPr lang="en-US" dirty="0" smtClean="0"/>
          </a:p>
          <a:p>
            <a:pPr algn="just"/>
            <a:r>
              <a:rPr lang="en-US" dirty="0" smtClean="0"/>
              <a:t>Famo.us API.</a:t>
            </a:r>
          </a:p>
          <a:p>
            <a:pPr algn="just"/>
            <a:r>
              <a:rPr lang="en-US" dirty="0" smtClean="0"/>
              <a:t>Surfaces and </a:t>
            </a:r>
            <a:r>
              <a:rPr lang="en-US" dirty="0" err="1" smtClean="0"/>
              <a:t>renderables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Comparison with 3D rendering libraries.</a:t>
            </a:r>
            <a:endParaRPr lang="en-US" dirty="0" smtClean="0"/>
          </a:p>
          <a:p>
            <a:pPr algn="just"/>
            <a:r>
              <a:rPr lang="en-US" dirty="0" smtClean="0"/>
              <a:t>Working </a:t>
            </a:r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74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Famo.us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At its core, Famo.us is a cross-browser, high-performance UI layout, and optimization library with its own animation and physics engine — written in JavaScript. </a:t>
            </a:r>
            <a:endParaRPr lang="en-US" dirty="0" smtClean="0"/>
          </a:p>
          <a:p>
            <a:pPr algn="just"/>
            <a:r>
              <a:rPr lang="en-US" dirty="0" smtClean="0"/>
              <a:t>Famo.us </a:t>
            </a:r>
            <a:r>
              <a:rPr lang="en-US" dirty="0"/>
              <a:t>is optimized to perform its work within the shortest possible time per frame. (A recent Famo.us benchmark shows that Famo.us can take as little as 1 to 2 </a:t>
            </a:r>
            <a:r>
              <a:rPr lang="en-US" dirty="0" err="1"/>
              <a:t>ms</a:t>
            </a:r>
            <a:r>
              <a:rPr lang="en-US" dirty="0"/>
              <a:t> per 16.7 </a:t>
            </a:r>
            <a:r>
              <a:rPr lang="en-US" dirty="0" err="1"/>
              <a:t>ms</a:t>
            </a:r>
            <a:r>
              <a:rPr lang="en-US" dirty="0"/>
              <a:t> frame while it handles typical animation and has no performance overhead otherwise.)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target UI can then be rendered at the best possible frame rate — typically a minimum of 60 fps. The Famo.us project is committed to maintaining or improving this fps performance in all subsequent releases.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8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Open-source </a:t>
            </a:r>
            <a:r>
              <a:rPr lang="en-US" dirty="0"/>
              <a:t>and free</a:t>
            </a:r>
          </a:p>
          <a:p>
            <a:r>
              <a:rPr lang="en-US" dirty="0"/>
              <a:t>Usable with </a:t>
            </a:r>
            <a:r>
              <a:rPr lang="en-US" dirty="0" err="1"/>
              <a:t>AngularJS</a:t>
            </a:r>
            <a:endParaRPr lang="en-US" dirty="0"/>
          </a:p>
          <a:p>
            <a:r>
              <a:rPr lang="en-US" dirty="0" err="1"/>
              <a:t>iOS</a:t>
            </a:r>
            <a:r>
              <a:rPr lang="en-US" dirty="0"/>
              <a:t> and Android support (including buggy desktop support)</a:t>
            </a:r>
          </a:p>
          <a:p>
            <a:r>
              <a:rPr lang="en-US" dirty="0"/>
              <a:t>3D layout engine</a:t>
            </a:r>
          </a:p>
          <a:p>
            <a:r>
              <a:rPr lang="en-US" dirty="0"/>
              <a:t>3D physics based animation library</a:t>
            </a:r>
          </a:p>
          <a:p>
            <a:r>
              <a:rPr lang="en-US" dirty="0" smtClean="0"/>
              <a:t>Minimum 60 </a:t>
            </a:r>
            <a:r>
              <a:rPr lang="en-US" dirty="0"/>
              <a:t>fps </a:t>
            </a:r>
            <a:r>
              <a:rPr lang="en-US" dirty="0" smtClean="0"/>
              <a:t>animations</a:t>
            </a:r>
            <a:endParaRPr lang="en-US" dirty="0"/>
          </a:p>
          <a:p>
            <a:r>
              <a:rPr lang="en-US" dirty="0"/>
              <a:t>Can be rendered to DOM (Canvas, or </a:t>
            </a:r>
            <a:r>
              <a:rPr lang="en-US" dirty="0" err="1"/>
              <a:t>WebGL</a:t>
            </a:r>
            <a:r>
              <a:rPr lang="en-US" dirty="0"/>
              <a:t> are in a roadmap)</a:t>
            </a:r>
          </a:p>
          <a:p>
            <a:r>
              <a:rPr lang="en-US" dirty="0"/>
              <a:t>Supports </a:t>
            </a:r>
            <a:r>
              <a:rPr lang="en-US" b="1" dirty="0"/>
              <a:t>Cordova</a:t>
            </a:r>
            <a:r>
              <a:rPr lang="en-US" dirty="0"/>
              <a:t>, </a:t>
            </a:r>
            <a:r>
              <a:rPr lang="en-US" b="1" dirty="0" err="1"/>
              <a:t>PhoneGap</a:t>
            </a:r>
            <a:r>
              <a:rPr lang="en-US" dirty="0"/>
              <a:t>, </a:t>
            </a:r>
            <a:r>
              <a:rPr lang="en-US" b="1" dirty="0"/>
              <a:t>Trigger.io</a:t>
            </a:r>
            <a:r>
              <a:rPr lang="en-US" dirty="0"/>
              <a:t> or </a:t>
            </a:r>
            <a:r>
              <a:rPr lang="en-US" b="1" dirty="0"/>
              <a:t>Crosswalk</a:t>
            </a:r>
            <a:r>
              <a:rPr lang="en-US" dirty="0"/>
              <a:t> plus its own native </a:t>
            </a:r>
            <a:r>
              <a:rPr lang="en-US" dirty="0" smtClean="0"/>
              <a:t>wrapper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4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Imp Facts (Minimum Frame rate)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Animation is created by the rapid display of successive pages (frames) with changed elements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 smtClean="0"/>
              <a:t>Frame </a:t>
            </a:r>
            <a:r>
              <a:rPr lang="en-US" i="1" dirty="0"/>
              <a:t>rate</a:t>
            </a:r>
            <a:r>
              <a:rPr lang="en-US" dirty="0"/>
              <a:t> is the number of frames that are displayed per second.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high frame rate creates the optical illusion of motion because of the latency in human vision (the same principle behind motion pictures).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create animation on web pages, elements' style attributes — position, color, and opacity — are modified every frame. </a:t>
            </a:r>
            <a:endParaRPr lang="en-US" dirty="0" smtClean="0"/>
          </a:p>
          <a:p>
            <a:pPr algn="just"/>
            <a:r>
              <a:rPr lang="en-US" dirty="0" smtClean="0"/>
              <a:t>How </a:t>
            </a:r>
            <a:r>
              <a:rPr lang="en-US" dirty="0"/>
              <a:t>quickly these attributes can be updated ultimately determines the maximum frame rate of a UI.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interaction with web applications, 60 frames per second (fps) is deemed the optimal rate for a smooth, native-application-like UX.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60 fps can't be achieved consistently, undesirable UX effects such as jerkiness and dropouts (known collectively as </a:t>
            </a:r>
            <a:r>
              <a:rPr lang="en-US" dirty="0" err="1"/>
              <a:t>Jank</a:t>
            </a:r>
            <a:r>
              <a:rPr lang="en-US" dirty="0"/>
              <a:t>)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9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Famo.us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Operationally, Famo.us replaces typical DOM-centric layout operations and 2D or 3D animations with its own high-performance alternative. </a:t>
            </a:r>
            <a:endParaRPr lang="en-US" dirty="0" smtClean="0"/>
          </a:p>
          <a:p>
            <a:pPr algn="just"/>
            <a:r>
              <a:rPr lang="en-US" dirty="0" smtClean="0"/>
              <a:t>Figure </a:t>
            </a:r>
            <a:r>
              <a:rPr lang="en-US" dirty="0"/>
              <a:t>1 illustrates the inner workings of Famo.us.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Famo.us engine (a singleton object) is called for every frame by the </a:t>
            </a:r>
            <a:r>
              <a:rPr lang="en-US" dirty="0" smtClean="0"/>
              <a:t>browser's </a:t>
            </a:r>
            <a:r>
              <a:rPr lang="en-US" dirty="0" err="1" smtClean="0"/>
              <a:t>requestAnimationFrame</a:t>
            </a:r>
            <a:r>
              <a:rPr lang="en-US" dirty="0" smtClean="0"/>
              <a:t>() (</a:t>
            </a:r>
            <a:r>
              <a:rPr lang="en-US" dirty="0" err="1" smtClean="0"/>
              <a:t>rAF</a:t>
            </a:r>
            <a:r>
              <a:rPr lang="en-US" dirty="0" smtClean="0"/>
              <a:t>) callback </a:t>
            </a:r>
            <a:r>
              <a:rPr lang="en-US" dirty="0"/>
              <a:t>function. Sixty times per second corresponds to 60 fps or 1/60s (16.7 </a:t>
            </a:r>
            <a:r>
              <a:rPr lang="en-US" dirty="0" err="1"/>
              <a:t>ms</a:t>
            </a:r>
            <a:r>
              <a:rPr lang="en-US" dirty="0"/>
              <a:t>) per frame.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callback is known as an engine </a:t>
            </a:r>
            <a:r>
              <a:rPr lang="en-US" i="1" dirty="0"/>
              <a:t>tick</a:t>
            </a:r>
            <a:r>
              <a:rPr lang="en-US" dirty="0"/>
              <a:t> in Famo.us.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8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31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Famo.us </a:t>
            </a:r>
            <a:r>
              <a:rPr lang="en-US" b="1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en-US" dirty="0"/>
              <a:t>The Famo.us API presents its own set of high-level </a:t>
            </a:r>
            <a:r>
              <a:rPr lang="en-US" dirty="0" err="1"/>
              <a:t>composable</a:t>
            </a:r>
            <a:r>
              <a:rPr lang="en-US" dirty="0"/>
              <a:t> objects — such as </a:t>
            </a:r>
            <a:r>
              <a:rPr lang="en-US" i="1" dirty="0"/>
              <a:t>surfaces</a:t>
            </a:r>
            <a:r>
              <a:rPr lang="en-US" dirty="0"/>
              <a:t>, </a:t>
            </a:r>
            <a:r>
              <a:rPr lang="en-US" i="1" dirty="0"/>
              <a:t>views</a:t>
            </a:r>
            <a:r>
              <a:rPr lang="en-US" dirty="0"/>
              <a:t>, and </a:t>
            </a:r>
            <a:r>
              <a:rPr lang="en-US" i="1" dirty="0"/>
              <a:t>widgets</a:t>
            </a:r>
            <a:r>
              <a:rPr lang="en-US" dirty="0"/>
              <a:t>— to the developer. Your Famo.us code creates the scene graph to be rendered (currently called a </a:t>
            </a:r>
            <a:r>
              <a:rPr lang="en-US" i="1" dirty="0"/>
              <a:t>render tree</a:t>
            </a:r>
            <a:r>
              <a:rPr lang="en-US" dirty="0"/>
              <a:t> in Famo.us), wires up event handling, and directs or schedules animations.</a:t>
            </a:r>
          </a:p>
          <a:p>
            <a:pPr algn="just" fontAlgn="base"/>
            <a:r>
              <a:rPr lang="en-US" dirty="0"/>
              <a:t>Each node in the Famo.us scene graph is a </a:t>
            </a:r>
            <a:r>
              <a:rPr lang="en-US" i="1" dirty="0"/>
              <a:t>render node</a:t>
            </a:r>
            <a:r>
              <a:rPr lang="en-US" dirty="0"/>
              <a:t>. The scene graph is processed into </a:t>
            </a:r>
            <a:r>
              <a:rPr lang="en-US" i="1" dirty="0"/>
              <a:t>render spec </a:t>
            </a:r>
            <a:r>
              <a:rPr lang="en-US" dirty="0"/>
              <a:t>and </a:t>
            </a:r>
            <a:r>
              <a:rPr lang="en-US" i="1" dirty="0"/>
              <a:t>build spec</a:t>
            </a:r>
            <a:r>
              <a:rPr lang="en-US" dirty="0"/>
              <a:t> intermediary representations that the Famo.us rendering component uses internally to make updating of the target more efficient.</a:t>
            </a:r>
          </a:p>
          <a:p>
            <a:pPr algn="just" fontAlgn="base"/>
            <a:r>
              <a:rPr lang="en-US" dirty="0"/>
              <a:t>The rendering component evaluates the scene graph at the supported frame rate (currently 60 fps) and outputs the required updates to the browser's DOM, a Canvas element, or </a:t>
            </a:r>
            <a:r>
              <a:rPr lang="en-US" dirty="0" err="1"/>
              <a:t>WebGL</a:t>
            </a:r>
            <a:r>
              <a:rPr lang="en-US" dirty="0"/>
              <a:t>. (The beta implementation of Famo.us targets the browser's DOM only.) Famo.us is designed to output to any of its supported targets — even simultaneously (supporting </a:t>
            </a:r>
            <a:r>
              <a:rPr lang="en-US" i="1" dirty="0"/>
              <a:t>multimode operations</a:t>
            </a:r>
            <a:r>
              <a:rPr lang="en-US" dirty="0"/>
              <a:t>) — on the same screen.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8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Surfaces and </a:t>
            </a:r>
            <a:r>
              <a:rPr lang="en-US" b="1" dirty="0" err="1" smtClean="0"/>
              <a:t>renderables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en-US" dirty="0"/>
              <a:t>In Famo.us, you compose and animate </a:t>
            </a:r>
            <a:r>
              <a:rPr lang="en-US" i="1" dirty="0" err="1"/>
              <a:t>renderables</a:t>
            </a:r>
            <a:r>
              <a:rPr lang="en-US" dirty="0"/>
              <a:t>. The lowest-level common </a:t>
            </a:r>
            <a:r>
              <a:rPr lang="en-US" dirty="0" err="1"/>
              <a:t>renderable</a:t>
            </a:r>
            <a:r>
              <a:rPr lang="en-US" dirty="0"/>
              <a:t> that you work with is a Surface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 </a:t>
            </a:r>
            <a:r>
              <a:rPr lang="en-US" dirty="0"/>
              <a:t>A Surface displayed in the browser's DOM is a &lt;div&gt; element. (If you inspect a Famo.us Surface, you can see the &lt;div&gt;.) Other specialized types of surfaces in Famo.us are represented by other HTML5 elements:</a:t>
            </a:r>
          </a:p>
          <a:p>
            <a:pPr algn="just" fontAlgn="base"/>
            <a:r>
              <a:rPr lang="en-US" dirty="0"/>
              <a:t>Surface is a &lt;div&gt;.</a:t>
            </a:r>
          </a:p>
          <a:p>
            <a:pPr algn="just" fontAlgn="base"/>
            <a:r>
              <a:rPr lang="en-US" dirty="0" err="1"/>
              <a:t>VideoSurface</a:t>
            </a:r>
            <a:r>
              <a:rPr lang="en-US" dirty="0"/>
              <a:t> is a &lt;video&gt;.</a:t>
            </a:r>
          </a:p>
          <a:p>
            <a:pPr algn="just" fontAlgn="base"/>
            <a:r>
              <a:rPr lang="en-US" dirty="0" err="1"/>
              <a:t>ImageSurface</a:t>
            </a:r>
            <a:r>
              <a:rPr lang="en-US" dirty="0"/>
              <a:t> is a &lt;</a:t>
            </a:r>
            <a:r>
              <a:rPr lang="en-US" dirty="0" err="1"/>
              <a:t>img</a:t>
            </a:r>
            <a:r>
              <a:rPr lang="en-US" dirty="0"/>
              <a:t>&gt;.</a:t>
            </a:r>
          </a:p>
          <a:p>
            <a:pPr algn="just" fontAlgn="base"/>
            <a:r>
              <a:rPr lang="en-US" dirty="0" err="1"/>
              <a:t>InputSurface</a:t>
            </a:r>
            <a:r>
              <a:rPr lang="en-US" dirty="0"/>
              <a:t> is a &lt;input&gt;.</a:t>
            </a:r>
          </a:p>
          <a:p>
            <a:pPr algn="just" fontAlgn="base"/>
            <a:r>
              <a:rPr lang="en-US" dirty="0" err="1"/>
              <a:t>CanvasSurface</a:t>
            </a:r>
            <a:r>
              <a:rPr lang="en-US" dirty="0"/>
              <a:t> is a &lt;canvas&gt;.</a:t>
            </a:r>
          </a:p>
          <a:p>
            <a:pPr algn="just" fontAlgn="base"/>
            <a:r>
              <a:rPr lang="en-US" dirty="0"/>
              <a:t>The Surface class has a content field. This field is where you add the HTML to be rendered on the Surface (within the underlying &lt;div&gt;).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3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349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Famo.us</vt:lpstr>
      <vt:lpstr>Contents</vt:lpstr>
      <vt:lpstr>What is Famo.us</vt:lpstr>
      <vt:lpstr>Main features</vt:lpstr>
      <vt:lpstr>Some Imp Facts (Minimum Frame rate)</vt:lpstr>
      <vt:lpstr>Famo.us Architecture</vt:lpstr>
      <vt:lpstr>PowerPoint Presentation</vt:lpstr>
      <vt:lpstr>The Famo.us API</vt:lpstr>
      <vt:lpstr>Surfaces and renderables</vt:lpstr>
      <vt:lpstr>Comparison with 3D rendering libraries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Famo.us</dc:title>
  <dc:creator>Anshu Agrawal/LGSIA CSP-1(anshu.agrawal@lge.com)</dc:creator>
  <cp:lastModifiedBy>Anshu Agrawal/LGSIA CSP-1(anshu.agrawal@lge.com)</cp:lastModifiedBy>
  <cp:revision>31</cp:revision>
  <dcterms:created xsi:type="dcterms:W3CDTF">2015-02-19T07:09:24Z</dcterms:created>
  <dcterms:modified xsi:type="dcterms:W3CDTF">2015-02-20T07:03:22Z</dcterms:modified>
</cp:coreProperties>
</file>