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59" r:id="rId7"/>
    <p:sldId id="269" r:id="rId8"/>
    <p:sldId id="265" r:id="rId9"/>
    <p:sldId id="266" r:id="rId10"/>
    <p:sldId id="267" r:id="rId11"/>
    <p:sldId id="268" r:id="rId12"/>
    <p:sldId id="270" r:id="rId13"/>
    <p:sldId id="264" r:id="rId14"/>
    <p:sldId id="27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5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2E18-8FB2-41DB-AA1B-D6377BF4CC6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59158-D1D6-4C50-BF25-E0D1C82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://visionmedia.github.io/moch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odeship.io/2014/01/22/testing-frontend-javascript-code-using-mocha-chai-and-sin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oost/expect.js" TargetMode="External"/><Relationship Id="rId2" Type="http://schemas.openxmlformats.org/officeDocument/2006/relationships/hyperlink" Target="https://github.com/visionmedia/should.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sionmedia/better-assert" TargetMode="External"/><Relationship Id="rId4" Type="http://schemas.openxmlformats.org/officeDocument/2006/relationships/hyperlink" Target="http://chaij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://visionmedia.github.io/moch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j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smtClean="0"/>
              <a:t>JavaScript Test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648200"/>
            <a:ext cx="25908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Anshu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Agrawal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simple test suite for our Cow 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Result: If </a:t>
            </a:r>
            <a:r>
              <a:rPr lang="en-US" dirty="0"/>
              <a:t>you open the HTML document in your browser, you should get something like: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382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15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it is used in </a:t>
            </a:r>
            <a:r>
              <a:rPr lang="en-US" dirty="0" err="1" smtClean="0"/>
              <a:t>Enyo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Binding.js</a:t>
            </a:r>
          </a:p>
          <a:p>
            <a:r>
              <a:rPr lang="en-US" dirty="0" smtClean="0"/>
              <a:t>BindingSupport.js</a:t>
            </a:r>
          </a:p>
          <a:p>
            <a:r>
              <a:rPr lang="en-US" dirty="0" smtClean="0"/>
              <a:t>Collection.js</a:t>
            </a:r>
          </a:p>
          <a:p>
            <a:r>
              <a:rPr lang="en-US" dirty="0" smtClean="0"/>
              <a:t>DataGridList.js</a:t>
            </a:r>
          </a:p>
          <a:p>
            <a:r>
              <a:rPr lang="en-US" dirty="0" smtClean="0"/>
              <a:t>DataRepeater.js</a:t>
            </a:r>
          </a:p>
          <a:p>
            <a:r>
              <a:rPr lang="en-US" dirty="0" smtClean="0"/>
              <a:t>Model.js</a:t>
            </a:r>
          </a:p>
          <a:p>
            <a:r>
              <a:rPr lang="en-US" dirty="0" smtClean="0"/>
              <a:t>RelationalModel.js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362200"/>
            <a:ext cx="838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WORKING DEMO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83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points/links: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Mocha - </a:t>
            </a:r>
            <a:r>
              <a:rPr lang="en-US" dirty="0" smtClean="0">
                <a:hlinkClick r:id="rId2"/>
              </a:rPr>
              <a:t>http://visionmedia.github.io/mocha/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Chai – 	</a:t>
            </a:r>
            <a:r>
              <a:rPr lang="en-US" dirty="0" smtClean="0">
                <a:hlinkClick r:id="rId3"/>
              </a:rPr>
              <a:t>http://chaijs.com/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smtClean="0"/>
              <a:t>Samples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4"/>
              </a:rPr>
              <a:t>http://blog.codeship.io/2014/01/22/testing-frontend-javascript-code-using-mocha-chai-and-sinon.html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3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362200"/>
            <a:ext cx="838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8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Mocha.</a:t>
            </a:r>
          </a:p>
          <a:p>
            <a:r>
              <a:rPr lang="en-US" dirty="0" smtClean="0"/>
              <a:t>Chai.</a:t>
            </a:r>
          </a:p>
          <a:p>
            <a:r>
              <a:rPr lang="en-US" dirty="0" smtClean="0"/>
              <a:t>Difference between Mocha and Chai.</a:t>
            </a:r>
          </a:p>
          <a:p>
            <a:r>
              <a:rPr lang="en-US" dirty="0" smtClean="0"/>
              <a:t>Sample Example.</a:t>
            </a:r>
          </a:p>
          <a:p>
            <a:r>
              <a:rPr lang="en-US" dirty="0" smtClean="0"/>
              <a:t>Where </a:t>
            </a:r>
            <a:r>
              <a:rPr lang="en-US" dirty="0" smtClean="0"/>
              <a:t>it is used in </a:t>
            </a:r>
            <a:r>
              <a:rPr lang="en-US" dirty="0" err="1" smtClean="0"/>
              <a:t>Enyo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35330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Mocha is a feature-rich JavaScript test framework running on </a:t>
            </a:r>
            <a:r>
              <a:rPr lang="en-US" b="1" dirty="0">
                <a:hlinkClick r:id="rId2"/>
              </a:rPr>
              <a:t>node.js</a:t>
            </a:r>
            <a:r>
              <a:rPr lang="en-US" dirty="0"/>
              <a:t> and the browser, making asynchronous testing simple and fun. </a:t>
            </a:r>
            <a:endParaRPr lang="en-US" dirty="0" smtClean="0"/>
          </a:p>
          <a:p>
            <a:pPr algn="just"/>
            <a:r>
              <a:rPr lang="en-US" dirty="0" smtClean="0"/>
              <a:t>Mocha </a:t>
            </a:r>
            <a:r>
              <a:rPr lang="en-US" dirty="0"/>
              <a:t>tests run serially, allowing for flexible and accurate reporting, while mapping </a:t>
            </a:r>
            <a:r>
              <a:rPr lang="en-US" dirty="0" smtClean="0"/>
              <a:t>uncaught </a:t>
            </a:r>
            <a:r>
              <a:rPr lang="en-US" dirty="0"/>
              <a:t>exceptions to the correct test cases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install -g mocha</a:t>
            </a:r>
          </a:p>
        </p:txBody>
      </p:sp>
    </p:spTree>
    <p:extLst>
      <p:ext uri="{BB962C8B-B14F-4D97-AF65-F5344CB8AC3E}">
        <p14:creationId xmlns:p14="http://schemas.microsoft.com/office/powerpoint/2010/main" val="38615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of Mocha Test Framework	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9436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8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Mocha allows you to use any assertion library you want, if it throws an error, it will work!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you can utilize libraries such as </a:t>
            </a:r>
            <a:r>
              <a:rPr lang="en-US" b="1" dirty="0">
                <a:hlinkClick r:id="rId2"/>
              </a:rPr>
              <a:t>should.js</a:t>
            </a:r>
            <a:r>
              <a:rPr lang="en-US" dirty="0"/>
              <a:t>, node's regular </a:t>
            </a:r>
            <a:r>
              <a:rPr lang="en-US" dirty="0" smtClean="0"/>
              <a:t>assert</a:t>
            </a:r>
            <a:r>
              <a:rPr lang="en-US" dirty="0"/>
              <a:t> module, or others.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is a list of known assertion libraries for node and/or the </a:t>
            </a:r>
            <a:r>
              <a:rPr lang="en-US" dirty="0" smtClean="0"/>
              <a:t>browser:</a:t>
            </a:r>
          </a:p>
          <a:p>
            <a:pPr lvl="1" algn="just"/>
            <a:r>
              <a:rPr lang="en-US" b="1" dirty="0">
                <a:hlinkClick r:id="rId2"/>
              </a:rPr>
              <a:t>should.js</a:t>
            </a:r>
            <a:r>
              <a:rPr lang="en-US" dirty="0"/>
              <a:t> BDD style </a:t>
            </a:r>
            <a:endParaRPr lang="en-US" dirty="0" smtClean="0"/>
          </a:p>
          <a:p>
            <a:pPr lvl="1" algn="just"/>
            <a:r>
              <a:rPr lang="en-US" b="1" dirty="0" smtClean="0">
                <a:hlinkClick r:id="rId3"/>
              </a:rPr>
              <a:t>expect.js</a:t>
            </a:r>
            <a:r>
              <a:rPr lang="en-US" dirty="0"/>
              <a:t> expect() style assertions</a:t>
            </a:r>
          </a:p>
          <a:p>
            <a:pPr lvl="1" algn="just"/>
            <a:r>
              <a:rPr lang="en-US" b="1" dirty="0">
                <a:hlinkClick r:id="rId4"/>
              </a:rPr>
              <a:t>chai</a:t>
            </a:r>
            <a:r>
              <a:rPr lang="en-US" dirty="0"/>
              <a:t> expect(), assert() and should style assertions</a:t>
            </a:r>
          </a:p>
          <a:p>
            <a:pPr lvl="1" algn="just"/>
            <a:r>
              <a:rPr lang="en-US" b="1" dirty="0">
                <a:hlinkClick r:id="rId5"/>
              </a:rPr>
              <a:t>better-assert</a:t>
            </a:r>
            <a:r>
              <a:rPr lang="en-US" dirty="0"/>
              <a:t> c-style self-documenting assert()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Chai is a BDD / TDD assertion library for </a:t>
            </a:r>
            <a:r>
              <a:rPr lang="en-US" dirty="0">
                <a:hlinkClick r:id="rId2"/>
              </a:rPr>
              <a:t>node</a:t>
            </a:r>
            <a:r>
              <a:rPr lang="en-US" dirty="0"/>
              <a:t> and the browser that can be delightfully paired with any </a:t>
            </a:r>
            <a:r>
              <a:rPr lang="en-US" dirty="0" err="1"/>
              <a:t>javascript</a:t>
            </a:r>
            <a:r>
              <a:rPr lang="en-US" dirty="0"/>
              <a:t> testing framework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install </a:t>
            </a:r>
            <a:r>
              <a:rPr lang="en-US" b="1" dirty="0" smtClean="0">
                <a:solidFill>
                  <a:srgbClr val="FF0000"/>
                </a:solidFill>
              </a:rPr>
              <a:t>chai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447800"/>
            <a:ext cx="8839200" cy="2666999"/>
          </a:xfrm>
        </p:spPr>
        <p:txBody>
          <a:bodyPr/>
          <a:lstStyle/>
          <a:p>
            <a:pPr algn="just"/>
            <a:r>
              <a:rPr lang="en-US" dirty="0" smtClean="0"/>
              <a:t>Chai has several interfaces that allow the developer to choose the most comfortable. The chain-capable BDD styles provide an expressive language &amp; readable style, while the TDD assert style provides a more classical feel.</a:t>
            </a:r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4191000"/>
            <a:ext cx="8839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The mocha testing framework and the chai expectation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>
                <a:hlinkClick r:id="rId2"/>
              </a:rPr>
              <a:t>Mocha</a:t>
            </a:r>
            <a:r>
              <a:rPr lang="en-US" dirty="0"/>
              <a:t> is a test framework while </a:t>
            </a:r>
            <a:r>
              <a:rPr lang="en-US" dirty="0">
                <a:hlinkClick r:id="rId3"/>
              </a:rPr>
              <a:t>Chai</a:t>
            </a:r>
            <a:r>
              <a:rPr lang="en-US" dirty="0"/>
              <a:t> is an expectation one. </a:t>
            </a:r>
            <a:endParaRPr lang="en-US" dirty="0" smtClean="0"/>
          </a:p>
          <a:p>
            <a:pPr algn="just" fontAlgn="base"/>
            <a:r>
              <a:rPr lang="en-US" dirty="0" smtClean="0"/>
              <a:t>Let’s </a:t>
            </a:r>
            <a:r>
              <a:rPr lang="en-US" dirty="0"/>
              <a:t>say Mocha sets up and describes test suites and Chai provides convenient helpers to perform all kinds of assertions against your JavaScript code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/>
              <a:t>Both Mocha and Chai can be used in a </a:t>
            </a:r>
            <a:r>
              <a:rPr lang="en-US" dirty="0">
                <a:hlinkClick r:id="rId4"/>
              </a:rPr>
              <a:t>Node</a:t>
            </a:r>
            <a:r>
              <a:rPr lang="en-US" dirty="0"/>
              <a:t> environment as well as within the </a:t>
            </a:r>
            <a:r>
              <a:rPr lang="en-US" dirty="0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7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We have a Cow object we want to unit test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7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184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JavaScript Test Framework</vt:lpstr>
      <vt:lpstr>Contents</vt:lpstr>
      <vt:lpstr>MOCHA</vt:lpstr>
      <vt:lpstr>Sample of Mocha Test Framework </vt:lpstr>
      <vt:lpstr>Assertions</vt:lpstr>
      <vt:lpstr>CHAI</vt:lpstr>
      <vt:lpstr>Chai Interfaces</vt:lpstr>
      <vt:lpstr>The mocha testing framework and the chai expectation library</vt:lpstr>
      <vt:lpstr>Example: We have a Cow object we want to unit test</vt:lpstr>
      <vt:lpstr>A simple test suite for our Cow object</vt:lpstr>
      <vt:lpstr> Result: If you open the HTML document in your browser, you should get something like:</vt:lpstr>
      <vt:lpstr>Where it is used in Enyo.</vt:lpstr>
      <vt:lpstr>PowerPoint Presentation</vt:lpstr>
      <vt:lpstr>Reference points/links: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TOOLS</dc:title>
  <dc:creator>Anshu Agrawal/LGSIA CSP-1(anshu.agrawal@lge.com)</dc:creator>
  <cp:lastModifiedBy>Anshu Agrawal/LGSIA CSP-1(anshu.agrawal@lge.com)</cp:lastModifiedBy>
  <cp:revision>26</cp:revision>
  <dcterms:created xsi:type="dcterms:W3CDTF">2014-08-08T04:45:51Z</dcterms:created>
  <dcterms:modified xsi:type="dcterms:W3CDTF">2015-06-17T05:23:55Z</dcterms:modified>
</cp:coreProperties>
</file>