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5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1E48-1E9C-4655-83FC-9EE97663F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F01-4C75-4245-815C-0692C44D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1E48-1E9C-4655-83FC-9EE97663F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F01-4C75-4245-815C-0692C44D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1E48-1E9C-4655-83FC-9EE97663F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F01-4C75-4245-815C-0692C44D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1E48-1E9C-4655-83FC-9EE97663F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F01-4C75-4245-815C-0692C44D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1E48-1E9C-4655-83FC-9EE97663F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F01-4C75-4245-815C-0692C44D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2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1E48-1E9C-4655-83FC-9EE97663F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F01-4C75-4245-815C-0692C44D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3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1E48-1E9C-4655-83FC-9EE97663F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F01-4C75-4245-815C-0692C44D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1E48-1E9C-4655-83FC-9EE97663F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F01-4C75-4245-815C-0692C44D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1E48-1E9C-4655-83FC-9EE97663F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F01-4C75-4245-815C-0692C44D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1E48-1E9C-4655-83FC-9EE97663F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F01-4C75-4245-815C-0692C44D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1E48-1E9C-4655-83FC-9EE97663F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F01-4C75-4245-815C-0692C44D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6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1E48-1E9C-4655-83FC-9EE97663F7A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5AF01-4C75-4245-815C-0692C44D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2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pen.io/artsystems/pen/fydKH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w3.org/TR/css3-transforms/#interpolation-of-3d-matric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CSS3 Matrix transformation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Vikas</a:t>
            </a:r>
            <a:r>
              <a:rPr lang="en-US" dirty="0" smtClean="0"/>
              <a:t> </a:t>
            </a:r>
            <a:r>
              <a:rPr lang="en-US" dirty="0" err="1" smtClean="0"/>
              <a:t>Bangade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0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048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Examples….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9224" y="1295400"/>
            <a:ext cx="56388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#</a:t>
            </a:r>
            <a:r>
              <a:rPr lang="en-US" sz="1200" dirty="0" err="1"/>
              <a:t>mydiv</a:t>
            </a:r>
            <a:r>
              <a:rPr lang="en-US" sz="1200" dirty="0" smtClean="0"/>
              <a:t>{</a:t>
            </a:r>
          </a:p>
          <a:p>
            <a:r>
              <a:rPr lang="en-US" sz="1200" dirty="0" smtClean="0"/>
              <a:t>                     //transform</a:t>
            </a:r>
            <a:r>
              <a:rPr lang="en-US" sz="1200" dirty="0"/>
              <a:t>: matrix(1, 0, 0, 1, </a:t>
            </a:r>
            <a:r>
              <a:rPr lang="en-US" sz="1200" dirty="0" err="1"/>
              <a:t>tx</a:t>
            </a:r>
            <a:r>
              <a:rPr lang="en-US" sz="1200" dirty="0"/>
              <a:t>, </a:t>
            </a:r>
            <a:r>
              <a:rPr lang="en-US" sz="1200" dirty="0" err="1"/>
              <a:t>ty</a:t>
            </a:r>
            <a:r>
              <a:rPr lang="en-US" sz="1200" dirty="0"/>
              <a:t>); </a:t>
            </a:r>
            <a:endParaRPr lang="en-US" sz="1200" dirty="0" smtClean="0"/>
          </a:p>
          <a:p>
            <a:r>
              <a:rPr lang="en-US" sz="1200" dirty="0" smtClean="0"/>
              <a:t>                         transform: matrix(1, 0, 0, 1, 0, 0); </a:t>
            </a:r>
          </a:p>
          <a:p>
            <a:r>
              <a:rPr lang="en-US" sz="1200" dirty="0" smtClean="0"/>
              <a:t>                 }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8196" name="Picture 4" descr="D:\doc\css training\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31" y="2590800"/>
            <a:ext cx="59055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048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We’ll translate this object by 150 pixels along the </a:t>
            </a:r>
            <a:r>
              <a:rPr lang="en-US" sz="2000" i="1" dirty="0"/>
              <a:t>X</a:t>
            </a:r>
            <a:r>
              <a:rPr lang="en-US" sz="2000" dirty="0"/>
              <a:t> and </a:t>
            </a:r>
            <a:r>
              <a:rPr lang="en-US" sz="2000" i="1" dirty="0"/>
              <a:t>Y</a:t>
            </a:r>
            <a:r>
              <a:rPr lang="en-US" sz="2000" dirty="0"/>
              <a:t> </a:t>
            </a:r>
            <a:r>
              <a:rPr lang="en-US" sz="2000" dirty="0" smtClean="0"/>
              <a:t>axes…..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9224" y="914400"/>
            <a:ext cx="56388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#</a:t>
            </a:r>
            <a:r>
              <a:rPr lang="en-US" sz="1200" dirty="0" err="1"/>
              <a:t>mydiv</a:t>
            </a:r>
            <a:r>
              <a:rPr lang="en-US" sz="1200" dirty="0" smtClean="0"/>
              <a:t>{                   </a:t>
            </a:r>
          </a:p>
          <a:p>
            <a:r>
              <a:rPr lang="en-US" sz="1200" dirty="0" smtClean="0"/>
              <a:t>                         transform: matrix(1, 0, 0, 1, 150, 150); </a:t>
            </a:r>
          </a:p>
          <a:p>
            <a:r>
              <a:rPr lang="en-US" sz="1200" dirty="0" smtClean="0"/>
              <a:t>                 }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2500" y="60198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is happening internally……………….?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9219" name="Picture 3" descr="D:\doc\css training\7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63517"/>
            <a:ext cx="590550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28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doc\css training\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590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2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61612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Lets Summarize……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266" name="Picture 2" descr="D:\doc\css training\simple transform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1" y="1905000"/>
            <a:ext cx="6781800" cy="312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1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61612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More……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6781800" cy="336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1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61612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Even More……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21564"/>
            <a:ext cx="7665911" cy="348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1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3D transformation Matrix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matrix3d()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The matrix3d() CSS function describes a 3D transform as a 4x4 homogeneous matrix.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The </a:t>
            </a:r>
            <a:r>
              <a:rPr lang="en-US" sz="1200" dirty="0"/>
              <a:t>16 parameters are described in the column-major order.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461112"/>
            <a:ext cx="7467600" cy="282088"/>
          </a:xfrm>
          <a:prstGeom prst="rect">
            <a:avLst/>
          </a:prstGeom>
          <a:solidFill>
            <a:srgbClr val="DDE4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itchFamily="49" charset="0"/>
                <a:cs typeface="Consolas" pitchFamily="49" charset="0"/>
              </a:rPr>
              <a:t>matrix3d(a1, b1, c1, d1, a2, b2, c2, d2, a3, b3, c3, d3, a4, b4, c4, d4)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19600"/>
            <a:ext cx="14573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3733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Lets see matrix of other 3D functions….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perspective()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The perspective() CSS function defines the distance between the z=0 plane and the user in order to give to the 3D-positioned element some perspective. 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733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form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9445" y="2362200"/>
            <a:ext cx="7285023" cy="282088"/>
          </a:xfrm>
          <a:prstGeom prst="rect">
            <a:avLst/>
          </a:prstGeom>
          <a:solidFill>
            <a:srgbClr val="DDE4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itchFamily="49" charset="0"/>
                <a:cs typeface="Consolas" pitchFamily="49" charset="0"/>
              </a:rPr>
              <a:t>perspective(d)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15240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2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Lets see matrix of other 3D functions….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37949"/>
              </p:ext>
            </p:extLst>
          </p:nvPr>
        </p:nvGraphicFramePr>
        <p:xfrm>
          <a:off x="381000" y="1066800"/>
          <a:ext cx="8153400" cy="5410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9175"/>
                <a:gridCol w="4416425"/>
                <a:gridCol w="2717800"/>
              </a:tblGrid>
              <a:tr h="911238">
                <a:tc>
                  <a:txBody>
                    <a:bodyPr/>
                    <a:lstStyle/>
                    <a:p>
                      <a:r>
                        <a:rPr lang="en-US" dirty="0" smtClean="0"/>
                        <a:t>Sr.</a:t>
                      </a:r>
                      <a:r>
                        <a:rPr lang="en-US" baseline="0" dirty="0" smtClean="0"/>
                        <a:t>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/>
                </a:tc>
              </a:tr>
              <a:tr h="149965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rotateX</a:t>
                      </a:r>
                      <a:r>
                        <a:rPr lang="en-US" sz="1800" dirty="0" smtClean="0"/>
                        <a:t>()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9965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rotateY</a:t>
                      </a:r>
                      <a:r>
                        <a:rPr lang="en-US" sz="1800" dirty="0" smtClean="0"/>
                        <a:t>()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9965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rotateZ</a:t>
                      </a:r>
                      <a:r>
                        <a:rPr lang="en-US" sz="1800" dirty="0" smtClean="0"/>
                        <a:t>()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2133600"/>
            <a:ext cx="152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733800"/>
            <a:ext cx="15049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257800"/>
            <a:ext cx="14287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Lets see matrix of other 3D functions….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2514" y="1066800"/>
            <a:ext cx="8077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rotate3d</a:t>
            </a:r>
            <a:r>
              <a:rPr lang="en-US" sz="1200" b="1" dirty="0" smtClean="0"/>
              <a:t>()</a:t>
            </a:r>
          </a:p>
          <a:p>
            <a:endParaRPr lang="en-US" sz="1200" b="1" dirty="0"/>
          </a:p>
          <a:p>
            <a:r>
              <a:rPr lang="en-US" sz="1200" dirty="0"/>
              <a:t>The rotate3d()CSS function defines a transformation that moves the element around a fixed axis without deforming it. The amount of movement is defined by the specified angle; if positive, the movement will be clockwise, if negative, it will be counter-clockwise.</a:t>
            </a:r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422268"/>
            <a:ext cx="81534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cs typeface="Arial" pitchFamily="34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cs typeface="Consolas" pitchFamily="49" charset="0"/>
              </a:rPr>
              <a:t>rotate3d(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effectLst/>
                <a:cs typeface="Consolas" pitchFamily="49" charset="0"/>
              </a:rPr>
              <a:t>x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cs typeface="Consolas" pitchFamily="49" charset="0"/>
              </a:rPr>
              <a:t>, 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effectLst/>
                <a:cs typeface="Consolas" pitchFamily="49" charset="0"/>
              </a:rPr>
              <a:t>y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cs typeface="Consolas" pitchFamily="49" charset="0"/>
              </a:rPr>
              <a:t>, 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effectLst/>
                <a:cs typeface="Consolas" pitchFamily="49" charset="0"/>
              </a:rPr>
              <a:t>z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cs typeface="Consolas" pitchFamily="49" charset="0"/>
              </a:rPr>
              <a:t>, 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effectLst/>
                <a:cs typeface="Consolas" pitchFamily="49" charset="0"/>
              </a:rPr>
              <a:t>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cs typeface="Consolas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X</a:t>
            </a:r>
            <a:r>
              <a:rPr lang="en-US" sz="1200" b="1" dirty="0" smtClean="0">
                <a:cs typeface="Arial" pitchFamily="34" charset="0"/>
              </a:rPr>
              <a:t> -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Is a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cs typeface="Consolas" pitchFamily="49" charset="0"/>
              </a:rPr>
              <a:t>number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 describing the x-coordinate of the vector denoting the axis of rotation.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Y</a:t>
            </a:r>
            <a:r>
              <a:rPr lang="en-US" sz="1200" b="1" dirty="0" smtClean="0">
                <a:cs typeface="Arial" pitchFamily="34" charset="0"/>
              </a:rPr>
              <a:t> -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Is a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cs typeface="Consolas" pitchFamily="49" charset="0"/>
              </a:rPr>
              <a:t>number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 describing the y-coordinate of the vector denoting the axis of rotation.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Z</a:t>
            </a:r>
            <a:r>
              <a:rPr lang="en-US" sz="1200" b="1" dirty="0" smtClean="0">
                <a:cs typeface="Arial" pitchFamily="34" charset="0"/>
              </a:rPr>
              <a:t> -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Is a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cs typeface="Consolas" pitchFamily="49" charset="0"/>
              </a:rPr>
              <a:t>number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 describing the z-coordinate of the vector denoting the axis of rotation.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A</a:t>
            </a:r>
            <a:r>
              <a:rPr lang="en-US" sz="1200" b="1" dirty="0" smtClean="0">
                <a:cs typeface="Arial" pitchFamily="34" charset="0"/>
              </a:rPr>
              <a:t>-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Is an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cs typeface="Consolas" pitchFamily="49" charset="0"/>
              </a:rPr>
              <a:t>angle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 representing the angle of the rotation. A positive angle denotes a clockwise rotation, a negative angle a counter-clockwise one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pic>
        <p:nvPicPr>
          <p:cNvPr id="18435" name="Picture 3" descr="D:\doc\css training\transform-functions-rotate3d_ho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14" y="4800600"/>
            <a:ext cx="7800886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" y="4177962"/>
            <a:ext cx="9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442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Cartesian coordinate system</a:t>
            </a:r>
          </a:p>
          <a:p>
            <a:endParaRPr lang="en-US" dirty="0"/>
          </a:p>
        </p:txBody>
      </p:sp>
      <p:pic>
        <p:nvPicPr>
          <p:cNvPr id="1026" name="Picture 2" descr="D:\doc\css training\Cartesian-coordinate-syste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752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6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Lets see matrix of other 3D functions….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58127"/>
              </p:ext>
            </p:extLst>
          </p:nvPr>
        </p:nvGraphicFramePr>
        <p:xfrm>
          <a:off x="381000" y="1066800"/>
          <a:ext cx="8153400" cy="5410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9175"/>
                <a:gridCol w="4416425"/>
                <a:gridCol w="2717800"/>
              </a:tblGrid>
              <a:tr h="911238">
                <a:tc>
                  <a:txBody>
                    <a:bodyPr/>
                    <a:lstStyle/>
                    <a:p>
                      <a:r>
                        <a:rPr lang="en-US" dirty="0" smtClean="0"/>
                        <a:t>Sr.</a:t>
                      </a:r>
                      <a:r>
                        <a:rPr lang="en-US" baseline="0" dirty="0" smtClean="0"/>
                        <a:t>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/>
                </a:tc>
              </a:tr>
              <a:tr h="149965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scale3d(</a:t>
                      </a:r>
                      <a:r>
                        <a:rPr lang="en-US" i="1" dirty="0" err="1" smtClean="0">
                          <a:effectLst/>
                        </a:rPr>
                        <a:t>sx</a:t>
                      </a:r>
                      <a:r>
                        <a:rPr lang="en-US" dirty="0" smtClean="0"/>
                        <a:t>, </a:t>
                      </a:r>
                      <a:r>
                        <a:rPr lang="en-US" i="1" dirty="0" err="1" smtClean="0">
                          <a:effectLst/>
                        </a:rPr>
                        <a:t>sy</a:t>
                      </a:r>
                      <a:r>
                        <a:rPr lang="en-US" dirty="0" smtClean="0"/>
                        <a:t>, </a:t>
                      </a:r>
                      <a:r>
                        <a:rPr lang="en-US" i="1" dirty="0" err="1" smtClean="0">
                          <a:effectLst/>
                        </a:rPr>
                        <a:t>sz</a:t>
                      </a:r>
                      <a:r>
                        <a:rPr lang="en-US" dirty="0" smtClean="0"/>
                        <a:t>)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9965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translate3d(</a:t>
                      </a:r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tz</a:t>
                      </a:r>
                      <a:r>
                        <a:rPr lang="en-US" dirty="0" smtClean="0"/>
                        <a:t>)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9965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skew(</a:t>
                      </a:r>
                      <a:r>
                        <a:rPr lang="en-US" i="1" dirty="0" smtClean="0">
                          <a:effectLst/>
                        </a:rPr>
                        <a:t>ax</a:t>
                      </a:r>
                      <a:r>
                        <a:rPr lang="en-US" dirty="0" smtClean="0"/>
                        <a:t>, </a:t>
                      </a:r>
                      <a:r>
                        <a:rPr lang="en-US" i="1" dirty="0" smtClean="0">
                          <a:effectLst/>
                        </a:rPr>
                        <a:t>ay</a:t>
                      </a:r>
                      <a:r>
                        <a:rPr lang="en-US" dirty="0" smtClean="0"/>
                        <a:t>)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107963"/>
            <a:ext cx="1295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81400"/>
            <a:ext cx="12954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181600"/>
            <a:ext cx="1295400" cy="1035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2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Sequence for affine transformation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362200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Final matrix  =  </a:t>
            </a:r>
            <a:r>
              <a:rPr lang="en-US" sz="1600" dirty="0" err="1" smtClean="0"/>
              <a:t>translate_matrix</a:t>
            </a:r>
            <a:r>
              <a:rPr lang="en-US" sz="1600" dirty="0" smtClean="0"/>
              <a:t> * </a:t>
            </a:r>
            <a:r>
              <a:rPr lang="en-US" sz="1600" dirty="0" err="1" smtClean="0"/>
              <a:t>rotate_matrix</a:t>
            </a:r>
            <a:r>
              <a:rPr lang="en-US" sz="1600" dirty="0" smtClean="0"/>
              <a:t> * </a:t>
            </a:r>
            <a:r>
              <a:rPr lang="en-US" sz="1600" dirty="0" err="1" smtClean="0"/>
              <a:t>skew_matrix</a:t>
            </a:r>
            <a:r>
              <a:rPr lang="en-US" sz="1600" dirty="0" smtClean="0"/>
              <a:t> *</a:t>
            </a:r>
            <a:r>
              <a:rPr lang="en-US" sz="1600" dirty="0" err="1" smtClean="0"/>
              <a:t>Scale_matrix</a:t>
            </a:r>
            <a:r>
              <a:rPr lang="en-US" sz="1600" dirty="0" smtClean="0"/>
              <a:t>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Sample link:</a:t>
            </a:r>
          </a:p>
          <a:p>
            <a:r>
              <a:rPr lang="en-US" sz="1600" dirty="0" smtClean="0">
                <a:hlinkClick r:id="rId2"/>
              </a:rPr>
              <a:t>http://codepen.io/artsystems/pen/fydKH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20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Interpolation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6039" y="12954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200" dirty="0"/>
              <a:t>The basic idea is to break down transformation matrices into meaningful components like stretch, rotation, and translation, and then to interpolate those.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12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More details:</a:t>
            </a:r>
          </a:p>
          <a:p>
            <a:r>
              <a:rPr lang="en-US" sz="1600" dirty="0" smtClean="0">
                <a:hlinkClick r:id="rId2"/>
              </a:rPr>
              <a:t>http://www.w3.org/TR/css3-transforms/#interpolation-of-3d-matrices</a:t>
            </a:r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21507" name="Picture 3" descr="D:\doc\css training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771746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3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Exercise</a:t>
            </a:r>
            <a:endParaRPr lang="en-US" dirty="0"/>
          </a:p>
        </p:txBody>
      </p:sp>
      <p:pic>
        <p:nvPicPr>
          <p:cNvPr id="20482" name="Picture 2" descr="D:\doc\css training\SineWa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2800"/>
            <a:ext cx="5715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0" y="22098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the text letter animate in sinusoidal wave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442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is our screen coordinate system ?</a:t>
            </a:r>
            <a:endParaRPr lang="en-US" dirty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200" y="1683468"/>
            <a:ext cx="8382000" cy="4945932"/>
            <a:chOff x="76200" y="1454868"/>
            <a:chExt cx="8382000" cy="4945932"/>
          </a:xfrm>
        </p:grpSpPr>
        <p:sp>
          <p:nvSpPr>
            <p:cNvPr id="2" name="Rectangle 1"/>
            <p:cNvSpPr/>
            <p:nvPr/>
          </p:nvSpPr>
          <p:spPr>
            <a:xfrm>
              <a:off x="914400" y="1905000"/>
              <a:ext cx="7315200" cy="403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14400" y="1905000"/>
              <a:ext cx="7543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14400" y="1905000"/>
              <a:ext cx="0" cy="4495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1389" y="1542955"/>
              <a:ext cx="663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(0,0)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24200" y="145486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ve</a:t>
              </a:r>
              <a:r>
                <a:rPr lang="en-US" dirty="0" smtClean="0"/>
                <a:t> x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" y="3739634"/>
              <a:ext cx="80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ve</a:t>
              </a:r>
              <a:r>
                <a:rPr lang="en-US" dirty="0" smtClean="0"/>
                <a:t> y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17178" y="2438400"/>
              <a:ext cx="2240422" cy="1219200"/>
            </a:xfrm>
            <a:prstGeom prst="rect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417178" y="1905000"/>
              <a:ext cx="0" cy="533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14400" y="2438400"/>
              <a:ext cx="50277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64022" y="2048589"/>
              <a:ext cx="502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5px</a:t>
              </a:r>
              <a:endParaRPr 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1658779"/>
              <a:ext cx="502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5px</a:t>
              </a:r>
              <a:endParaRPr 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57059" y="2158971"/>
              <a:ext cx="502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(5,5)</a:t>
              </a:r>
              <a:endParaRPr 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1100" y="3739634"/>
              <a:ext cx="502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(5,50)</a:t>
              </a:r>
              <a:endParaRPr 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8222" y="3733800"/>
              <a:ext cx="6551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(50,50)</a:t>
              </a:r>
              <a:endParaRPr 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33800" y="2209800"/>
              <a:ext cx="502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(50,5)</a:t>
              </a:r>
              <a:endParaRPr lang="en-US" sz="10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09600" y="10668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The top-left point in the viewport is the origin, with </a:t>
            </a:r>
            <a:r>
              <a:rPr lang="en-US" sz="1200" dirty="0" smtClean="0"/>
              <a:t>(0,0)</a:t>
            </a:r>
            <a:r>
              <a:rPr lang="en-US" sz="1200" dirty="0"/>
              <a:t> coordinates. Values increase to the right along the X-axis, and down along the Y-axis.</a:t>
            </a:r>
          </a:p>
        </p:txBody>
      </p:sp>
    </p:spTree>
    <p:extLst>
      <p:ext uri="{BB962C8B-B14F-4D97-AF65-F5344CB8AC3E}">
        <p14:creationId xmlns:p14="http://schemas.microsoft.com/office/powerpoint/2010/main" val="356675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918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coordinate </a:t>
            </a:r>
            <a:r>
              <a:rPr lang="en-US" dirty="0" smtClean="0"/>
              <a:t>system of div?</a:t>
            </a:r>
            <a:endParaRPr lang="en-US" dirty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447800" y="2590800"/>
            <a:ext cx="5486400" cy="3726732"/>
            <a:chOff x="76200" y="1454868"/>
            <a:chExt cx="5486400" cy="3726732"/>
          </a:xfrm>
        </p:grpSpPr>
        <p:sp>
          <p:nvSpPr>
            <p:cNvPr id="2" name="Rectangle 1"/>
            <p:cNvSpPr/>
            <p:nvPr/>
          </p:nvSpPr>
          <p:spPr>
            <a:xfrm>
              <a:off x="914400" y="1905000"/>
              <a:ext cx="4191000" cy="2819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14400" y="1905000"/>
              <a:ext cx="4648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14400" y="1905000"/>
              <a:ext cx="0" cy="3276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1389" y="1542955"/>
              <a:ext cx="663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(0,0)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24200" y="1454868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+</a:t>
              </a:r>
              <a:r>
                <a:rPr lang="en-US" sz="1600" dirty="0" err="1" smtClean="0"/>
                <a:t>ve</a:t>
              </a:r>
              <a:r>
                <a:rPr lang="en-US" sz="1600" dirty="0" smtClean="0"/>
                <a:t> x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" y="3739634"/>
              <a:ext cx="807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+</a:t>
              </a:r>
              <a:r>
                <a:rPr lang="en-US" sz="1600" dirty="0" err="1" smtClean="0"/>
                <a:t>ve</a:t>
              </a:r>
              <a:r>
                <a:rPr lang="en-US" sz="1600" dirty="0" smtClean="0"/>
                <a:t> y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17178" y="2438400"/>
              <a:ext cx="2240422" cy="1219200"/>
            </a:xfrm>
            <a:prstGeom prst="rect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537389" y="2057400"/>
              <a:ext cx="0" cy="20955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41989" y="3048000"/>
              <a:ext cx="264421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68011" y="3113604"/>
              <a:ext cx="502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(0,0)</a:t>
              </a:r>
              <a:endParaRPr 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0800" y="1981200"/>
              <a:ext cx="502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endParaRPr 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28515" y="2773293"/>
              <a:ext cx="502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x</a:t>
              </a:r>
              <a:endParaRPr lang="en-US" sz="1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8600" y="1351002"/>
            <a:ext cx="845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When a transform is applied to an object, it creates a </a:t>
            </a:r>
            <a:r>
              <a:rPr lang="en-US" sz="1200" b="1" dirty="0"/>
              <a:t>local coordinate system</a:t>
            </a:r>
            <a:r>
              <a:rPr lang="en-US" sz="1200" dirty="0"/>
              <a:t>. By default, the </a:t>
            </a:r>
            <a:r>
              <a:rPr lang="en-US" sz="1200" b="1" dirty="0"/>
              <a:t>origin</a:t>
            </a:r>
            <a:r>
              <a:rPr lang="en-US" sz="1200" dirty="0"/>
              <a:t> — the </a:t>
            </a:r>
            <a:r>
              <a:rPr lang="en-US" sz="1200" dirty="0" smtClean="0"/>
              <a:t>(0,0)</a:t>
            </a:r>
            <a:r>
              <a:rPr lang="en-US" sz="1200" dirty="0"/>
              <a:t> point — of the local coordinate system lies at the object’s center or </a:t>
            </a:r>
            <a:r>
              <a:rPr lang="en-US" sz="1200" dirty="0" smtClean="0"/>
              <a:t>50% 50%</a:t>
            </a:r>
            <a:r>
              <a:rPr lang="en-US" dirty="0"/>
              <a:t> 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88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918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we change local </a:t>
            </a:r>
            <a:r>
              <a:rPr lang="en-US" dirty="0"/>
              <a:t>coordinate </a:t>
            </a:r>
            <a:r>
              <a:rPr lang="en-US" dirty="0" smtClean="0"/>
              <a:t>system of div?</a:t>
            </a:r>
            <a:endParaRPr lang="en-US" dirty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286000" y="3048000"/>
            <a:ext cx="4648200" cy="3276600"/>
            <a:chOff x="914400" y="1905000"/>
            <a:chExt cx="4648200" cy="3276600"/>
          </a:xfrm>
        </p:grpSpPr>
        <p:sp>
          <p:nvSpPr>
            <p:cNvPr id="2" name="Rectangle 1"/>
            <p:cNvSpPr/>
            <p:nvPr/>
          </p:nvSpPr>
          <p:spPr>
            <a:xfrm>
              <a:off x="914400" y="1905000"/>
              <a:ext cx="4191000" cy="2819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14400" y="1905000"/>
              <a:ext cx="4648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14400" y="1905000"/>
              <a:ext cx="0" cy="3276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417178" y="2438400"/>
              <a:ext cx="2240422" cy="1219200"/>
            </a:xfrm>
            <a:prstGeom prst="rect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927789" y="2062649"/>
              <a:ext cx="0" cy="20955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90600" y="2788368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81200" y="2856484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(30,30)</a:t>
              </a:r>
              <a:endParaRPr 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81200" y="1981200"/>
              <a:ext cx="502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endParaRPr 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4400" y="2896403"/>
              <a:ext cx="502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x</a:t>
              </a:r>
              <a:endParaRPr lang="en-US" sz="1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8600" y="1443335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We can change the origin of the local coordinate system by adjusting the </a:t>
            </a:r>
            <a:r>
              <a:rPr lang="en-US" sz="1200" dirty="0" smtClean="0"/>
              <a:t>transform-origin</a:t>
            </a:r>
            <a:r>
              <a:rPr lang="en-US" sz="1200" dirty="0"/>
              <a:t> property </a:t>
            </a:r>
            <a:r>
              <a:rPr lang="en-US" sz="1200" dirty="0" smtClean="0"/>
              <a:t>.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Using</a:t>
            </a:r>
            <a:r>
              <a:rPr lang="en-US" sz="1200" dirty="0"/>
              <a:t> </a:t>
            </a:r>
            <a:r>
              <a:rPr lang="en-US" sz="1200" dirty="0" smtClean="0"/>
              <a:t>transform-origin: 30px </a:t>
            </a:r>
            <a:r>
              <a:rPr lang="en-US" sz="1200" dirty="0" err="1" smtClean="0"/>
              <a:t>30px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313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918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is matrix ?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" y="1166336"/>
            <a:ext cx="845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Matrix is a fancy math word for a rectangular array of numbers, symbols, or </a:t>
            </a:r>
            <a:r>
              <a:rPr lang="en-US" sz="1200" dirty="0" smtClean="0"/>
              <a:t>expressions.</a:t>
            </a:r>
            <a:endParaRPr lang="en-US" dirty="0" smtClean="0"/>
          </a:p>
        </p:txBody>
      </p:sp>
      <p:pic>
        <p:nvPicPr>
          <p:cNvPr id="2050" name="Picture 2" descr="D:\doc\css training\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" y="1828800"/>
            <a:ext cx="637794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8600" y="3990201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In </a:t>
            </a:r>
            <a:r>
              <a:rPr lang="en-US" sz="1200" dirty="0"/>
              <a:t>the computer graphics </a:t>
            </a:r>
            <a:r>
              <a:rPr lang="en-US" sz="1200" dirty="0" smtClean="0"/>
              <a:t>they’re used </a:t>
            </a:r>
            <a:r>
              <a:rPr lang="en-US" sz="1200" dirty="0"/>
              <a:t>for things like </a:t>
            </a:r>
            <a:r>
              <a:rPr lang="en-US" sz="1200" dirty="0" smtClean="0"/>
              <a:t>linear </a:t>
            </a:r>
            <a:r>
              <a:rPr lang="en-US" sz="1200" dirty="0"/>
              <a:t>transformations and projecting 3D images onto a 2D screen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That’s </a:t>
            </a:r>
            <a:r>
              <a:rPr lang="en-US" sz="1200" dirty="0"/>
              <a:t>precisely what the matrix functions </a:t>
            </a:r>
            <a:r>
              <a:rPr lang="en-US" sz="1200" dirty="0" smtClean="0"/>
              <a:t>do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dirty="0" smtClean="0"/>
              <a:t> matrix()</a:t>
            </a:r>
            <a:r>
              <a:rPr lang="en-US" sz="1200" dirty="0"/>
              <a:t> allows us to create linear </a:t>
            </a:r>
            <a:r>
              <a:rPr lang="en-US" sz="1200" dirty="0" smtClean="0"/>
              <a:t>transformations.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smtClean="0"/>
              <a:t>while</a:t>
            </a:r>
            <a:r>
              <a:rPr lang="en-US" sz="1200" dirty="0"/>
              <a:t> </a:t>
            </a:r>
            <a:r>
              <a:rPr lang="en-US" sz="1200" dirty="0" smtClean="0"/>
              <a:t>matrix3d()</a:t>
            </a:r>
            <a:r>
              <a:rPr lang="en-US" sz="1200" dirty="0"/>
              <a:t> lets us create the illusion of three dimensions in two dimensions using CSS</a:t>
            </a:r>
            <a:r>
              <a:rPr lang="en-US" sz="1200" dirty="0" smtClean="0"/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sz="1200" dirty="0"/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0920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918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2d Transform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" y="1166336"/>
            <a:ext cx="845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 3×3 matrix used to calculate two dimensional </a:t>
            </a:r>
            <a:r>
              <a:rPr lang="en-US" sz="1200" dirty="0" smtClean="0"/>
              <a:t>transforms.</a:t>
            </a:r>
            <a:r>
              <a:rPr lang="en-US" sz="1200" dirty="0"/>
              <a:t> 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28600" y="3990201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We can also write this as </a:t>
            </a:r>
            <a:r>
              <a:rPr lang="en-US" sz="1200" dirty="0" smtClean="0"/>
              <a:t>transform: matrix(</a:t>
            </a:r>
            <a:r>
              <a:rPr lang="en-US" sz="1200" dirty="0" err="1" smtClean="0"/>
              <a:t>a,b,c,d,e,f</a:t>
            </a:r>
            <a:r>
              <a:rPr lang="en-US" sz="1200" dirty="0" smtClean="0"/>
              <a:t>)</a:t>
            </a:r>
            <a:r>
              <a:rPr lang="en-US" sz="1200" dirty="0"/>
              <a:t>, where </a:t>
            </a:r>
            <a:r>
              <a:rPr lang="en-US" sz="1200" dirty="0" smtClean="0"/>
              <a:t>a</a:t>
            </a:r>
            <a:r>
              <a:rPr lang="en-US" sz="1200" dirty="0"/>
              <a:t> </a:t>
            </a:r>
            <a:r>
              <a:rPr lang="en-US" sz="1200" dirty="0" smtClean="0"/>
              <a:t>-</a:t>
            </a:r>
            <a:r>
              <a:rPr lang="en-US" sz="1200" dirty="0"/>
              <a:t> </a:t>
            </a:r>
            <a:r>
              <a:rPr lang="en-US" sz="1200" dirty="0" smtClean="0"/>
              <a:t>f</a:t>
            </a:r>
            <a:r>
              <a:rPr lang="en-US" sz="1200" dirty="0"/>
              <a:t> are </a:t>
            </a:r>
            <a:r>
              <a:rPr lang="en-US" sz="1200" dirty="0" smtClean="0"/>
              <a:t>numbers.</a:t>
            </a:r>
            <a:endParaRPr lang="en-US" sz="1200" dirty="0"/>
          </a:p>
          <a:p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When we apply a 2D transform, the browser multiplies the matrix by a vector: </a:t>
            </a:r>
            <a:r>
              <a:rPr lang="en-US" sz="1200" dirty="0" smtClean="0"/>
              <a:t>[x, y, 1]</a:t>
            </a:r>
            <a:r>
              <a:rPr lang="en-US" sz="1200" dirty="0"/>
              <a:t>.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The </a:t>
            </a:r>
            <a:r>
              <a:rPr lang="en-US" sz="1200" dirty="0"/>
              <a:t>values of x and y are the coordinates of a particular point within the local coordinate space.</a:t>
            </a:r>
            <a:endParaRPr lang="en-US" sz="1200" dirty="0" smtClean="0"/>
          </a:p>
        </p:txBody>
      </p:sp>
      <p:pic>
        <p:nvPicPr>
          <p:cNvPr id="2052" name="Picture 4" descr="D:\doc\css training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99" y="1628775"/>
            <a:ext cx="590550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2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918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 coordinate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 descr="D:\doc\css training\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90550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37338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Any observations ?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26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918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Lets breakdown things….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8535" y="1348309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translation transformation.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7170" name="Picture 2" descr="D:\doc\css training\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49" y="3276600"/>
            <a:ext cx="590550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93435" y="2760290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The values </a:t>
            </a:r>
            <a:r>
              <a:rPr lang="en-US" sz="1200" dirty="0" err="1" smtClean="0"/>
              <a:t>tx</a:t>
            </a:r>
            <a:r>
              <a:rPr lang="en-US" sz="1200" dirty="0"/>
              <a:t> and </a:t>
            </a:r>
            <a:r>
              <a:rPr lang="en-US" sz="1200" dirty="0" err="1" smtClean="0"/>
              <a:t>ty</a:t>
            </a:r>
            <a:r>
              <a:rPr lang="en-US" sz="1200" dirty="0"/>
              <a:t> are the values by which the origin should be translated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448</Words>
  <Application>Microsoft Office PowerPoint</Application>
  <PresentationFormat>On-screen Show (4:3)</PresentationFormat>
  <Paragraphs>134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CSS3 Matrix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3D transformation Matrix</vt:lpstr>
      <vt:lpstr>Lets see matrix of other 3D functions….</vt:lpstr>
      <vt:lpstr>Lets see matrix of other 3D functions….</vt:lpstr>
      <vt:lpstr>Lets see matrix of other 3D functions….</vt:lpstr>
      <vt:lpstr>Lets see matrix of other 3D functions….</vt:lpstr>
      <vt:lpstr>Sequence for affine transformation </vt:lpstr>
      <vt:lpstr>Interpolation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Matrix transformation</dc:title>
  <dc:creator>Vikas Bangade/LGSIA CSP-1(vikas.bangade@lge.com)</dc:creator>
  <cp:lastModifiedBy>Vikas Bangade/LGSIA CSP-1(vikas.bangade@lge.com)</cp:lastModifiedBy>
  <cp:revision>43</cp:revision>
  <dcterms:created xsi:type="dcterms:W3CDTF">2015-04-16T04:38:01Z</dcterms:created>
  <dcterms:modified xsi:type="dcterms:W3CDTF">2015-04-16T08:54:40Z</dcterms:modified>
</cp:coreProperties>
</file>