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2.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Ex1.xml" ContentType="application/vnd.ms-office.chartex+xml"/>
  <Override PartName="/ppt/charts/style10.xml" ContentType="application/vnd.ms-office.chartstyle+xml"/>
  <Override PartName="/ppt/charts/colors10.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8"/>
  </p:notesMasterIdLst>
  <p:handoutMasterIdLst>
    <p:handoutMasterId r:id="rId9"/>
  </p:handoutMasterIdLst>
  <p:sldIdLst>
    <p:sldId id="9272" r:id="rId5"/>
    <p:sldId id="307" r:id="rId6"/>
    <p:sldId id="357" r:id="rId7"/>
  </p:sldIdLst>
  <p:sldSz cx="13428663" cy="7553325"/>
  <p:notesSz cx="6858000" cy="9144000"/>
  <p:custDataLst>
    <p:tags r:id="rId10"/>
  </p:custDataLst>
  <p:defaultTextStyle>
    <a:defPPr>
      <a:defRPr lang="en-US"/>
    </a:defPPr>
    <a:lvl1pPr marL="0" algn="l" defTabSz="1051165" rtl="0" eaLnBrk="1" latinLnBrk="0" hangingPunct="1">
      <a:defRPr sz="2100" kern="1200">
        <a:solidFill>
          <a:schemeClr val="tx1"/>
        </a:solidFill>
        <a:latin typeface="+mn-lt"/>
        <a:ea typeface="+mn-ea"/>
        <a:cs typeface="+mn-cs"/>
      </a:defRPr>
    </a:lvl1pPr>
    <a:lvl2pPr marL="525581" algn="l" defTabSz="1051165" rtl="0" eaLnBrk="1" latinLnBrk="0" hangingPunct="1">
      <a:defRPr sz="2100" kern="1200">
        <a:solidFill>
          <a:schemeClr val="tx1"/>
        </a:solidFill>
        <a:latin typeface="+mn-lt"/>
        <a:ea typeface="+mn-ea"/>
        <a:cs typeface="+mn-cs"/>
      </a:defRPr>
    </a:lvl2pPr>
    <a:lvl3pPr marL="1051165" algn="l" defTabSz="1051165" rtl="0" eaLnBrk="1" latinLnBrk="0" hangingPunct="1">
      <a:defRPr sz="2100" kern="1200">
        <a:solidFill>
          <a:schemeClr val="tx1"/>
        </a:solidFill>
        <a:latin typeface="+mn-lt"/>
        <a:ea typeface="+mn-ea"/>
        <a:cs typeface="+mn-cs"/>
      </a:defRPr>
    </a:lvl3pPr>
    <a:lvl4pPr marL="1576742" algn="l" defTabSz="1051165" rtl="0" eaLnBrk="1" latinLnBrk="0" hangingPunct="1">
      <a:defRPr sz="2100" kern="1200">
        <a:solidFill>
          <a:schemeClr val="tx1"/>
        </a:solidFill>
        <a:latin typeface="+mn-lt"/>
        <a:ea typeface="+mn-ea"/>
        <a:cs typeface="+mn-cs"/>
      </a:defRPr>
    </a:lvl4pPr>
    <a:lvl5pPr marL="2102324" algn="l" defTabSz="1051165" rtl="0" eaLnBrk="1" latinLnBrk="0" hangingPunct="1">
      <a:defRPr sz="2100" kern="1200">
        <a:solidFill>
          <a:schemeClr val="tx1"/>
        </a:solidFill>
        <a:latin typeface="+mn-lt"/>
        <a:ea typeface="+mn-ea"/>
        <a:cs typeface="+mn-cs"/>
      </a:defRPr>
    </a:lvl5pPr>
    <a:lvl6pPr marL="2627907" algn="l" defTabSz="1051165" rtl="0" eaLnBrk="1" latinLnBrk="0" hangingPunct="1">
      <a:defRPr sz="2100" kern="1200">
        <a:solidFill>
          <a:schemeClr val="tx1"/>
        </a:solidFill>
        <a:latin typeface="+mn-lt"/>
        <a:ea typeface="+mn-ea"/>
        <a:cs typeface="+mn-cs"/>
      </a:defRPr>
    </a:lvl6pPr>
    <a:lvl7pPr marL="3153488" algn="l" defTabSz="1051165" rtl="0" eaLnBrk="1" latinLnBrk="0" hangingPunct="1">
      <a:defRPr sz="2100" kern="1200">
        <a:solidFill>
          <a:schemeClr val="tx1"/>
        </a:solidFill>
        <a:latin typeface="+mn-lt"/>
        <a:ea typeface="+mn-ea"/>
        <a:cs typeface="+mn-cs"/>
      </a:defRPr>
    </a:lvl7pPr>
    <a:lvl8pPr marL="3679068" algn="l" defTabSz="1051165" rtl="0" eaLnBrk="1" latinLnBrk="0" hangingPunct="1">
      <a:defRPr sz="2100" kern="1200">
        <a:solidFill>
          <a:schemeClr val="tx1"/>
        </a:solidFill>
        <a:latin typeface="+mn-lt"/>
        <a:ea typeface="+mn-ea"/>
        <a:cs typeface="+mn-cs"/>
      </a:defRPr>
    </a:lvl8pPr>
    <a:lvl9pPr marL="4204650" algn="l" defTabSz="10511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715" userDrawn="1">
          <p15:clr>
            <a:srgbClr val="A4A3A4"/>
          </p15:clr>
        </p15:guide>
        <p15:guide id="5" pos="342" userDrawn="1">
          <p15:clr>
            <a:srgbClr val="A4A3A4"/>
          </p15:clr>
        </p15:guide>
        <p15:guide id="6" pos="8118" userDrawn="1">
          <p15:clr>
            <a:srgbClr val="A4A3A4"/>
          </p15:clr>
        </p15:guide>
        <p15:guide id="7" orient="horz" pos="4035" userDrawn="1">
          <p15:clr>
            <a:srgbClr val="A4A3A4"/>
          </p15:clr>
        </p15:guide>
        <p15:guide id="8" orient="horz" pos="795" userDrawn="1">
          <p15:clr>
            <a:srgbClr val="A4A3A4"/>
          </p15:clr>
        </p15:guide>
        <p15:guide id="9" pos="4086" userDrawn="1">
          <p15:clr>
            <a:srgbClr val="A4A3A4"/>
          </p15:clr>
        </p15:guide>
        <p15:guide id="10" pos="435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initials="V" lastIdx="3" clrIdx="0">
    <p:extLst>
      <p:ext uri="{19B8F6BF-5375-455C-9EA6-DF929625EA0E}">
        <p15:presenceInfo xmlns:p15="http://schemas.microsoft.com/office/powerpoint/2012/main" userId="S::Varun.Arora@Evalueserve.com::83fa16d1-55ba-4380-b998-70f53d0de6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254B"/>
    <a:srgbClr val="7A627D"/>
    <a:srgbClr val="AE1E37"/>
    <a:srgbClr val="A02272"/>
    <a:srgbClr val="FFFFFF"/>
    <a:srgbClr val="400539"/>
    <a:srgbClr val="F38AB1"/>
    <a:srgbClr val="7C6CAA"/>
    <a:srgbClr val="595959"/>
    <a:srgbClr val="AF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3945" autoAdjust="0"/>
  </p:normalViewPr>
  <p:slideViewPr>
    <p:cSldViewPr snapToGrid="0" showGuides="1">
      <p:cViewPr varScale="1">
        <p:scale>
          <a:sx n="104" d="100"/>
          <a:sy n="104" d="100"/>
        </p:scale>
        <p:origin x="414" y="102"/>
      </p:cViewPr>
      <p:guideLst>
        <p:guide orient="horz" pos="2715"/>
        <p:guide pos="342"/>
        <p:guide pos="8118"/>
        <p:guide orient="horz" pos="4035"/>
        <p:guide orient="horz" pos="795"/>
        <p:guide pos="4086"/>
        <p:guide pos="4350"/>
      </p:guideLst>
    </p:cSldViewPr>
  </p:slideViewPr>
  <p:outlineViewPr>
    <p:cViewPr>
      <p:scale>
        <a:sx n="33" d="100"/>
        <a:sy n="33" d="100"/>
      </p:scale>
      <p:origin x="0" y="-204"/>
    </p:cViewPr>
  </p:outlineViewPr>
  <p:notesTextViewPr>
    <p:cViewPr>
      <p:scale>
        <a:sx n="3" d="2"/>
        <a:sy n="3" d="2"/>
      </p:scale>
      <p:origin x="0" y="0"/>
    </p:cViewPr>
  </p:notesTextViewPr>
  <p:sorterViewPr>
    <p:cViewPr>
      <p:scale>
        <a:sx n="100" d="100"/>
        <a:sy n="100" d="100"/>
      </p:scale>
      <p:origin x="0" y="-3582"/>
    </p:cViewPr>
  </p:sorterViewPr>
  <p:notesViewPr>
    <p:cSldViewPr snapToGrid="0" showGuides="1">
      <p:cViewPr varScale="1">
        <p:scale>
          <a:sx n="49" d="100"/>
          <a:sy n="49" d="100"/>
        </p:scale>
        <p:origin x="2910"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leserver\CAPS08\R-Data\BCG\Members\Anshu%20Pathak\Desktop\Cairo%20PPT\Cairo%20PP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leserver\CAPS08\R-Data\BCG\Members\Anshu%20Pathak\Desktop\Cairo%20PPT\Cairo%20PP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ileserver\CAPS08\R-Data\BCG\Admin\MIS%20Reporting\Invoicing\Revenue%20Consolidation\Consolidated%20and%20Missing%20Charge%20code%20files\2022\Consolidated%20UT%20For%2020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leserver\CAPS08\R-Data\BCG\Admin\MIS%20Reporting\Invoicing\Revenue%20Consolidation\Consolidated%20and%20Missing%20Charge%20code%20files\2022\Consolidated%20UT%20For%20202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ileserver\CAPS08\R-Data\BCG\Members\Anshu%20Pathak\Desktop\Cairo%20PPT\Cairo%20PP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ileserver\CAPS08\R-Data\BCG\Members\Anshu%20Pathak\Desktop\Cairo%20PPT\Cairo%20PP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Fileserver\CAPS08\R-Data\BCG\Members\Anshu%20Pathak\Desktop\Cairo%20PPT\Cairo%20PPT.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Fileserver\CAPS08\R-Data\BCG\Members\Anshu%20Pathak\Desktop\Cairo%20PPT\Cairo%20P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2"/>
              <c:tx>
                <c:rich>
                  <a:bodyPr/>
                  <a:lstStyle/>
                  <a:p>
                    <a:fld id="{C2975240-951E-4FC0-BB73-3348C80414FB}" type="VALUE">
                      <a:rPr lang="en-US" smtClean="0"/>
                      <a:pPr/>
                      <a:t>[VALUE]</a:t>
                    </a:fld>
                    <a:endParaRPr lang="en-IN"/>
                  </a:p>
                </c:rich>
              </c:tx>
              <c:showLegendKey val="0"/>
              <c:showVal val="1"/>
              <c:showCatName val="0"/>
              <c:showSerName val="0"/>
              <c:showPercent val="0"/>
              <c:showBubbleSize val="0"/>
              <c:extLst>
                <c:ext xmlns:c15="http://schemas.microsoft.com/office/drawing/2012/chart" uri="{CE6537A1-D6FC-4f65-9D91-7224C49458BB}">
                  <c15:layout>
                    <c:manualLayout>
                      <c:w val="0.2945550240425282"/>
                      <c:h val="0.21194444444444444"/>
                    </c:manualLayout>
                  </c15:layout>
                  <c15:dlblFieldTable/>
                  <c15:showDataLabelsRange val="0"/>
                </c:ext>
                <c:ext xmlns:c16="http://schemas.microsoft.com/office/drawing/2014/chart" uri="{C3380CC4-5D6E-409C-BE32-E72D297353CC}">
                  <c16:uniqueId val="{00000000-1EB8-483A-9D7D-5E732B0EFB59}"/>
                </c:ext>
              </c:extLst>
            </c:dLbl>
            <c:dLbl>
              <c:idx val="10"/>
              <c:layout>
                <c:manualLayout>
                  <c:x val="1.2814161363588207E-2"/>
                  <c:y val="2.24239791792470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935-4C2C-B691-BC96E4CBEA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March</c:v>
                </c:pt>
                <c:pt idx="3">
                  <c:v>April</c:v>
                </c:pt>
                <c:pt idx="4">
                  <c:v>May</c:v>
                </c:pt>
                <c:pt idx="5">
                  <c:v>June</c:v>
                </c:pt>
                <c:pt idx="6">
                  <c:v>July</c:v>
                </c:pt>
                <c:pt idx="7">
                  <c:v>Aug</c:v>
                </c:pt>
                <c:pt idx="8">
                  <c:v>Sep</c:v>
                </c:pt>
                <c:pt idx="9">
                  <c:v>Oct</c:v>
                </c:pt>
                <c:pt idx="10">
                  <c:v>Nov</c:v>
                </c:pt>
                <c:pt idx="11">
                  <c:v>Dec</c:v>
                </c:pt>
              </c:strCache>
            </c:strRef>
          </c:cat>
          <c:val>
            <c:numRef>
              <c:f>Sheet1!$B$2:$B$13</c:f>
              <c:numCache>
                <c:formatCode>General</c:formatCode>
                <c:ptCount val="12"/>
                <c:pt idx="0">
                  <c:v>26</c:v>
                </c:pt>
                <c:pt idx="1">
                  <c:v>63.75</c:v>
                </c:pt>
                <c:pt idx="2">
                  <c:v>164.5</c:v>
                </c:pt>
                <c:pt idx="3">
                  <c:v>101.25</c:v>
                </c:pt>
                <c:pt idx="4">
                  <c:v>132</c:v>
                </c:pt>
                <c:pt idx="5">
                  <c:v>206.5</c:v>
                </c:pt>
                <c:pt idx="6">
                  <c:v>116.75</c:v>
                </c:pt>
                <c:pt idx="7">
                  <c:v>175.75</c:v>
                </c:pt>
                <c:pt idx="8">
                  <c:v>172</c:v>
                </c:pt>
                <c:pt idx="9">
                  <c:v>254.25</c:v>
                </c:pt>
                <c:pt idx="10">
                  <c:v>266.25</c:v>
                </c:pt>
                <c:pt idx="11">
                  <c:v>214.75</c:v>
                </c:pt>
              </c:numCache>
            </c:numRef>
          </c:val>
          <c:extLst>
            <c:ext xmlns:c16="http://schemas.microsoft.com/office/drawing/2014/chart" uri="{C3380CC4-5D6E-409C-BE32-E72D297353CC}">
              <c16:uniqueId val="{00000001-1EB8-483A-9D7D-5E732B0EFB59}"/>
            </c:ext>
          </c:extLst>
        </c:ser>
        <c:dLbls>
          <c:showLegendKey val="0"/>
          <c:showVal val="0"/>
          <c:showCatName val="0"/>
          <c:showSerName val="0"/>
          <c:showPercent val="0"/>
          <c:showBubbleSize val="0"/>
        </c:dLbls>
        <c:gapWidth val="100"/>
        <c:overlap val="-24"/>
        <c:axId val="887772208"/>
        <c:axId val="784434352"/>
      </c:barChart>
      <c:catAx>
        <c:axId val="8877722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4434352"/>
        <c:crosses val="autoZero"/>
        <c:auto val="1"/>
        <c:lblAlgn val="ctr"/>
        <c:lblOffset val="100"/>
        <c:noMultiLvlLbl val="0"/>
      </c:catAx>
      <c:valAx>
        <c:axId val="784434352"/>
        <c:scaling>
          <c:orientation val="minMax"/>
        </c:scaling>
        <c:delete val="1"/>
        <c:axPos val="l"/>
        <c:numFmt formatCode="General" sourceLinked="1"/>
        <c:majorTickMark val="none"/>
        <c:minorTickMark val="none"/>
        <c:tickLblPos val="nextTo"/>
        <c:crossAx val="8877722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Effort Breakup by Language (YTD)</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861-461E-B12E-F382547467D8}"/>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861-461E-B12E-F382547467D8}"/>
              </c:ext>
            </c:extLst>
          </c:dPt>
          <c:dLbls>
            <c:dLbl>
              <c:idx val="0"/>
              <c:layout>
                <c:manualLayout>
                  <c:x val="0.17652109771742283"/>
                  <c:y val="-0.10768739860406515"/>
                </c:manualLayout>
              </c:layout>
              <c:tx>
                <c:rich>
                  <a:bodyPr rot="0" spcFirstLastPara="1" vertOverflow="ellipsis" vert="horz" wrap="square" anchor="ctr" anchorCtr="1"/>
                  <a:lstStyle/>
                  <a:p>
                    <a:pPr>
                      <a:defRPr sz="1200" b="0" i="0" u="none" strike="noStrike" kern="1200" spc="0" baseline="0">
                        <a:solidFill>
                          <a:schemeClr val="accent1"/>
                        </a:solidFill>
                        <a:latin typeface="+mn-lt"/>
                        <a:ea typeface="+mn-ea"/>
                        <a:cs typeface="+mn-cs"/>
                      </a:defRPr>
                    </a:pPr>
                    <a:fld id="{B81039B9-96B0-44C8-A78F-8459A9F9BD82}" type="PERCENTAGE">
                      <a:rPr lang="en-US" smtClean="0"/>
                      <a:pPr>
                        <a:defRPr/>
                      </a:pPr>
                      <a:t>[PERCENTAGE]</a:t>
                    </a:fld>
                    <a:r>
                      <a:rPr lang="en-US" dirty="0"/>
                      <a:t> (English)</a:t>
                    </a:r>
                  </a:p>
                </c:rich>
              </c:tx>
              <c:spPr>
                <a:noFill/>
                <a:ln>
                  <a:noFill/>
                </a:ln>
                <a:effectLst/>
              </c:spPr>
              <c:txPr>
                <a:bodyPr rot="0" spcFirstLastPara="1" vertOverflow="ellipsis" vert="horz" wrap="square" anchor="ctr" anchorCtr="1"/>
                <a:lstStyle/>
                <a:p>
                  <a:pPr>
                    <a:defRPr sz="1200" b="0"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861-461E-B12E-F382547467D8}"/>
                </c:ext>
              </c:extLst>
            </c:dLbl>
            <c:dLbl>
              <c:idx val="1"/>
              <c:layout>
                <c:manualLayout>
                  <c:x val="-2.835463486647646E-2"/>
                  <c:y val="1.4072630285408455E-2"/>
                </c:manualLayout>
              </c:layout>
              <c:tx>
                <c:rich>
                  <a:bodyPr rot="0" spcFirstLastPara="1" vertOverflow="ellipsis" vert="horz" wrap="square" anchor="ctr" anchorCtr="1"/>
                  <a:lstStyle/>
                  <a:p>
                    <a:pPr>
                      <a:defRPr sz="1200" b="0" i="0" u="none" strike="noStrike" kern="1200" spc="0" baseline="0">
                        <a:solidFill>
                          <a:schemeClr val="accent1"/>
                        </a:solidFill>
                        <a:latin typeface="+mn-lt"/>
                        <a:ea typeface="+mn-ea"/>
                        <a:cs typeface="+mn-cs"/>
                      </a:defRPr>
                    </a:pPr>
                    <a:fld id="{C0306DA7-201C-494E-B487-5D947F8A0870}" type="PERCENTAGE">
                      <a:rPr lang="en-US" smtClean="0"/>
                      <a:pPr>
                        <a:defRPr>
                          <a:solidFill>
                            <a:schemeClr val="accent1"/>
                          </a:solidFill>
                        </a:defRPr>
                      </a:pPr>
                      <a:t>[PERCENTAGE]</a:t>
                    </a:fld>
                    <a:r>
                      <a:rPr lang="en-US"/>
                      <a:t> (Arabic)</a:t>
                    </a:r>
                  </a:p>
                </c:rich>
              </c:tx>
              <c:spPr>
                <a:noFill/>
                <a:ln>
                  <a:noFill/>
                </a:ln>
                <a:effectLst/>
              </c:spPr>
              <c:txPr>
                <a:bodyPr rot="0" spcFirstLastPara="1" vertOverflow="ellipsis" vert="horz" wrap="square" anchor="ctr" anchorCtr="1"/>
                <a:lstStyle/>
                <a:p>
                  <a:pPr>
                    <a:defRPr sz="1200" b="0"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861-461E-B12E-F382547467D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English</c:v>
                </c:pt>
                <c:pt idx="1">
                  <c:v>Arabic</c:v>
                </c:pt>
              </c:strCache>
            </c:strRef>
          </c:cat>
          <c:val>
            <c:numRef>
              <c:f>Sheet1!$B$2:$B$3</c:f>
              <c:numCache>
                <c:formatCode>General</c:formatCode>
                <c:ptCount val="2"/>
                <c:pt idx="0">
                  <c:v>1611.75</c:v>
                </c:pt>
                <c:pt idx="1">
                  <c:v>282</c:v>
                </c:pt>
              </c:numCache>
            </c:numRef>
          </c:val>
          <c:extLst>
            <c:ext xmlns:c16="http://schemas.microsoft.com/office/drawing/2014/chart" uri="{C3380CC4-5D6E-409C-BE32-E72D297353CC}">
              <c16:uniqueId val="{00000004-1861-461E-B12E-F382547467D8}"/>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375328083989508E-2"/>
          <c:y val="7.407407407407407E-2"/>
          <c:w val="0.88818022747156611"/>
          <c:h val="0.7515266841644794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'[Cairo PPT.xlsx]Sheet3'!$E$23:$E$29</c:f>
              <c:strCache>
                <c:ptCount val="7"/>
                <c:pt idx="0">
                  <c:v>United States</c:v>
                </c:pt>
                <c:pt idx="1">
                  <c:v>United Arab Emirates</c:v>
                </c:pt>
                <c:pt idx="2">
                  <c:v>India</c:v>
                </c:pt>
                <c:pt idx="3">
                  <c:v>Saudi Arabia</c:v>
                </c:pt>
                <c:pt idx="4">
                  <c:v>Japan</c:v>
                </c:pt>
                <c:pt idx="5">
                  <c:v>Australia</c:v>
                </c:pt>
                <c:pt idx="6">
                  <c:v>Others</c:v>
                </c:pt>
              </c:strCache>
            </c:strRef>
          </c:cat>
          <c:val>
            <c:numRef>
              <c:f>'[Cairo PPT.xlsx]Sheet3'!$F$23:$F$29</c:f>
              <c:numCache>
                <c:formatCode>General</c:formatCode>
                <c:ptCount val="7"/>
                <c:pt idx="0">
                  <c:v>532.75</c:v>
                </c:pt>
                <c:pt idx="1">
                  <c:v>433.75</c:v>
                </c:pt>
                <c:pt idx="2">
                  <c:v>173.75</c:v>
                </c:pt>
                <c:pt idx="3">
                  <c:v>86</c:v>
                </c:pt>
                <c:pt idx="4">
                  <c:v>79</c:v>
                </c:pt>
                <c:pt idx="5">
                  <c:v>74.5</c:v>
                </c:pt>
                <c:pt idx="6">
                  <c:v>514</c:v>
                </c:pt>
              </c:numCache>
            </c:numRef>
          </c:val>
          <c:extLst>
            <c:ext xmlns:c16="http://schemas.microsoft.com/office/drawing/2014/chart" uri="{C3380CC4-5D6E-409C-BE32-E72D297353CC}">
              <c16:uniqueId val="{00000000-217A-4FE1-887B-D3D8715F47E8}"/>
            </c:ext>
          </c:extLst>
        </c:ser>
        <c:dLbls>
          <c:dLblPos val="outEnd"/>
          <c:showLegendKey val="0"/>
          <c:showVal val="1"/>
          <c:showCatName val="0"/>
          <c:showSerName val="0"/>
          <c:showPercent val="0"/>
          <c:showBubbleSize val="0"/>
        </c:dLbls>
        <c:gapWidth val="219"/>
        <c:overlap val="-27"/>
        <c:axId val="222366632"/>
        <c:axId val="222371552"/>
      </c:barChart>
      <c:catAx>
        <c:axId val="222366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71552"/>
        <c:crosses val="autoZero"/>
        <c:auto val="1"/>
        <c:lblAlgn val="ctr"/>
        <c:lblOffset val="100"/>
        <c:noMultiLvlLbl val="0"/>
      </c:catAx>
      <c:valAx>
        <c:axId val="222371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66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explosion val="28"/>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445-49D6-B5B7-3188C557940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445-49D6-B5B7-3188C557940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445-49D6-B5B7-3188C557940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445-49D6-B5B7-3188C557940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445-49D6-B5B7-3188C557940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445-49D6-B5B7-3188C557940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445-49D6-B5B7-3188C557940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445-49D6-B5B7-3188C557940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445-49D6-B5B7-3188C557940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445-49D6-B5B7-3188C55794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extLst>
          </c:dLbls>
          <c:cat>
            <c:strRef>
              <c:f>Sheet3!$K$62:$K$71</c:f>
              <c:strCache>
                <c:ptCount val="10"/>
                <c:pt idx="0">
                  <c:v>Technology, Media and Telecom (TMT)</c:v>
                </c:pt>
                <c:pt idx="1">
                  <c:v>Public Sector (PS)</c:v>
                </c:pt>
                <c:pt idx="2">
                  <c:v>Industrial Goods (IG)</c:v>
                </c:pt>
                <c:pt idx="3">
                  <c:v>Education (Edu)</c:v>
                </c:pt>
                <c:pt idx="4">
                  <c:v>Energy (EN)</c:v>
                </c:pt>
                <c:pt idx="5">
                  <c:v>Consumer Goods (CG)</c:v>
                </c:pt>
                <c:pt idx="6">
                  <c:v>ESG</c:v>
                </c:pt>
                <c:pt idx="7">
                  <c:v>Real Estate (RE)</c:v>
                </c:pt>
                <c:pt idx="8">
                  <c:v>Aviation</c:v>
                </c:pt>
                <c:pt idx="9">
                  <c:v>Oil &amp; Gas</c:v>
                </c:pt>
              </c:strCache>
            </c:strRef>
          </c:cat>
          <c:val>
            <c:numRef>
              <c:f>Sheet3!$M$62:$M$71</c:f>
              <c:numCache>
                <c:formatCode>0%</c:formatCode>
                <c:ptCount val="10"/>
                <c:pt idx="0">
                  <c:v>0.24646864686468647</c:v>
                </c:pt>
                <c:pt idx="1">
                  <c:v>0.21597359735973598</c:v>
                </c:pt>
                <c:pt idx="2">
                  <c:v>0.16897689768976898</c:v>
                </c:pt>
                <c:pt idx="3">
                  <c:v>0.113003300330033</c:v>
                </c:pt>
                <c:pt idx="4">
                  <c:v>7.498349834983499E-2</c:v>
                </c:pt>
                <c:pt idx="5">
                  <c:v>5.5445544554455446E-2</c:v>
                </c:pt>
                <c:pt idx="6">
                  <c:v>5.0165016501650166E-2</c:v>
                </c:pt>
                <c:pt idx="7">
                  <c:v>4.0660066006600659E-2</c:v>
                </c:pt>
                <c:pt idx="8">
                  <c:v>2.3234323432343235E-2</c:v>
                </c:pt>
                <c:pt idx="9">
                  <c:v>1.1089108910891089E-2</c:v>
                </c:pt>
              </c:numCache>
            </c:numRef>
          </c:val>
          <c:extLst>
            <c:ext xmlns:c16="http://schemas.microsoft.com/office/drawing/2014/chart" uri="{C3380CC4-5D6E-409C-BE32-E72D297353CC}">
              <c16:uniqueId val="{00000014-3445-49D6-B5B7-3188C5579404}"/>
            </c:ext>
          </c:extLst>
        </c:ser>
        <c:dLbls>
          <c:dLblPos val="bestFit"/>
          <c:showLegendKey val="0"/>
          <c:showVal val="1"/>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[Consolidated UT For 2022.xlsx]Sheet5!PivotTable5</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06972272110984"/>
          <c:y val="8.4189651057796036E-2"/>
          <c:w val="0.83843834266207073"/>
          <c:h val="0.73744691481388958"/>
        </c:manualLayout>
      </c:layout>
      <c:barChart>
        <c:barDir val="col"/>
        <c:grouping val="clustered"/>
        <c:varyColors val="0"/>
        <c:dLbls>
          <c:dLblPos val="outEnd"/>
          <c:showLegendKey val="0"/>
          <c:showVal val="1"/>
          <c:showCatName val="0"/>
          <c:showSerName val="0"/>
          <c:showPercent val="0"/>
          <c:showBubbleSize val="0"/>
        </c:dLbls>
        <c:gapWidth val="219"/>
        <c:overlap val="-27"/>
        <c:axId val="718690320"/>
        <c:axId val="718690648"/>
      </c:barChart>
      <c:catAx>
        <c:axId val="7186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690648"/>
        <c:crosses val="autoZero"/>
        <c:auto val="1"/>
        <c:lblAlgn val="ctr"/>
        <c:lblOffset val="100"/>
        <c:noMultiLvlLbl val="0"/>
      </c:catAx>
      <c:valAx>
        <c:axId val="718690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6903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[Consolidated UT For 2022.xlsx]Sheet5!PivotTable5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06972272110984"/>
          <c:y val="8.4189651057796036E-2"/>
          <c:w val="0.83843834266207073"/>
          <c:h val="0.73744691481388958"/>
        </c:manualLayout>
      </c:layout>
      <c:barChart>
        <c:barDir val="col"/>
        <c:grouping val="clustered"/>
        <c:varyColors val="0"/>
        <c:dLbls>
          <c:dLblPos val="outEnd"/>
          <c:showLegendKey val="0"/>
          <c:showVal val="1"/>
          <c:showCatName val="0"/>
          <c:showSerName val="0"/>
          <c:showPercent val="0"/>
          <c:showBubbleSize val="0"/>
        </c:dLbls>
        <c:gapWidth val="219"/>
        <c:overlap val="-27"/>
        <c:axId val="718690320"/>
        <c:axId val="718690648"/>
      </c:barChart>
      <c:catAx>
        <c:axId val="7186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690648"/>
        <c:crosses val="autoZero"/>
        <c:auto val="1"/>
        <c:lblAlgn val="ctr"/>
        <c:lblOffset val="100"/>
        <c:noMultiLvlLbl val="0"/>
      </c:catAx>
      <c:valAx>
        <c:axId val="718690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6903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Lbl>
              <c:idx val="2"/>
              <c:layout>
                <c:manualLayout>
                  <c:x val="0"/>
                  <c:y val="-8.796296296296297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059-4D7A-8366-804262CF83EF}"/>
                </c:ext>
              </c:extLst>
            </c:dLbl>
            <c:dLbl>
              <c:idx val="4"/>
              <c:layout>
                <c:manualLayout>
                  <c:x val="1.8807981248294602E-2"/>
                  <c:y val="-4.62962962962963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059-4D7A-8366-804262CF83EF}"/>
                </c:ext>
              </c:extLst>
            </c:dLbl>
            <c:dLbl>
              <c:idx val="8"/>
              <c:layout>
                <c:manualLayout>
                  <c:x val="-1.8807981248294602E-2"/>
                  <c:y val="-9.25925925925926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059-4D7A-8366-804262CF83EF}"/>
                </c:ext>
              </c:extLst>
            </c:dLbl>
            <c:dLbl>
              <c:idx val="11"/>
              <c:layout>
                <c:manualLayout>
                  <c:x val="4.7019953120736504E-3"/>
                  <c:y val="-3.70370370370370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059-4D7A-8366-804262CF83E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'[Cairo PPT.xlsx]Sheet3'!$E$90:$E$101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'[Cairo PPT.xlsx]Sheet3'!$F$90:$F$101</c:f>
              <c:numCache>
                <c:formatCode>General</c:formatCode>
                <c:ptCount val="12"/>
                <c:pt idx="0">
                  <c:v>269.5</c:v>
                </c:pt>
                <c:pt idx="1">
                  <c:v>660.5</c:v>
                </c:pt>
                <c:pt idx="2">
                  <c:v>629.25</c:v>
                </c:pt>
                <c:pt idx="3">
                  <c:v>613.75</c:v>
                </c:pt>
                <c:pt idx="4">
                  <c:v>644.75</c:v>
                </c:pt>
                <c:pt idx="5">
                  <c:v>612.5</c:v>
                </c:pt>
                <c:pt idx="6">
                  <c:v>918.75</c:v>
                </c:pt>
                <c:pt idx="7">
                  <c:v>605</c:v>
                </c:pt>
                <c:pt idx="8">
                  <c:v>643.25</c:v>
                </c:pt>
                <c:pt idx="9">
                  <c:v>711</c:v>
                </c:pt>
                <c:pt idx="10">
                  <c:v>923.25</c:v>
                </c:pt>
                <c:pt idx="11">
                  <c:v>525.75</c:v>
                </c:pt>
              </c:numCache>
            </c:numRef>
          </c:val>
          <c:extLst>
            <c:ext xmlns:c16="http://schemas.microsoft.com/office/drawing/2014/chart" uri="{C3380CC4-5D6E-409C-BE32-E72D297353CC}">
              <c16:uniqueId val="{00000000-A059-4D7A-8366-804262CF83EF}"/>
            </c:ext>
          </c:extLst>
        </c:ser>
        <c:dLbls>
          <c:dLblPos val="outEnd"/>
          <c:showLegendKey val="0"/>
          <c:showVal val="1"/>
          <c:showCatName val="0"/>
          <c:showSerName val="0"/>
          <c:showPercent val="0"/>
          <c:showBubbleSize val="0"/>
        </c:dLbls>
        <c:gapWidth val="219"/>
        <c:overlap val="-27"/>
        <c:axId val="223859272"/>
        <c:axId val="223862552"/>
      </c:barChart>
      <c:catAx>
        <c:axId val="2238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862552"/>
        <c:crosses val="autoZero"/>
        <c:auto val="1"/>
        <c:lblAlgn val="ctr"/>
        <c:lblOffset val="100"/>
        <c:noMultiLvlLbl val="0"/>
      </c:catAx>
      <c:valAx>
        <c:axId val="223862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859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'[Cairo PPT.xlsx]Sheet3'!$E$109:$E$115</c:f>
              <c:strCache>
                <c:ptCount val="7"/>
                <c:pt idx="0">
                  <c:v>Giulia Zaratti (Consultant)</c:v>
                </c:pt>
                <c:pt idx="1">
                  <c:v>Orkun Tibet (Consultant)</c:v>
                </c:pt>
                <c:pt idx="2">
                  <c:v>Carlo Giannone (Associate)</c:v>
                </c:pt>
                <c:pt idx="3">
                  <c:v>Noor Abdelhafez (Senior Research Analyst)</c:v>
                </c:pt>
                <c:pt idx="4">
                  <c:v>Andrei Pavlenko (Consultant)</c:v>
                </c:pt>
                <c:pt idx="5">
                  <c:v>Talya Stern (Associate)</c:v>
                </c:pt>
                <c:pt idx="6">
                  <c:v>Yam Nechama (Senior Associate)</c:v>
                </c:pt>
              </c:strCache>
            </c:strRef>
          </c:cat>
          <c:val>
            <c:numRef>
              <c:f>'[Cairo PPT.xlsx]Sheet3'!$F$109:$F$115</c:f>
              <c:numCache>
                <c:formatCode>General</c:formatCode>
                <c:ptCount val="7"/>
                <c:pt idx="0">
                  <c:v>169</c:v>
                </c:pt>
                <c:pt idx="1">
                  <c:v>204</c:v>
                </c:pt>
                <c:pt idx="2">
                  <c:v>212.5</c:v>
                </c:pt>
                <c:pt idx="3">
                  <c:v>231.5</c:v>
                </c:pt>
                <c:pt idx="4">
                  <c:v>280.75</c:v>
                </c:pt>
                <c:pt idx="5">
                  <c:v>380.25</c:v>
                </c:pt>
                <c:pt idx="6">
                  <c:v>390</c:v>
                </c:pt>
              </c:numCache>
            </c:numRef>
          </c:val>
          <c:extLst>
            <c:ext xmlns:c16="http://schemas.microsoft.com/office/drawing/2014/chart" uri="{C3380CC4-5D6E-409C-BE32-E72D297353CC}">
              <c16:uniqueId val="{00000000-D4DB-43C1-9A4E-B01B116D7E25}"/>
            </c:ext>
          </c:extLst>
        </c:ser>
        <c:dLbls>
          <c:dLblPos val="outEnd"/>
          <c:showLegendKey val="0"/>
          <c:showVal val="1"/>
          <c:showCatName val="0"/>
          <c:showSerName val="0"/>
          <c:showPercent val="0"/>
          <c:showBubbleSize val="0"/>
        </c:dLbls>
        <c:gapWidth val="182"/>
        <c:axId val="222395496"/>
        <c:axId val="222404024"/>
      </c:barChart>
      <c:catAx>
        <c:axId val="222395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404024"/>
        <c:crosses val="autoZero"/>
        <c:auto val="1"/>
        <c:lblAlgn val="ctr"/>
        <c:lblOffset val="100"/>
        <c:noMultiLvlLbl val="0"/>
      </c:catAx>
      <c:valAx>
        <c:axId val="2224040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395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'[Cairo PPT.xlsx]Sheet3'!$E$343:$E$347</c:f>
              <c:strCache>
                <c:ptCount val="5"/>
                <c:pt idx="0">
                  <c:v>Financial Services (FS)</c:v>
                </c:pt>
                <c:pt idx="1">
                  <c:v>Consumer Goods (CG)</c:v>
                </c:pt>
                <c:pt idx="2">
                  <c:v>Public Sector (PS)</c:v>
                </c:pt>
                <c:pt idx="3">
                  <c:v>Cross PA (Others)</c:v>
                </c:pt>
                <c:pt idx="4">
                  <c:v>Technology, Media and Telecom (TMT)</c:v>
                </c:pt>
              </c:strCache>
            </c:strRef>
          </c:cat>
          <c:val>
            <c:numRef>
              <c:f>'[Cairo PPT.xlsx]Sheet3'!$F$343:$F$347</c:f>
              <c:numCache>
                <c:formatCode>General</c:formatCode>
                <c:ptCount val="5"/>
                <c:pt idx="0">
                  <c:v>732</c:v>
                </c:pt>
                <c:pt idx="1">
                  <c:v>943.5</c:v>
                </c:pt>
                <c:pt idx="2">
                  <c:v>998.5</c:v>
                </c:pt>
                <c:pt idx="3">
                  <c:v>1325.5</c:v>
                </c:pt>
                <c:pt idx="4">
                  <c:v>1675.5</c:v>
                </c:pt>
              </c:numCache>
            </c:numRef>
          </c:val>
          <c:extLst>
            <c:ext xmlns:c16="http://schemas.microsoft.com/office/drawing/2014/chart" uri="{C3380CC4-5D6E-409C-BE32-E72D297353CC}">
              <c16:uniqueId val="{00000000-3E3E-4E29-B81E-178FEAA43042}"/>
            </c:ext>
          </c:extLst>
        </c:ser>
        <c:dLbls>
          <c:dLblPos val="outEnd"/>
          <c:showLegendKey val="0"/>
          <c:showVal val="1"/>
          <c:showCatName val="0"/>
          <c:showSerName val="0"/>
          <c:showPercent val="0"/>
          <c:showBubbleSize val="0"/>
        </c:dLbls>
        <c:gapWidth val="182"/>
        <c:axId val="223864192"/>
        <c:axId val="223855992"/>
      </c:barChart>
      <c:catAx>
        <c:axId val="223864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855992"/>
        <c:crosses val="autoZero"/>
        <c:auto val="1"/>
        <c:lblAlgn val="ctr"/>
        <c:lblOffset val="100"/>
        <c:noMultiLvlLbl val="0"/>
      </c:catAx>
      <c:valAx>
        <c:axId val="2238559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86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'[Cairo PPT.xlsx]Sheet3'!$E$375:$E$380</cx:f>
        <cx:lvl ptCount="6">
          <cx:pt idx="0">India</cx:pt>
          <cx:pt idx="1">Chile</cx:pt>
          <cx:pt idx="2">Romania</cx:pt>
          <cx:pt idx="3">Cairo</cx:pt>
          <cx:pt idx="4">India (Blgr)</cx:pt>
          <cx:pt idx="5">China</cx:pt>
        </cx:lvl>
      </cx:strDim>
      <cx:numDim type="size">
        <cx:f>'[Cairo PPT.xlsx]Sheet3'!$F$375:$F$380</cx:f>
        <cx:lvl ptCount="6" formatCode="General">
          <cx:pt idx="0">4069.5</cx:pt>
          <cx:pt idx="1">1436.5</cx:pt>
          <cx:pt idx="2">894.5</cx:pt>
          <cx:pt idx="3">552.25</cx:pt>
          <cx:pt idx="4">409.5</cx:pt>
          <cx:pt idx="5">395</cx:pt>
        </cx:lvl>
      </cx:numDim>
    </cx:data>
  </cx:chartData>
  <cx:chart>
    <cx:plotArea>
      <cx:plotAreaRegion>
        <cx:series layoutId="treemap" uniqueId="{8D1C723E-5559-4605-BD0A-140D5759B4D0}">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2-11-25T12:14:17.593" idx="1">
    <p:pos x="4027" y="1683"/>
    <p:text>Please rephrase the red highlighted sentence. It is very long and hard to understand.</p:text>
    <p:extLst>
      <p:ext uri="{C676402C-5697-4E1C-873F-D02D1690AC5C}">
        <p15:threadingInfo xmlns:p15="http://schemas.microsoft.com/office/powerpoint/2012/main" timeZoneBias="-330"/>
      </p:ext>
    </p:extLst>
  </p:cm>
  <p:cm authorId="1" dt="2022-11-25T12:16:46.646" idx="2">
    <p:pos x="6684" y="1624"/>
    <p:text>At what rank is Egypt (as of now) for the most executed projects? Can we say: 
Reason 1- this is because of the low bandwidth in Egypt; we had only 2 analysts for most of the year.
Reason 2-  the two analysts we have, were under training (or OJT) until May.
We expect Egypt to become the top recipient of ME work in 2023 as we have ramped up the team to 4; Also, we have a manager joining in Q2.</p:text>
    <p:extLst>
      <p:ext uri="{C676402C-5697-4E1C-873F-D02D1690AC5C}">
        <p15:threadingInfo xmlns:p15="http://schemas.microsoft.com/office/powerpoint/2012/main" timeZoneBias="-330"/>
      </p:ext>
    </p:extLst>
  </p:cm>
</p:cmLst>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BAD886-08B6-496F-844D-B5C52C40D765}" type="datetimeFigureOut">
              <a:rPr lang="en-GB" smtClean="0"/>
              <a:t>06/02/2023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0B5FE1-F8A8-4071-817A-66B032DC5DDD}" type="slidenum">
              <a:rPr lang="en-GB" smtClean="0"/>
              <a:t>‹#›</a:t>
            </a:fld>
            <a:endParaRPr lang="en-GB"/>
          </a:p>
        </p:txBody>
      </p:sp>
    </p:spTree>
    <p:extLst>
      <p:ext uri="{BB962C8B-B14F-4D97-AF65-F5344CB8AC3E}">
        <p14:creationId xmlns:p14="http://schemas.microsoft.com/office/powerpoint/2010/main" val="148261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1D038-C05E-4390-B903-F15EC239069E}" type="datetimeFigureOut">
              <a:rPr lang="en-GB" smtClean="0"/>
              <a:t>06/02/2023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E2601-95AE-4257-9668-B4375FD1C93E}" type="slidenum">
              <a:rPr lang="en-GB" smtClean="0"/>
              <a:t>‹#›</a:t>
            </a:fld>
            <a:endParaRPr lang="en-GB"/>
          </a:p>
        </p:txBody>
      </p:sp>
    </p:spTree>
    <p:extLst>
      <p:ext uri="{BB962C8B-B14F-4D97-AF65-F5344CB8AC3E}">
        <p14:creationId xmlns:p14="http://schemas.microsoft.com/office/powerpoint/2010/main" val="3179245713"/>
      </p:ext>
    </p:extLst>
  </p:cSld>
  <p:clrMap bg1="lt1" tx1="dk1" bg2="lt2" tx2="dk2" accent1="accent1" accent2="accent2" accent3="accent3" accent4="accent4" accent5="accent5" accent6="accent6" hlink="hlink" folHlink="folHlink"/>
  <p:notesStyle>
    <a:lvl1pPr marL="0" algn="l" defTabSz="1051165" rtl="0" eaLnBrk="1" latinLnBrk="0" hangingPunct="1">
      <a:defRPr sz="1500" kern="1200">
        <a:solidFill>
          <a:schemeClr val="tx1"/>
        </a:solidFill>
        <a:latin typeface="+mn-lt"/>
        <a:ea typeface="+mn-ea"/>
        <a:cs typeface="+mn-cs"/>
      </a:defRPr>
    </a:lvl1pPr>
    <a:lvl2pPr marL="525581" algn="l" defTabSz="1051165" rtl="0" eaLnBrk="1" latinLnBrk="0" hangingPunct="1">
      <a:defRPr sz="1500" kern="1200">
        <a:solidFill>
          <a:schemeClr val="tx1"/>
        </a:solidFill>
        <a:latin typeface="+mn-lt"/>
        <a:ea typeface="+mn-ea"/>
        <a:cs typeface="+mn-cs"/>
      </a:defRPr>
    </a:lvl2pPr>
    <a:lvl3pPr marL="1051165" algn="l" defTabSz="1051165" rtl="0" eaLnBrk="1" latinLnBrk="0" hangingPunct="1">
      <a:defRPr sz="1500" kern="1200">
        <a:solidFill>
          <a:schemeClr val="tx1"/>
        </a:solidFill>
        <a:latin typeface="+mn-lt"/>
        <a:ea typeface="+mn-ea"/>
        <a:cs typeface="+mn-cs"/>
      </a:defRPr>
    </a:lvl3pPr>
    <a:lvl4pPr marL="1576742" algn="l" defTabSz="1051165" rtl="0" eaLnBrk="1" latinLnBrk="0" hangingPunct="1">
      <a:defRPr sz="1500" kern="1200">
        <a:solidFill>
          <a:schemeClr val="tx1"/>
        </a:solidFill>
        <a:latin typeface="+mn-lt"/>
        <a:ea typeface="+mn-ea"/>
        <a:cs typeface="+mn-cs"/>
      </a:defRPr>
    </a:lvl4pPr>
    <a:lvl5pPr marL="2102324" algn="l" defTabSz="1051165" rtl="0" eaLnBrk="1" latinLnBrk="0" hangingPunct="1">
      <a:defRPr sz="1500" kern="1200">
        <a:solidFill>
          <a:schemeClr val="tx1"/>
        </a:solidFill>
        <a:latin typeface="+mn-lt"/>
        <a:ea typeface="+mn-ea"/>
        <a:cs typeface="+mn-cs"/>
      </a:defRPr>
    </a:lvl5pPr>
    <a:lvl6pPr marL="2627907" algn="l" defTabSz="1051165" rtl="0" eaLnBrk="1" latinLnBrk="0" hangingPunct="1">
      <a:defRPr sz="1500" kern="1200">
        <a:solidFill>
          <a:schemeClr val="tx1"/>
        </a:solidFill>
        <a:latin typeface="+mn-lt"/>
        <a:ea typeface="+mn-ea"/>
        <a:cs typeface="+mn-cs"/>
      </a:defRPr>
    </a:lvl6pPr>
    <a:lvl7pPr marL="3153488" algn="l" defTabSz="1051165" rtl="0" eaLnBrk="1" latinLnBrk="0" hangingPunct="1">
      <a:defRPr sz="1500" kern="1200">
        <a:solidFill>
          <a:schemeClr val="tx1"/>
        </a:solidFill>
        <a:latin typeface="+mn-lt"/>
        <a:ea typeface="+mn-ea"/>
        <a:cs typeface="+mn-cs"/>
      </a:defRPr>
    </a:lvl7pPr>
    <a:lvl8pPr marL="3679068" algn="l" defTabSz="1051165" rtl="0" eaLnBrk="1" latinLnBrk="0" hangingPunct="1">
      <a:defRPr sz="1500" kern="1200">
        <a:solidFill>
          <a:schemeClr val="tx1"/>
        </a:solidFill>
        <a:latin typeface="+mn-lt"/>
        <a:ea typeface="+mn-ea"/>
        <a:cs typeface="+mn-cs"/>
      </a:defRPr>
    </a:lvl8pPr>
    <a:lvl9pPr marL="4204650" algn="l" defTabSz="1051165"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latin typeface="Segoe UI" panose="020B0502040204020203" pitchFamily="34" charset="0"/>
                <a:cs typeface="Segoe UI" panose="020B0502040204020203" pitchFamily="34" charset="0"/>
              </a:rPr>
              <a:t>ESG on</a:t>
            </a:r>
            <a:r>
              <a:rPr lang="en-IN" sz="1200" baseline="0" dirty="0">
                <a:latin typeface="Segoe UI" panose="020B0502040204020203" pitchFamily="34" charset="0"/>
                <a:cs typeface="Segoe UI" panose="020B0502040204020203" pitchFamily="34" charset="0"/>
              </a:rPr>
              <a:t> the Ground: </a:t>
            </a:r>
            <a:r>
              <a:rPr lang="en-IN" sz="1200" dirty="0">
                <a:latin typeface="Segoe UI" panose="020B0502040204020203" pitchFamily="34" charset="0"/>
                <a:cs typeface="Segoe UI" panose="020B0502040204020203" pitchFamily="34" charset="0"/>
              </a:rPr>
              <a:t>https://flow.db.com/more/macro-and-markets/esg-on-the-ground</a:t>
            </a:r>
          </a:p>
          <a:p>
            <a:pPr marL="0" marR="0" indent="0" algn="l" defTabSz="1051165"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egoe UI" panose="020B0502040204020203" pitchFamily="34" charset="0"/>
                <a:ea typeface="+mn-ea"/>
                <a:cs typeface="Segoe UI" panose="020B0502040204020203" pitchFamily="34" charset="0"/>
              </a:rPr>
              <a:t>ESG at the centre of business strategy: </a:t>
            </a:r>
            <a:r>
              <a:rPr lang="en-IN" sz="1200" dirty="0">
                <a:latin typeface="Segoe UI" panose="020B0502040204020203" pitchFamily="34" charset="0"/>
                <a:cs typeface="Segoe UI" panose="020B0502040204020203" pitchFamily="34" charset="0"/>
              </a:rPr>
              <a:t>https://www.youtube.com/watch?v=Kps_f_6rluE</a:t>
            </a:r>
          </a:p>
          <a:p>
            <a:pPr marL="0" marR="0" indent="0" algn="l" defTabSz="1051165" rtl="0" eaLnBrk="1" fontAlgn="auto" latinLnBrk="0" hangingPunct="1">
              <a:lnSpc>
                <a:spcPct val="100000"/>
              </a:lnSpc>
              <a:spcBef>
                <a:spcPts val="0"/>
              </a:spcBef>
              <a:spcAft>
                <a:spcPts val="0"/>
              </a:spcAft>
              <a:buClrTx/>
              <a:buSzTx/>
              <a:buFontTx/>
              <a:buNone/>
              <a:tabLst/>
              <a:defRPr/>
            </a:pPr>
            <a:r>
              <a:rPr lang="en-IN" sz="1200" dirty="0">
                <a:latin typeface="Segoe UI" panose="020B0502040204020203" pitchFamily="34" charset="0"/>
                <a:cs typeface="Segoe UI" panose="020B0502040204020203" pitchFamily="34" charset="0"/>
              </a:rPr>
              <a:t>https://home.kpmg/xx/en/home/insights/2020/05/creating-trust-in-esg-data.html</a:t>
            </a:r>
          </a:p>
          <a:p>
            <a:pPr marL="0" marR="0" indent="0" algn="l" defTabSz="1051165" rtl="0" eaLnBrk="1" fontAlgn="auto" latinLnBrk="0" hangingPunct="1">
              <a:lnSpc>
                <a:spcPct val="100000"/>
              </a:lnSpc>
              <a:spcBef>
                <a:spcPts val="0"/>
              </a:spcBef>
              <a:spcAft>
                <a:spcPts val="0"/>
              </a:spcAft>
              <a:buClrTx/>
              <a:buSzTx/>
              <a:buFontTx/>
              <a:buNone/>
              <a:tabLst/>
              <a:defRPr/>
            </a:pPr>
            <a:r>
              <a:rPr lang="en-IN" sz="1200" dirty="0">
                <a:latin typeface="Segoe UI" panose="020B0502040204020203" pitchFamily="34" charset="0"/>
                <a:cs typeface="Segoe UI" panose="020B0502040204020203" pitchFamily="34" charset="0"/>
              </a:rPr>
              <a:t>https://www.jpmorgan.com/global/technology/blockchain</a:t>
            </a:r>
          </a:p>
          <a:p>
            <a:pPr marL="0" marR="0" indent="0" algn="l" defTabSz="1051165" rtl="0" eaLnBrk="1" fontAlgn="auto" latinLnBrk="0" hangingPunct="1">
              <a:lnSpc>
                <a:spcPct val="100000"/>
              </a:lnSpc>
              <a:spcBef>
                <a:spcPts val="0"/>
              </a:spcBef>
              <a:spcAft>
                <a:spcPts val="0"/>
              </a:spcAft>
              <a:buClrTx/>
              <a:buSzTx/>
              <a:buFontTx/>
              <a:buNone/>
              <a:tabLst/>
              <a:defRPr/>
            </a:pPr>
            <a:r>
              <a:rPr lang="en-IN" sz="1200" dirty="0">
                <a:latin typeface="Segoe UI" panose="020B0502040204020203" pitchFamily="34" charset="0"/>
                <a:cs typeface="Segoe UI" panose="020B0502040204020203" pitchFamily="34" charset="0"/>
              </a:rPr>
              <a:t>https://thefinancialbrand.com/104418/digital-banking-transformation-priorities-trends-predictions/</a:t>
            </a:r>
          </a:p>
          <a:p>
            <a:pPr marL="0" marR="0" indent="0" algn="l" defTabSz="1051165" rtl="0" eaLnBrk="1" fontAlgn="auto" latinLnBrk="0" hangingPunct="1">
              <a:lnSpc>
                <a:spcPct val="100000"/>
              </a:lnSpc>
              <a:spcBef>
                <a:spcPts val="0"/>
              </a:spcBef>
              <a:spcAft>
                <a:spcPts val="0"/>
              </a:spcAft>
              <a:buClrTx/>
              <a:buSzTx/>
              <a:buFontTx/>
              <a:buNone/>
              <a:tabLst/>
              <a:defRPr/>
            </a:pPr>
            <a:r>
              <a:rPr lang="en-IN" sz="1200" dirty="0">
                <a:latin typeface="Segoe UI" panose="020B0502040204020203" pitchFamily="34" charset="0"/>
                <a:cs typeface="Segoe UI" panose="020B0502040204020203" pitchFamily="34" charset="0"/>
              </a:rPr>
              <a:t>https://www.forbes.com/sites/ronshevlin/2021/01/18/the-5-hottest-technologies-in-banking-for-2021/?sh=4a1825f435c4</a:t>
            </a:r>
          </a:p>
        </p:txBody>
      </p:sp>
      <p:sp>
        <p:nvSpPr>
          <p:cNvPr id="4" name="Slide Number Placeholder 3"/>
          <p:cNvSpPr>
            <a:spLocks noGrp="1"/>
          </p:cNvSpPr>
          <p:nvPr>
            <p:ph type="sldNum" sz="quarter" idx="5"/>
          </p:nvPr>
        </p:nvSpPr>
        <p:spPr/>
        <p:txBody>
          <a:bodyPr/>
          <a:lstStyle/>
          <a:p>
            <a:fld id="{AA6077C7-D987-43E8-8DBF-729E2B9862E9}" type="slidenum">
              <a:rPr lang="en-GB" smtClean="0"/>
              <a:t>3</a:t>
            </a:fld>
            <a:endParaRPr lang="en-GB" dirty="0"/>
          </a:p>
        </p:txBody>
      </p:sp>
    </p:spTree>
    <p:extLst>
      <p:ext uri="{BB962C8B-B14F-4D97-AF65-F5344CB8AC3E}">
        <p14:creationId xmlns:p14="http://schemas.microsoft.com/office/powerpoint/2010/main" val="2430990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18" name="Title 1"/>
          <p:cNvSpPr>
            <a:spLocks noGrp="1"/>
          </p:cNvSpPr>
          <p:nvPr>
            <p:ph type="title"/>
          </p:nvPr>
        </p:nvSpPr>
        <p:spPr>
          <a:xfrm>
            <a:off x="565203" y="4338215"/>
            <a:ext cx="7423973" cy="1581912"/>
          </a:xfrm>
        </p:spPr>
        <p:txBody>
          <a:bodyPr wrap="square" tIns="0" bIns="0">
            <a:spAutoFit/>
          </a:bodyPr>
          <a:lstStyle>
            <a:lvl1pPr>
              <a:defRPr sz="3600">
                <a:solidFill>
                  <a:schemeClr val="accent1"/>
                </a:solidFill>
              </a:defRPr>
            </a:lvl1pPr>
          </a:lstStyle>
          <a:p>
            <a:r>
              <a:rPr lang="en-US" altLang="x-none"/>
              <a:t>Click to edit Master title style</a:t>
            </a:r>
            <a:endParaRPr lang="en-US" altLang="x-none" dirty="0"/>
          </a:p>
        </p:txBody>
      </p:sp>
      <p:sp>
        <p:nvSpPr>
          <p:cNvPr id="20" name="Subtitle 2"/>
          <p:cNvSpPr>
            <a:spLocks noGrp="1"/>
          </p:cNvSpPr>
          <p:nvPr>
            <p:ph type="body" sz="quarter" idx="10"/>
          </p:nvPr>
        </p:nvSpPr>
        <p:spPr>
          <a:xfrm>
            <a:off x="565203" y="6194685"/>
            <a:ext cx="7423973" cy="276999"/>
          </a:xfrm>
        </p:spPr>
        <p:txBody>
          <a:bodyPr wrap="square">
            <a:spAutoFit/>
          </a:bodyPr>
          <a:lstStyle>
            <a:lvl1pPr>
              <a:defRPr sz="1800">
                <a:solidFill>
                  <a:schemeClr val="accent3"/>
                </a:solidFill>
              </a:defRPr>
            </a:lvl1pPr>
          </a:lstStyle>
          <a:p>
            <a:pPr lvl="0"/>
            <a:r>
              <a:rPr lang="en-US" altLang="x-none" dirty="0"/>
              <a:t>Edit Master text styles</a:t>
            </a:r>
          </a:p>
        </p:txBody>
      </p:sp>
      <p:sp>
        <p:nvSpPr>
          <p:cNvPr id="22" name="Text Placeholder 21"/>
          <p:cNvSpPr>
            <a:spLocks noGrp="1"/>
          </p:cNvSpPr>
          <p:nvPr>
            <p:ph type="body" sz="quarter" idx="11" hasCustomPrompt="1"/>
          </p:nvPr>
        </p:nvSpPr>
        <p:spPr>
          <a:xfrm>
            <a:off x="5646547" y="6502872"/>
            <a:ext cx="2342629" cy="317236"/>
          </a:xfrm>
        </p:spPr>
        <p:txBody>
          <a:bodyPr anchor="ctr">
            <a:normAutofit/>
          </a:bodyPr>
          <a:lstStyle>
            <a:lvl1pPr algn="r">
              <a:defRPr sz="1600">
                <a:solidFill>
                  <a:schemeClr val="bg2"/>
                </a:solidFill>
              </a:defRPr>
            </a:lvl1pPr>
          </a:lstStyle>
          <a:p>
            <a:r>
              <a:rPr lang="en-US" dirty="0"/>
              <a:t>mm/</a:t>
            </a:r>
            <a:r>
              <a:rPr lang="en-US" dirty="0" err="1"/>
              <a:t>dd</a:t>
            </a:r>
            <a:r>
              <a:rPr lang="en-US" dirty="0"/>
              <a:t>/</a:t>
            </a:r>
            <a:r>
              <a:rPr lang="en-US" dirty="0" err="1"/>
              <a:t>yyyy</a:t>
            </a:r>
            <a:endParaRPr lang="en-US" dirty="0"/>
          </a:p>
        </p:txBody>
      </p:sp>
      <p:sp>
        <p:nvSpPr>
          <p:cNvPr id="23" name="Text Placeholder 23"/>
          <p:cNvSpPr>
            <a:spLocks noGrp="1"/>
          </p:cNvSpPr>
          <p:nvPr>
            <p:ph type="body" sz="quarter" idx="13" hasCustomPrompt="1"/>
          </p:nvPr>
        </p:nvSpPr>
        <p:spPr>
          <a:xfrm>
            <a:off x="565203" y="6884633"/>
            <a:ext cx="7423973" cy="246221"/>
          </a:xfrm>
        </p:spPr>
        <p:txBody>
          <a:bodyPr wrap="square">
            <a:spAutoFit/>
          </a:bodyPr>
          <a:lstStyle>
            <a:lvl1pPr>
              <a:defRPr sz="1600">
                <a:solidFill>
                  <a:schemeClr val="bg2"/>
                </a:solidFill>
              </a:defRPr>
            </a:lvl1pPr>
          </a:lstStyle>
          <a:p>
            <a:r>
              <a:rPr lang="en-US" dirty="0"/>
              <a:t>Presenter’s Name</a:t>
            </a:r>
          </a:p>
        </p:txBody>
      </p:sp>
      <p:cxnSp>
        <p:nvCxnSpPr>
          <p:cNvPr id="26" name="Straight Connector 25"/>
          <p:cNvCxnSpPr>
            <a:cxnSpLocks/>
          </p:cNvCxnSpPr>
          <p:nvPr userDrawn="1"/>
        </p:nvCxnSpPr>
        <p:spPr>
          <a:xfrm>
            <a:off x="565203" y="6820574"/>
            <a:ext cx="742492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Picture Placeholder 3"/>
          <p:cNvSpPr>
            <a:spLocks noGrp="1"/>
          </p:cNvSpPr>
          <p:nvPr>
            <p:ph type="pic" sz="quarter" idx="14" hasCustomPrompt="1"/>
          </p:nvPr>
        </p:nvSpPr>
        <p:spPr>
          <a:xfrm>
            <a:off x="0" y="0"/>
            <a:ext cx="13395159" cy="4082143"/>
          </a:xfrm>
        </p:spPr>
        <p:txBody>
          <a:bodyPr anchor="ctr">
            <a:normAutofit/>
          </a:bodyPr>
          <a:lstStyle>
            <a:lvl1pPr algn="ctr">
              <a:defRPr sz="1400"/>
            </a:lvl1pPr>
          </a:lstStyle>
          <a:p>
            <a:r>
              <a:rPr lang="en-GB" dirty="0"/>
              <a:t>‘Space for Cover Picture’</a:t>
            </a:r>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6628" y="4338215"/>
            <a:ext cx="3017838" cy="946772"/>
          </a:xfrm>
          <a:prstGeom prst="rect">
            <a:avLst/>
          </a:prstGeom>
        </p:spPr>
      </p:pic>
      <p:sp>
        <p:nvSpPr>
          <p:cNvPr id="17" name="Text Placeholder 3"/>
          <p:cNvSpPr>
            <a:spLocks noGrp="1"/>
          </p:cNvSpPr>
          <p:nvPr>
            <p:ph type="body" sz="quarter" idx="15" hasCustomPrompt="1"/>
          </p:nvPr>
        </p:nvSpPr>
        <p:spPr>
          <a:xfrm>
            <a:off x="11006544" y="6480269"/>
            <a:ext cx="1864740" cy="614362"/>
          </a:xfrm>
        </p:spPr>
        <p:txBody>
          <a:bodyPr/>
          <a:lstStyle>
            <a:lvl1pPr>
              <a:defRPr/>
            </a:lvl1pPr>
          </a:lstStyle>
          <a:p>
            <a:pPr lvl="0"/>
            <a:r>
              <a:rPr lang="en-US" dirty="0"/>
              <a:t>‘Space for client logo, delete if not needed’</a:t>
            </a:r>
          </a:p>
        </p:txBody>
      </p:sp>
    </p:spTree>
    <p:extLst>
      <p:ext uri="{BB962C8B-B14F-4D97-AF65-F5344CB8AC3E}">
        <p14:creationId xmlns:p14="http://schemas.microsoft.com/office/powerpoint/2010/main" val="23434289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Subtitl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42924" y="794860"/>
            <a:ext cx="1234440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34534221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valueserve Disclaimer ">
    <p:spTree>
      <p:nvGrpSpPr>
        <p:cNvPr id="1" name=""/>
        <p:cNvGrpSpPr/>
        <p:nvPr/>
      </p:nvGrpSpPr>
      <p:grpSpPr>
        <a:xfrm>
          <a:off x="0" y="0"/>
          <a:ext cx="0" cy="0"/>
          <a:chOff x="0" y="0"/>
          <a:chExt cx="0" cy="0"/>
        </a:xfrm>
      </p:grpSpPr>
      <p:sp>
        <p:nvSpPr>
          <p:cNvPr id="4"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4229562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1920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Layout">
    <p:bg>
      <p:bgPr>
        <a:solidFill>
          <a:srgbClr val="CFE5F7"/>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42924" y="794860"/>
            <a:ext cx="1234440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31742424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Layout">
    <p:bg>
      <p:bgPr>
        <a:solidFill>
          <a:srgbClr val="C9C0D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42924" y="794860"/>
            <a:ext cx="1234440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79814220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Layout">
    <p:bg>
      <p:bgPr>
        <a:solidFill>
          <a:srgbClr val="E6E7E8"/>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42924" y="794860"/>
            <a:ext cx="1234440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351584669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Cover Slide">
    <p:spTree>
      <p:nvGrpSpPr>
        <p:cNvPr id="1" name=""/>
        <p:cNvGrpSpPr/>
        <p:nvPr/>
      </p:nvGrpSpPr>
      <p:grpSpPr>
        <a:xfrm>
          <a:off x="0" y="0"/>
          <a:ext cx="0" cy="0"/>
          <a:chOff x="0" y="0"/>
          <a:chExt cx="0" cy="0"/>
        </a:xfrm>
      </p:grpSpPr>
      <p:sp>
        <p:nvSpPr>
          <p:cNvPr id="18" name="Title 1"/>
          <p:cNvSpPr>
            <a:spLocks noGrp="1"/>
          </p:cNvSpPr>
          <p:nvPr>
            <p:ph type="title"/>
          </p:nvPr>
        </p:nvSpPr>
        <p:spPr>
          <a:xfrm>
            <a:off x="565203" y="4621697"/>
            <a:ext cx="7423973" cy="1298431"/>
          </a:xfrm>
        </p:spPr>
        <p:txBody>
          <a:bodyPr wrap="square" tIns="0" bIns="0" anchor="b">
            <a:noAutofit/>
          </a:bodyPr>
          <a:lstStyle>
            <a:lvl1pPr>
              <a:defRPr sz="3599">
                <a:solidFill>
                  <a:schemeClr val="accent5"/>
                </a:solidFill>
              </a:defRPr>
            </a:lvl1pPr>
          </a:lstStyle>
          <a:p>
            <a:r>
              <a:rPr lang="en-US" altLang="x-none" dirty="0"/>
              <a:t>Click to edit Master title style</a:t>
            </a:r>
          </a:p>
        </p:txBody>
      </p:sp>
      <p:sp>
        <p:nvSpPr>
          <p:cNvPr id="20" name="Subtitle 2"/>
          <p:cNvSpPr>
            <a:spLocks noGrp="1"/>
          </p:cNvSpPr>
          <p:nvPr>
            <p:ph type="body" sz="quarter" idx="10"/>
          </p:nvPr>
        </p:nvSpPr>
        <p:spPr>
          <a:xfrm>
            <a:off x="565203" y="6194686"/>
            <a:ext cx="7423973" cy="276999"/>
          </a:xfrm>
        </p:spPr>
        <p:txBody>
          <a:bodyPr wrap="square">
            <a:spAutoFit/>
          </a:bodyPr>
          <a:lstStyle>
            <a:lvl1pPr>
              <a:defRPr sz="1800">
                <a:solidFill>
                  <a:schemeClr val="accent2"/>
                </a:solidFill>
              </a:defRPr>
            </a:lvl1pPr>
          </a:lstStyle>
          <a:p>
            <a:pPr lvl="0"/>
            <a:r>
              <a:rPr lang="en-US" altLang="x-none" dirty="0"/>
              <a:t>Edit Master text styles</a:t>
            </a:r>
          </a:p>
        </p:txBody>
      </p:sp>
      <p:sp>
        <p:nvSpPr>
          <p:cNvPr id="22" name="Text Placeholder 21"/>
          <p:cNvSpPr>
            <a:spLocks noGrp="1"/>
          </p:cNvSpPr>
          <p:nvPr>
            <p:ph type="body" sz="quarter" idx="11" hasCustomPrompt="1"/>
          </p:nvPr>
        </p:nvSpPr>
        <p:spPr>
          <a:xfrm>
            <a:off x="5646548" y="6502873"/>
            <a:ext cx="2342629" cy="317236"/>
          </a:xfrm>
        </p:spPr>
        <p:txBody>
          <a:bodyPr anchor="ctr">
            <a:normAutofit/>
          </a:bodyPr>
          <a:lstStyle>
            <a:lvl1pPr algn="r">
              <a:defRPr sz="1600">
                <a:solidFill>
                  <a:schemeClr val="bg2"/>
                </a:solidFill>
              </a:defRPr>
            </a:lvl1pPr>
          </a:lstStyle>
          <a:p>
            <a:r>
              <a:rPr lang="en-US" dirty="0"/>
              <a:t>mm/</a:t>
            </a:r>
            <a:r>
              <a:rPr lang="en-US" dirty="0" err="1"/>
              <a:t>dd</a:t>
            </a:r>
            <a:r>
              <a:rPr lang="en-US" dirty="0"/>
              <a:t>/</a:t>
            </a:r>
            <a:r>
              <a:rPr lang="en-US" dirty="0" err="1"/>
              <a:t>yyyy</a:t>
            </a:r>
            <a:endParaRPr lang="en-US" dirty="0"/>
          </a:p>
        </p:txBody>
      </p:sp>
      <p:sp>
        <p:nvSpPr>
          <p:cNvPr id="23" name="Text Placeholder 23"/>
          <p:cNvSpPr>
            <a:spLocks noGrp="1"/>
          </p:cNvSpPr>
          <p:nvPr>
            <p:ph type="body" sz="quarter" idx="13" hasCustomPrompt="1"/>
          </p:nvPr>
        </p:nvSpPr>
        <p:spPr>
          <a:xfrm>
            <a:off x="565203" y="6884634"/>
            <a:ext cx="7423973" cy="246221"/>
          </a:xfrm>
        </p:spPr>
        <p:txBody>
          <a:bodyPr wrap="square">
            <a:spAutoFit/>
          </a:bodyPr>
          <a:lstStyle>
            <a:lvl1pPr>
              <a:defRPr sz="1600">
                <a:solidFill>
                  <a:schemeClr val="bg2"/>
                </a:solidFill>
              </a:defRPr>
            </a:lvl1pPr>
          </a:lstStyle>
          <a:p>
            <a:r>
              <a:rPr lang="en-US" dirty="0"/>
              <a:t>Presenter’s Name</a:t>
            </a:r>
          </a:p>
        </p:txBody>
      </p:sp>
      <p:cxnSp>
        <p:nvCxnSpPr>
          <p:cNvPr id="26" name="Straight Connector 25"/>
          <p:cNvCxnSpPr>
            <a:cxnSpLocks/>
          </p:cNvCxnSpPr>
          <p:nvPr userDrawn="1"/>
        </p:nvCxnSpPr>
        <p:spPr>
          <a:xfrm>
            <a:off x="565204" y="6820574"/>
            <a:ext cx="742492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Picture Placeholder 3"/>
          <p:cNvSpPr>
            <a:spLocks noGrp="1"/>
          </p:cNvSpPr>
          <p:nvPr>
            <p:ph type="pic" sz="quarter" idx="14" hasCustomPrompt="1"/>
          </p:nvPr>
        </p:nvSpPr>
        <p:spPr>
          <a:xfrm>
            <a:off x="0" y="1"/>
            <a:ext cx="13428663" cy="4082143"/>
          </a:xfrm>
        </p:spPr>
        <p:txBody>
          <a:bodyPr anchor="ctr">
            <a:normAutofit/>
          </a:bodyPr>
          <a:lstStyle>
            <a:lvl1pPr algn="ctr">
              <a:defRPr sz="1400"/>
            </a:lvl1pPr>
          </a:lstStyle>
          <a:p>
            <a:r>
              <a:rPr lang="en-GB" dirty="0"/>
              <a:t>‘Space for Cover Picture’</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600649" y="6194686"/>
            <a:ext cx="3176320" cy="741141"/>
          </a:xfrm>
          <a:prstGeom prst="rect">
            <a:avLst/>
          </a:prstGeom>
        </p:spPr>
      </p:pic>
    </p:spTree>
    <p:extLst>
      <p:ext uri="{BB962C8B-B14F-4D97-AF65-F5344CB8AC3E}">
        <p14:creationId xmlns:p14="http://schemas.microsoft.com/office/powerpoint/2010/main" val="274165460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with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978AE68-5CE6-48A0-9F11-B80CF242D383}"/>
              </a:ext>
            </a:extLst>
          </p:cNvPr>
          <p:cNvGraphicFramePr>
            <a:graphicFrameLocks noChangeAspect="1"/>
          </p:cNvGraphicFramePr>
          <p:nvPr userDrawn="1">
            <p:custDataLst>
              <p:tags r:id="rId3"/>
            </p:custDataLst>
            <p:extLst>
              <p:ext uri="{D42A27DB-BD31-4B8C-83A1-F6EECF244321}">
                <p14:modId xmlns:p14="http://schemas.microsoft.com/office/powerpoint/2010/main" val="109682152"/>
              </p:ext>
            </p:extLst>
          </p:nvPr>
        </p:nvGraphicFramePr>
        <p:xfrm>
          <a:off x="1749" y="1749"/>
          <a:ext cx="1749" cy="1749"/>
        </p:xfrm>
        <a:graphic>
          <a:graphicData uri="http://schemas.openxmlformats.org/presentationml/2006/ole">
            <mc:AlternateContent xmlns:mc="http://schemas.openxmlformats.org/markup-compatibility/2006">
              <mc:Choice xmlns:v="urn:schemas-microsoft-com:vml" Requires="v">
                <p:oleObj spid="_x0000_s8299" name="think-cell Slide" r:id="rId5" imgW="421" imgH="423" progId="TCLayout.ActiveDocument.1">
                  <p:embed/>
                </p:oleObj>
              </mc:Choice>
              <mc:Fallback>
                <p:oleObj name="think-cell Slide" r:id="rId5" imgW="421" imgH="423" progId="TCLayout.ActiveDocument.1">
                  <p:embed/>
                  <p:pic>
                    <p:nvPicPr>
                      <p:cNvPr id="3" name="Object 2" hidden="1">
                        <a:extLst>
                          <a:ext uri="{FF2B5EF4-FFF2-40B4-BE49-F238E27FC236}">
                            <a16:creationId xmlns:a16="http://schemas.microsoft.com/office/drawing/2014/main" id="{1978AE68-5CE6-48A0-9F11-B80CF242D383}"/>
                          </a:ext>
                        </a:extLst>
                      </p:cNvPr>
                      <p:cNvPicPr/>
                      <p:nvPr/>
                    </p:nvPicPr>
                    <p:blipFill>
                      <a:blip r:embed="rId6"/>
                      <a:stretch>
                        <a:fillRect/>
                      </a:stretch>
                    </p:blipFill>
                    <p:spPr>
                      <a:xfrm>
                        <a:off x="1749" y="1749"/>
                        <a:ext cx="1749" cy="1749"/>
                      </a:xfrm>
                      <a:prstGeom prst="rect">
                        <a:avLst/>
                      </a:prstGeom>
                    </p:spPr>
                  </p:pic>
                </p:oleObj>
              </mc:Fallback>
            </mc:AlternateContent>
          </a:graphicData>
        </a:graphic>
      </p:graphicFrame>
      <p:sp>
        <p:nvSpPr>
          <p:cNvPr id="11" name="Title 1">
            <a:extLst>
              <a:ext uri="{FF2B5EF4-FFF2-40B4-BE49-F238E27FC236}">
                <a16:creationId xmlns:a16="http://schemas.microsoft.com/office/drawing/2014/main" id="{E260285C-69C9-4919-B7F7-165FF89CFDEC}"/>
              </a:ext>
            </a:extLst>
          </p:cNvPr>
          <p:cNvSpPr>
            <a:spLocks noGrp="1"/>
          </p:cNvSpPr>
          <p:nvPr>
            <p:ph type="title" hasCustomPrompt="1"/>
          </p:nvPr>
        </p:nvSpPr>
        <p:spPr>
          <a:xfrm>
            <a:off x="646955" y="433057"/>
            <a:ext cx="12094539" cy="604266"/>
          </a:xfrm>
        </p:spPr>
        <p:txBody>
          <a:bodyPr vert="horz" anchor="ctr">
            <a:noAutofit/>
          </a:bodyPr>
          <a:lstStyle>
            <a:lvl1pPr>
              <a:defRPr>
                <a:solidFill>
                  <a:schemeClr val="accent1"/>
                </a:solidFill>
              </a:defRPr>
            </a:lvl1pPr>
          </a:lstStyle>
          <a:p>
            <a:r>
              <a:rPr lang="en-US" dirty="0"/>
              <a:t>H1 placeholder.</a:t>
            </a:r>
            <a:endParaRPr lang="en-GB" dirty="0"/>
          </a:p>
        </p:txBody>
      </p:sp>
      <p:sp>
        <p:nvSpPr>
          <p:cNvPr id="7" name="Text Placeholder 6">
            <a:extLst>
              <a:ext uri="{FF2B5EF4-FFF2-40B4-BE49-F238E27FC236}">
                <a16:creationId xmlns:a16="http://schemas.microsoft.com/office/drawing/2014/main" id="{D472F869-0857-4E9E-956E-92A74599D8AD}"/>
              </a:ext>
            </a:extLst>
          </p:cNvPr>
          <p:cNvSpPr>
            <a:spLocks noGrp="1"/>
          </p:cNvSpPr>
          <p:nvPr>
            <p:ph type="body" sz="quarter" idx="19" hasCustomPrompt="1"/>
          </p:nvPr>
        </p:nvSpPr>
        <p:spPr>
          <a:xfrm>
            <a:off x="646954" y="1047394"/>
            <a:ext cx="12094540" cy="502855"/>
          </a:xfrm>
        </p:spPr>
        <p:txBody>
          <a:bodyPr anchor="t">
            <a:noAutofit/>
          </a:bodyPr>
          <a:lstStyle>
            <a:lvl1pPr marL="0" indent="0">
              <a:buFontTx/>
              <a:buNone/>
              <a:defRPr sz="1762"/>
            </a:lvl1pPr>
          </a:lstStyle>
          <a:p>
            <a:pPr lvl="0"/>
            <a:r>
              <a:rPr lang="en-US" dirty="0"/>
              <a:t>Subtitle goes here</a:t>
            </a:r>
            <a:endParaRPr lang="en-IN" dirty="0"/>
          </a:p>
        </p:txBody>
      </p:sp>
    </p:spTree>
    <p:custDataLst>
      <p:tags r:id="rId2"/>
    </p:custDataLst>
    <p:extLst>
      <p:ext uri="{BB962C8B-B14F-4D97-AF65-F5344CB8AC3E}">
        <p14:creationId xmlns:p14="http://schemas.microsoft.com/office/powerpoint/2010/main" val="19476122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Slide">
    <p:spTree>
      <p:nvGrpSpPr>
        <p:cNvPr id="1" name=""/>
        <p:cNvGrpSpPr/>
        <p:nvPr/>
      </p:nvGrpSpPr>
      <p:grpSpPr>
        <a:xfrm>
          <a:off x="0" y="0"/>
          <a:ext cx="0" cy="0"/>
          <a:chOff x="0" y="0"/>
          <a:chExt cx="0" cy="0"/>
        </a:xfrm>
      </p:grpSpPr>
      <p:graphicFrame>
        <p:nvGraphicFramePr>
          <p:cNvPr id="6" name="Rectangle 92" hidden="1"/>
          <p:cNvGraphicFramePr>
            <a:graphicFrameLocks/>
          </p:cNvGraphicFramePr>
          <p:nvPr>
            <p:custDataLst>
              <p:tags r:id="rId2"/>
            </p:custDataLst>
          </p:nvPr>
        </p:nvGraphicFramePr>
        <p:xfrm>
          <a:off x="0" y="1"/>
          <a:ext cx="215401" cy="174625"/>
        </p:xfrm>
        <a:graphic>
          <a:graphicData uri="http://schemas.openxmlformats.org/presentationml/2006/ole">
            <mc:AlternateContent xmlns:mc="http://schemas.openxmlformats.org/markup-compatibility/2006">
              <mc:Choice xmlns:v="urn:schemas-microsoft-com:vml" Requires="v">
                <p:oleObj spid="_x0000_s2155" name="think-cell Slide" r:id="rId4" imgW="0" imgH="0" progId="TCLayout.ActiveDocument.1">
                  <p:embed/>
                </p:oleObj>
              </mc:Choice>
              <mc:Fallback>
                <p:oleObj name="think-cell Slide" r:id="rId4" imgW="0" imgH="0" progId="TCLayout.ActiveDocument.1">
                  <p:embed/>
                  <p:pic>
                    <p:nvPicPr>
                      <p:cNvPr id="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401"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tangle 2"/>
          <p:cNvSpPr>
            <a:spLocks noGrp="1" noChangeArrowheads="1"/>
          </p:cNvSpPr>
          <p:nvPr>
            <p:ph type="title" hasCustomPrompt="1"/>
          </p:nvPr>
        </p:nvSpPr>
        <p:spPr bwMode="auto">
          <a:xfrm>
            <a:off x="565203" y="4338215"/>
            <a:ext cx="7423973" cy="1578894"/>
          </a:xfrm>
          <a:prstGeom prst="rect">
            <a:avLst/>
          </a:prstGeom>
          <a:noFill/>
          <a:ln w="9525">
            <a:noFill/>
            <a:miter lim="800000"/>
            <a:headEnd/>
            <a:tailEnd/>
          </a:ln>
          <a:effectLst/>
        </p:spPr>
        <p:txBody>
          <a:bodyPr tIns="0" bIns="0">
            <a:spAutoFit/>
          </a:bodyPr>
          <a:lstStyle>
            <a:lvl1pPr>
              <a:defRPr sz="3600" b="0">
                <a:solidFill>
                  <a:schemeClr val="accent1"/>
                </a:solidFill>
              </a:defRPr>
            </a:lvl1pPr>
          </a:lstStyle>
          <a:p>
            <a:r>
              <a:rPr lang="en-US" dirty="0"/>
              <a:t>Title is maximum</a:t>
            </a:r>
            <a:br>
              <a:rPr lang="en-US" dirty="0"/>
            </a:br>
            <a:r>
              <a:rPr lang="en-US" dirty="0"/>
              <a:t>three lines and </a:t>
            </a:r>
            <a:br>
              <a:rPr lang="en-US" dirty="0"/>
            </a:br>
            <a:r>
              <a:rPr lang="en-US" dirty="0"/>
              <a:t>set in 36pt</a:t>
            </a:r>
            <a:endParaRPr lang="en-GB" dirty="0"/>
          </a:p>
        </p:txBody>
      </p:sp>
      <p:sp>
        <p:nvSpPr>
          <p:cNvPr id="15" name="Picture Placeholder 3"/>
          <p:cNvSpPr>
            <a:spLocks noGrp="1"/>
          </p:cNvSpPr>
          <p:nvPr>
            <p:ph type="pic" sz="quarter" idx="14" hasCustomPrompt="1"/>
          </p:nvPr>
        </p:nvSpPr>
        <p:spPr>
          <a:xfrm>
            <a:off x="0" y="0"/>
            <a:ext cx="13428663" cy="4082143"/>
          </a:xfrm>
        </p:spPr>
        <p:txBody>
          <a:bodyPr anchor="ctr">
            <a:normAutofit/>
          </a:bodyPr>
          <a:lstStyle>
            <a:lvl1pPr algn="ctr">
              <a:defRPr sz="1400"/>
            </a:lvl1pPr>
          </a:lstStyle>
          <a:p>
            <a:r>
              <a:rPr lang="en-GB" dirty="0"/>
              <a:t>‘Space for Cover Picture’</a:t>
            </a:r>
            <a:endParaRPr lang="en-US" dirty="0"/>
          </a:p>
        </p:txBody>
      </p:sp>
      <p:sp>
        <p:nvSpPr>
          <p:cNvPr id="13" name="Text Placeholder 3"/>
          <p:cNvSpPr>
            <a:spLocks noGrp="1"/>
          </p:cNvSpPr>
          <p:nvPr>
            <p:ph type="body" sz="quarter" idx="15" hasCustomPrompt="1"/>
          </p:nvPr>
        </p:nvSpPr>
        <p:spPr>
          <a:xfrm>
            <a:off x="11006544" y="6480269"/>
            <a:ext cx="1864740" cy="614362"/>
          </a:xfrm>
        </p:spPr>
        <p:txBody>
          <a:bodyPr/>
          <a:lstStyle>
            <a:lvl1pPr>
              <a:defRPr/>
            </a:lvl1pPr>
          </a:lstStyle>
          <a:p>
            <a:pPr lvl="0"/>
            <a:r>
              <a:rPr lang="en-US" dirty="0"/>
              <a:t>‘Space for client logo, delete if not needed’</a:t>
            </a:r>
          </a:p>
        </p:txBody>
      </p:sp>
      <p:sp>
        <p:nvSpPr>
          <p:cNvPr id="18" name="Subtitle 2"/>
          <p:cNvSpPr>
            <a:spLocks noGrp="1"/>
          </p:cNvSpPr>
          <p:nvPr>
            <p:ph type="body" sz="quarter" idx="10" hasCustomPrompt="1"/>
          </p:nvPr>
        </p:nvSpPr>
        <p:spPr>
          <a:xfrm>
            <a:off x="565203" y="6194685"/>
            <a:ext cx="7423973" cy="276999"/>
          </a:xfrm>
        </p:spPr>
        <p:txBody>
          <a:bodyPr wrap="square">
            <a:spAutoFit/>
          </a:bodyPr>
          <a:lstStyle>
            <a:lvl1pPr>
              <a:defRPr sz="1800">
                <a:solidFill>
                  <a:schemeClr val="accent3"/>
                </a:solidFill>
              </a:defRPr>
            </a:lvl1pPr>
          </a:lstStyle>
          <a:p>
            <a:pPr lvl="0"/>
            <a:r>
              <a:rPr lang="en-US" altLang="x-none" dirty="0"/>
              <a:t>The subtitle is one line and set in 18pt</a:t>
            </a:r>
          </a:p>
        </p:txBody>
      </p:sp>
      <p:sp>
        <p:nvSpPr>
          <p:cNvPr id="19" name="Text Placeholder 21"/>
          <p:cNvSpPr>
            <a:spLocks noGrp="1"/>
          </p:cNvSpPr>
          <p:nvPr>
            <p:ph type="body" sz="quarter" idx="11" hasCustomPrompt="1"/>
          </p:nvPr>
        </p:nvSpPr>
        <p:spPr>
          <a:xfrm>
            <a:off x="5646547" y="6502872"/>
            <a:ext cx="2342629" cy="317236"/>
          </a:xfrm>
        </p:spPr>
        <p:txBody>
          <a:bodyPr anchor="ctr">
            <a:normAutofit/>
          </a:bodyPr>
          <a:lstStyle>
            <a:lvl1pPr algn="r">
              <a:defRPr sz="1600">
                <a:solidFill>
                  <a:schemeClr val="bg2"/>
                </a:solidFill>
              </a:defRPr>
            </a:lvl1pPr>
          </a:lstStyle>
          <a:p>
            <a:r>
              <a:rPr lang="en-US" dirty="0"/>
              <a:t>mm/</a:t>
            </a:r>
            <a:r>
              <a:rPr lang="en-US" dirty="0" err="1"/>
              <a:t>dd</a:t>
            </a:r>
            <a:r>
              <a:rPr lang="en-US" dirty="0"/>
              <a:t>/</a:t>
            </a:r>
            <a:r>
              <a:rPr lang="en-US" dirty="0" err="1"/>
              <a:t>yyyy</a:t>
            </a:r>
            <a:endParaRPr lang="en-US" dirty="0"/>
          </a:p>
        </p:txBody>
      </p:sp>
      <p:sp>
        <p:nvSpPr>
          <p:cNvPr id="20" name="Text Placeholder 23"/>
          <p:cNvSpPr>
            <a:spLocks noGrp="1"/>
          </p:cNvSpPr>
          <p:nvPr>
            <p:ph type="body" sz="quarter" idx="13" hasCustomPrompt="1"/>
          </p:nvPr>
        </p:nvSpPr>
        <p:spPr>
          <a:xfrm>
            <a:off x="565203" y="6884633"/>
            <a:ext cx="7423973" cy="246221"/>
          </a:xfrm>
        </p:spPr>
        <p:txBody>
          <a:bodyPr wrap="square">
            <a:spAutoFit/>
          </a:bodyPr>
          <a:lstStyle>
            <a:lvl1pPr>
              <a:defRPr sz="1600">
                <a:solidFill>
                  <a:schemeClr val="bg2"/>
                </a:solidFill>
              </a:defRPr>
            </a:lvl1pPr>
          </a:lstStyle>
          <a:p>
            <a:r>
              <a:rPr lang="en-US" dirty="0"/>
              <a:t>Presenter’s Name</a:t>
            </a:r>
          </a:p>
        </p:txBody>
      </p:sp>
      <p:cxnSp>
        <p:nvCxnSpPr>
          <p:cNvPr id="22" name="Straight Connector 21"/>
          <p:cNvCxnSpPr>
            <a:cxnSpLocks/>
          </p:cNvCxnSpPr>
          <p:nvPr userDrawn="1"/>
        </p:nvCxnSpPr>
        <p:spPr>
          <a:xfrm>
            <a:off x="565203" y="6820574"/>
            <a:ext cx="7424928"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866628" y="4338215"/>
            <a:ext cx="3017838" cy="946772"/>
          </a:xfrm>
          <a:prstGeom prst="rect">
            <a:avLst/>
          </a:prstGeom>
        </p:spPr>
      </p:pic>
      <p:sp>
        <p:nvSpPr>
          <p:cNvPr id="17" name="Rectangle 16"/>
          <p:cNvSpPr/>
          <p:nvPr userDrawn="1"/>
        </p:nvSpPr>
        <p:spPr>
          <a:xfrm>
            <a:off x="-1857829" y="1481138"/>
            <a:ext cx="1637145" cy="553998"/>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On</a:t>
            </a:r>
            <a:r>
              <a:rPr lang="en-US" sz="1000" kern="0" baseline="0" noProof="0" dirty="0">
                <a:solidFill>
                  <a:schemeClr val="bg2"/>
                </a:solidFill>
                <a:latin typeface="+mn-lt"/>
                <a:ea typeface="+mn-ea"/>
                <a:cs typeface="+mn-cs"/>
              </a:rPr>
              <a:t> this cover, half of the slide can have </a:t>
            </a:r>
            <a:r>
              <a:rPr lang="en-US" sz="1000" kern="0" noProof="0" dirty="0">
                <a:solidFill>
                  <a:schemeClr val="bg2"/>
                </a:solidFill>
                <a:latin typeface="+mn-lt"/>
                <a:ea typeface="+mn-ea"/>
                <a:cs typeface="+mn-cs"/>
              </a:rPr>
              <a:t>infographic or picture.</a:t>
            </a:r>
          </a:p>
        </p:txBody>
      </p:sp>
      <p:sp>
        <p:nvSpPr>
          <p:cNvPr id="23" name="Rectangle 22"/>
          <p:cNvSpPr/>
          <p:nvPr userDrawn="1"/>
        </p:nvSpPr>
        <p:spPr>
          <a:xfrm>
            <a:off x="-1857829" y="2098956"/>
            <a:ext cx="1637145" cy="861774"/>
          </a:xfrm>
          <a:prstGeom prst="rect">
            <a:avLst/>
          </a:prstGeom>
        </p:spPr>
        <p:txBody>
          <a:bodyPr wrap="square" lIns="0" rIns="0">
            <a:spAutoFit/>
          </a:bodyPr>
          <a:lstStyle/>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image/infographic from </a:t>
            </a:r>
            <a:r>
              <a:rPr lang="en-US" sz="1000" b="1" kern="0" noProof="0" dirty="0">
                <a:solidFill>
                  <a:schemeClr val="bg2"/>
                </a:solidFill>
                <a:latin typeface="+mn-lt"/>
                <a:ea typeface="+mn-ea"/>
                <a:cs typeface="+mn-cs"/>
              </a:rPr>
              <a:t>Library&gt;Cover images&gt;Half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p:txBody>
      </p:sp>
    </p:spTree>
    <p:extLst>
      <p:ext uri="{BB962C8B-B14F-4D97-AF65-F5344CB8AC3E}">
        <p14:creationId xmlns:p14="http://schemas.microsoft.com/office/powerpoint/2010/main" val="3313525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Breaker">
    <p:bg>
      <p:bgPr>
        <a:solidFill>
          <a:srgbClr val="D7E7F7"/>
        </a:solidFill>
        <a:effectLst/>
      </p:bgPr>
    </p:bg>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nvPr>
        </p:nvGraphicFramePr>
        <p:xfrm>
          <a:off x="0" y="1"/>
          <a:ext cx="215203" cy="174845"/>
        </p:xfrm>
        <a:graphic>
          <a:graphicData uri="http://schemas.openxmlformats.org/presentationml/2006/ole">
            <mc:AlternateContent xmlns:mc="http://schemas.openxmlformats.org/markup-compatibility/2006">
              <mc:Choice xmlns:v="urn:schemas-microsoft-com:vml" Requires="v">
                <p:oleObj spid="_x0000_s3179"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userDrawn="1"/>
        </p:nvSpPr>
        <p:spPr>
          <a:xfrm>
            <a:off x="-2334082" y="3589338"/>
            <a:ext cx="2056826" cy="553998"/>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kern="0" noProof="0" dirty="0">
                <a:solidFill>
                  <a:schemeClr val="bg2"/>
                </a:solidFill>
                <a:latin typeface="+mn-lt"/>
                <a:ea typeface="+mn-ea"/>
                <a:cs typeface="+mn-cs"/>
              </a:rPr>
              <a:t>Standard Divider slide could be used with both infographic and picture cover page.</a:t>
            </a:r>
            <a:endParaRPr lang="en-US" sz="1000" b="0" kern="0" noProof="0" dirty="0">
              <a:solidFill>
                <a:schemeClr val="bg2"/>
              </a:solidFill>
              <a:latin typeface="+mn-lt"/>
              <a:ea typeface="+mn-ea"/>
              <a:cs typeface="+mn-cs"/>
            </a:endParaRPr>
          </a:p>
        </p:txBody>
      </p:sp>
      <p:grpSp>
        <p:nvGrpSpPr>
          <p:cNvPr id="22" name="Group 21"/>
          <p:cNvGrpSpPr/>
          <p:nvPr userDrawn="1"/>
        </p:nvGrpSpPr>
        <p:grpSpPr>
          <a:xfrm>
            <a:off x="4007055" y="1133113"/>
            <a:ext cx="8704728" cy="6420218"/>
            <a:chOff x="735726" y="1020138"/>
            <a:chExt cx="7922092" cy="5847385"/>
          </a:xfrm>
        </p:grpSpPr>
        <p:sp>
          <p:nvSpPr>
            <p:cNvPr id="23" name="Rectangle 3"/>
            <p:cNvSpPr/>
            <p:nvPr userDrawn="1"/>
          </p:nvSpPr>
          <p:spPr>
            <a:xfrm rot="2700000">
              <a:off x="3801387" y="742685"/>
              <a:ext cx="1790769" cy="7922092"/>
            </a:xfrm>
            <a:custGeom>
              <a:avLst/>
              <a:gdLst>
                <a:gd name="connsiteX0" fmla="*/ 0 w 1771355"/>
                <a:gd name="connsiteY0" fmla="*/ 0 h 8124148"/>
                <a:gd name="connsiteX1" fmla="*/ 1771355 w 1771355"/>
                <a:gd name="connsiteY1" fmla="*/ 0 h 8124148"/>
                <a:gd name="connsiteX2" fmla="*/ 1771355 w 1771355"/>
                <a:gd name="connsiteY2" fmla="*/ 8124148 h 8124148"/>
                <a:gd name="connsiteX3" fmla="*/ 0 w 1771355"/>
                <a:gd name="connsiteY3" fmla="*/ 8124148 h 8124148"/>
                <a:gd name="connsiteX4" fmla="*/ 0 w 1771355"/>
                <a:gd name="connsiteY4" fmla="*/ 0 h 8124148"/>
                <a:gd name="connsiteX0" fmla="*/ 0 w 1771355"/>
                <a:gd name="connsiteY0" fmla="*/ 0 h 8124148"/>
                <a:gd name="connsiteX1" fmla="*/ 1771355 w 1771355"/>
                <a:gd name="connsiteY1" fmla="*/ 0 h 8124148"/>
                <a:gd name="connsiteX2" fmla="*/ 1771355 w 1771355"/>
                <a:gd name="connsiteY2" fmla="*/ 8124148 h 8124148"/>
                <a:gd name="connsiteX3" fmla="*/ 6736 w 1771355"/>
                <a:gd name="connsiteY3" fmla="*/ 7922092 h 8124148"/>
                <a:gd name="connsiteX4" fmla="*/ 0 w 1771355"/>
                <a:gd name="connsiteY4" fmla="*/ 0 h 8124148"/>
                <a:gd name="connsiteX0" fmla="*/ 0 w 1771355"/>
                <a:gd name="connsiteY0" fmla="*/ 0 h 7922092"/>
                <a:gd name="connsiteX1" fmla="*/ 1771355 w 1771355"/>
                <a:gd name="connsiteY1" fmla="*/ 0 h 7922092"/>
                <a:gd name="connsiteX2" fmla="*/ 1771355 w 1771355"/>
                <a:gd name="connsiteY2" fmla="*/ 6144002 h 7922092"/>
                <a:gd name="connsiteX3" fmla="*/ 6736 w 1771355"/>
                <a:gd name="connsiteY3" fmla="*/ 7922092 h 7922092"/>
                <a:gd name="connsiteX4" fmla="*/ 0 w 1771355"/>
                <a:gd name="connsiteY4" fmla="*/ 0 h 792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355" h="7922092">
                  <a:moveTo>
                    <a:pt x="0" y="0"/>
                  </a:moveTo>
                  <a:lnTo>
                    <a:pt x="1771355" y="0"/>
                  </a:lnTo>
                  <a:lnTo>
                    <a:pt x="1771355" y="6144002"/>
                  </a:lnTo>
                  <a:lnTo>
                    <a:pt x="6736" y="7922092"/>
                  </a:lnTo>
                  <a:cubicBezTo>
                    <a:pt x="4491" y="5281395"/>
                    <a:pt x="2245" y="2640697"/>
                    <a:pt x="0" y="0"/>
                  </a:cubicBezTo>
                  <a:close/>
                </a:path>
              </a:pathLst>
            </a:custGeom>
            <a:solidFill>
              <a:srgbClr val="9999B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25" name="Rectangle 24"/>
            <p:cNvSpPr/>
            <p:nvPr userDrawn="1"/>
          </p:nvSpPr>
          <p:spPr>
            <a:xfrm>
              <a:off x="6557963" y="1958405"/>
              <a:ext cx="1760399" cy="4909118"/>
            </a:xfrm>
            <a:prstGeom prst="rect">
              <a:avLst/>
            </a:prstGeom>
            <a:solidFill>
              <a:srgbClr val="5BB7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26" name="Freeform 17"/>
            <p:cNvSpPr/>
            <p:nvPr userDrawn="1"/>
          </p:nvSpPr>
          <p:spPr>
            <a:xfrm>
              <a:off x="6556290" y="1874970"/>
              <a:ext cx="1509803" cy="2230277"/>
            </a:xfrm>
            <a:custGeom>
              <a:avLst/>
              <a:gdLst>
                <a:gd name="connsiteX0" fmla="*/ 114300 w 1543050"/>
                <a:gd name="connsiteY0" fmla="*/ 1590675 h 2200275"/>
                <a:gd name="connsiteX1" fmla="*/ 0 w 1543050"/>
                <a:gd name="connsiteY1" fmla="*/ 0 h 2200275"/>
                <a:gd name="connsiteX2" fmla="*/ 1543050 w 1543050"/>
                <a:gd name="connsiteY2" fmla="*/ 666750 h 2200275"/>
                <a:gd name="connsiteX3" fmla="*/ 0 w 1543050"/>
                <a:gd name="connsiteY3" fmla="*/ 2200275 h 2200275"/>
                <a:gd name="connsiteX4" fmla="*/ 0 w 1543050"/>
                <a:gd name="connsiteY4" fmla="*/ 9525 h 2200275"/>
                <a:gd name="connsiteX5" fmla="*/ 0 w 1543050"/>
                <a:gd name="connsiteY5"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0" fmla="*/ 0 w 1543050"/>
                <a:gd name="connsiteY0" fmla="*/ 0 h 2200275"/>
                <a:gd name="connsiteX1" fmla="*/ 1543050 w 1543050"/>
                <a:gd name="connsiteY1" fmla="*/ 666750 h 2200275"/>
                <a:gd name="connsiteX2" fmla="*/ 0 w 1543050"/>
                <a:gd name="connsiteY2" fmla="*/ 2200275 h 2200275"/>
                <a:gd name="connsiteX3" fmla="*/ 0 w 1543050"/>
                <a:gd name="connsiteY3" fmla="*/ 9525 h 2200275"/>
                <a:gd name="connsiteX4" fmla="*/ 0 w 1543050"/>
                <a:gd name="connsiteY4" fmla="*/ 0 h 2200275"/>
                <a:gd name="connsiteX0" fmla="*/ 0 w 1552575"/>
                <a:gd name="connsiteY0" fmla="*/ 0 h 2200275"/>
                <a:gd name="connsiteX1" fmla="*/ 1552575 w 1552575"/>
                <a:gd name="connsiteY1" fmla="*/ 647984 h 2200275"/>
                <a:gd name="connsiteX2" fmla="*/ 0 w 1552575"/>
                <a:gd name="connsiteY2" fmla="*/ 2200275 h 2200275"/>
                <a:gd name="connsiteX3" fmla="*/ 0 w 1552575"/>
                <a:gd name="connsiteY3" fmla="*/ 9525 h 2200275"/>
                <a:gd name="connsiteX4" fmla="*/ 0 w 1552575"/>
                <a:gd name="connsiteY4" fmla="*/ 0 h 2200275"/>
                <a:gd name="connsiteX0" fmla="*/ 0 w 1547813"/>
                <a:gd name="connsiteY0" fmla="*/ 0 h 2200275"/>
                <a:gd name="connsiteX1" fmla="*/ 1547813 w 1547813"/>
                <a:gd name="connsiteY1" fmla="*/ 647984 h 2200275"/>
                <a:gd name="connsiteX2" fmla="*/ 0 w 1547813"/>
                <a:gd name="connsiteY2" fmla="*/ 2200275 h 2200275"/>
                <a:gd name="connsiteX3" fmla="*/ 0 w 1547813"/>
                <a:gd name="connsiteY3" fmla="*/ 9525 h 2200275"/>
                <a:gd name="connsiteX4" fmla="*/ 0 w 1547813"/>
                <a:gd name="connsiteY4" fmla="*/ 0 h 2200275"/>
                <a:gd name="connsiteX0" fmla="*/ 0 w 1550195"/>
                <a:gd name="connsiteY0" fmla="*/ 0 h 2200275"/>
                <a:gd name="connsiteX1" fmla="*/ 1550195 w 1550195"/>
                <a:gd name="connsiteY1" fmla="*/ 647984 h 2200275"/>
                <a:gd name="connsiteX2" fmla="*/ 0 w 1550195"/>
                <a:gd name="connsiteY2" fmla="*/ 2200275 h 2200275"/>
                <a:gd name="connsiteX3" fmla="*/ 0 w 1550195"/>
                <a:gd name="connsiteY3" fmla="*/ 9525 h 2200275"/>
                <a:gd name="connsiteX4" fmla="*/ 0 w 1550195"/>
                <a:gd name="connsiteY4" fmla="*/ 0 h 2200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195" h="2200275">
                  <a:moveTo>
                    <a:pt x="0" y="0"/>
                  </a:moveTo>
                  <a:lnTo>
                    <a:pt x="1550195" y="647984"/>
                  </a:lnTo>
                  <a:lnTo>
                    <a:pt x="0" y="2200275"/>
                  </a:lnTo>
                  <a:lnTo>
                    <a:pt x="0" y="9525"/>
                  </a:lnTo>
                  <a:lnTo>
                    <a:pt x="0" y="0"/>
                  </a:lnTo>
                  <a:close/>
                </a:path>
              </a:pathLst>
            </a:custGeom>
            <a:solidFill>
              <a:srgbClr val="4C7FB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sp>
          <p:nvSpPr>
            <p:cNvPr id="27" name="Oval 26"/>
            <p:cNvSpPr/>
            <p:nvPr userDrawn="1"/>
          </p:nvSpPr>
          <p:spPr>
            <a:xfrm>
              <a:off x="6556290" y="1020138"/>
              <a:ext cx="1762072" cy="1790769"/>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ndParaRPr>
            </a:p>
          </p:txBody>
        </p:sp>
      </p:grpSp>
      <p:sp>
        <p:nvSpPr>
          <p:cNvPr id="24" name="Rectangle 2"/>
          <p:cNvSpPr>
            <a:spLocks noGrp="1" noChangeArrowheads="1"/>
          </p:cNvSpPr>
          <p:nvPr>
            <p:ph type="title" hasCustomPrompt="1"/>
          </p:nvPr>
        </p:nvSpPr>
        <p:spPr bwMode="auto">
          <a:xfrm>
            <a:off x="562156" y="1816081"/>
            <a:ext cx="7307247" cy="2775809"/>
          </a:xfrm>
          <a:prstGeom prst="rect">
            <a:avLst/>
          </a:prstGeom>
          <a:noFill/>
          <a:ln w="9525">
            <a:noFill/>
            <a:miter lim="800000"/>
            <a:headEnd/>
            <a:tailEnd/>
          </a:ln>
          <a:effectLst/>
        </p:spPr>
        <p:txBody>
          <a:bodyPr vert="horz" wrap="square" lIns="0" tIns="0" rIns="0" bIns="0" numCol="1" anchor="b" anchorCtr="0" compatLnSpc="1">
            <a:prstTxWarp prst="textNoShape">
              <a:avLst/>
            </a:prstTxWarp>
            <a:noAutofit/>
          </a:bodyPr>
          <a:lstStyle>
            <a:lvl1pPr>
              <a:defRPr sz="3600" b="0">
                <a:solidFill>
                  <a:schemeClr val="accent1"/>
                </a:solidFill>
              </a:defRPr>
            </a:lvl1pPr>
          </a:lstStyle>
          <a:p>
            <a:r>
              <a:rPr lang="en-US" dirty="0"/>
              <a:t>Divider </a:t>
            </a:r>
            <a:br>
              <a:rPr lang="en-US" dirty="0"/>
            </a:br>
            <a:r>
              <a:rPr lang="en-US" dirty="0"/>
              <a:t>Title</a:t>
            </a:r>
            <a:endParaRPr lang="en-GB" dirty="0"/>
          </a:p>
        </p:txBody>
      </p:sp>
      <p:cxnSp>
        <p:nvCxnSpPr>
          <p:cNvPr id="20" name="Straight Connector 19"/>
          <p:cNvCxnSpPr/>
          <p:nvPr userDrawn="1"/>
        </p:nvCxnSpPr>
        <p:spPr>
          <a:xfrm>
            <a:off x="562157" y="4706235"/>
            <a:ext cx="7297464"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3276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over Slide">
    <p:bg>
      <p:bgPr>
        <a:solidFill>
          <a:schemeClr val="bg1"/>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390871" y="0"/>
            <a:ext cx="5785340" cy="7553326"/>
            <a:chOff x="371822" y="0"/>
            <a:chExt cx="4942827" cy="7553326"/>
          </a:xfrm>
        </p:grpSpPr>
        <p:sp>
          <p:nvSpPr>
            <p:cNvPr id="26" name="Rectangle 25"/>
            <p:cNvSpPr/>
            <p:nvPr userDrawn="1"/>
          </p:nvSpPr>
          <p:spPr>
            <a:xfrm>
              <a:off x="372620" y="146957"/>
              <a:ext cx="4935404" cy="7406368"/>
            </a:xfrm>
            <a:prstGeom prst="rect">
              <a:avLst/>
            </a:prstGeom>
            <a:solidFill>
              <a:srgbClr val="47254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Freeform: Shape 26"/>
            <p:cNvSpPr/>
            <p:nvPr userDrawn="1"/>
          </p:nvSpPr>
          <p:spPr bwMode="auto">
            <a:xfrm>
              <a:off x="371822" y="5213684"/>
              <a:ext cx="4937000" cy="2339642"/>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sp>
          <p:nvSpPr>
            <p:cNvPr id="34" name="Rectangle 33"/>
            <p:cNvSpPr/>
            <p:nvPr userDrawn="1"/>
          </p:nvSpPr>
          <p:spPr>
            <a:xfrm>
              <a:off x="379245" y="0"/>
              <a:ext cx="4935404" cy="81643"/>
            </a:xfrm>
            <a:prstGeom prst="rect">
              <a:avLst/>
            </a:prstGeom>
            <a:solidFill>
              <a:schemeClr val="tx2">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aphicFrame>
        <p:nvGraphicFramePr>
          <p:cNvPr id="103516" name="Rectangle 92" hidden="1"/>
          <p:cNvGraphicFramePr>
            <a:graphicFrameLocks/>
          </p:cNvGraphicFramePr>
          <p:nvPr>
            <p:custDataLst>
              <p:tags r:id="rId2"/>
            </p:custDataLst>
          </p:nvPr>
        </p:nvGraphicFramePr>
        <p:xfrm>
          <a:off x="0" y="1"/>
          <a:ext cx="215203" cy="174845"/>
        </p:xfrm>
        <a:graphic>
          <a:graphicData uri="http://schemas.openxmlformats.org/presentationml/2006/ole">
            <mc:AlternateContent xmlns:mc="http://schemas.openxmlformats.org/markup-compatibility/2006">
              <mc:Choice xmlns:v="urn:schemas-microsoft-com:vml" Requires="v">
                <p:oleObj spid="_x0000_s4203"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Placeholder 3"/>
          <p:cNvSpPr>
            <a:spLocks noGrp="1"/>
          </p:cNvSpPr>
          <p:nvPr>
            <p:ph type="body" sz="quarter" idx="16" hasCustomPrompt="1"/>
          </p:nvPr>
        </p:nvSpPr>
        <p:spPr>
          <a:xfrm>
            <a:off x="11022585" y="6480269"/>
            <a:ext cx="2036339" cy="614362"/>
          </a:xfrm>
        </p:spPr>
        <p:txBody>
          <a:bodyPr/>
          <a:lstStyle>
            <a:lvl1pPr>
              <a:defRPr>
                <a:solidFill>
                  <a:schemeClr val="bg1"/>
                </a:solidFill>
              </a:defRPr>
            </a:lvl1pPr>
          </a:lstStyle>
          <a:p>
            <a:pPr lvl="0"/>
            <a:r>
              <a:rPr lang="en-US" dirty="0"/>
              <a:t>‘Space for client logo, delete if not needed’</a:t>
            </a:r>
          </a:p>
        </p:txBody>
      </p:sp>
      <p:sp>
        <p:nvSpPr>
          <p:cNvPr id="20" name="Rectangle 2"/>
          <p:cNvSpPr>
            <a:spLocks noGrp="1" noChangeArrowheads="1"/>
          </p:cNvSpPr>
          <p:nvPr>
            <p:ph type="title" hasCustomPrompt="1"/>
          </p:nvPr>
        </p:nvSpPr>
        <p:spPr bwMode="auto">
          <a:xfrm>
            <a:off x="692044" y="751868"/>
            <a:ext cx="5293311" cy="1620782"/>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Title is a maximum of three lines and </a:t>
            </a:r>
            <a:br>
              <a:rPr lang="en-US" dirty="0"/>
            </a:br>
            <a:r>
              <a:rPr lang="en-US" dirty="0"/>
              <a:t>set in 36pt</a:t>
            </a:r>
            <a:endParaRPr lang="en-GB" dirty="0"/>
          </a:p>
        </p:txBody>
      </p:sp>
      <p:sp>
        <p:nvSpPr>
          <p:cNvPr id="22" name="Text Placeholder 2"/>
          <p:cNvSpPr>
            <a:spLocks noGrp="1"/>
          </p:cNvSpPr>
          <p:nvPr>
            <p:ph type="body" sz="quarter" idx="10" hasCustomPrompt="1"/>
          </p:nvPr>
        </p:nvSpPr>
        <p:spPr>
          <a:xfrm>
            <a:off x="692044" y="2722315"/>
            <a:ext cx="5275619" cy="576057"/>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800">
                <a:solidFill>
                  <a:schemeClr val="bg1"/>
                </a:solidFill>
              </a:defRPr>
            </a:lvl1pPr>
          </a:lstStyle>
          <a:p>
            <a:pPr marL="0" marR="0" lvl="0" indent="0" algn="l" defTabSz="914400" rtl="0" eaLnBrk="1" fontAlgn="base" latinLnBrk="0" hangingPunct="1">
              <a:lnSpc>
                <a:spcPct val="100000"/>
              </a:lnSpc>
              <a:spcBef>
                <a:spcPts val="600"/>
              </a:spcBef>
              <a:spcAft>
                <a:spcPts val="300"/>
              </a:spcAft>
              <a:buClr>
                <a:schemeClr val="tx1"/>
              </a:buClr>
              <a:buSzTx/>
              <a:buFontTx/>
              <a:buNone/>
              <a:tabLst/>
              <a:defRPr/>
            </a:pPr>
            <a:r>
              <a:rPr lang="en-US" dirty="0"/>
              <a:t>The subtitle is one line set in 18pt</a:t>
            </a:r>
          </a:p>
        </p:txBody>
      </p:sp>
      <p:sp>
        <p:nvSpPr>
          <p:cNvPr id="23" name="Text Placeholder 4"/>
          <p:cNvSpPr>
            <a:spLocks noGrp="1"/>
          </p:cNvSpPr>
          <p:nvPr>
            <p:ph type="body" sz="quarter" idx="11" hasCustomPrompt="1"/>
          </p:nvPr>
        </p:nvSpPr>
        <p:spPr>
          <a:xfrm>
            <a:off x="692044" y="3988436"/>
            <a:ext cx="2307524" cy="317236"/>
          </a:xfrm>
        </p:spPr>
        <p:txBody>
          <a:bodyPr anchor="ctr">
            <a:noAutofit/>
          </a:bodyPr>
          <a:lstStyle>
            <a:lvl1pPr algn="l">
              <a:defRPr sz="1600">
                <a:solidFill>
                  <a:schemeClr val="bg1"/>
                </a:solidFill>
              </a:defRPr>
            </a:lvl1pPr>
          </a:lstStyle>
          <a:p>
            <a:pPr lvl="0"/>
            <a:r>
              <a:rPr lang="en-US" dirty="0"/>
              <a:t>mm/</a:t>
            </a:r>
            <a:r>
              <a:rPr lang="en-US" dirty="0" err="1"/>
              <a:t>dd</a:t>
            </a:r>
            <a:r>
              <a:rPr lang="en-US" dirty="0"/>
              <a:t>/</a:t>
            </a:r>
            <a:r>
              <a:rPr lang="en-US" dirty="0" err="1"/>
              <a:t>yyyy</a:t>
            </a:r>
            <a:endParaRPr lang="en-US" dirty="0"/>
          </a:p>
        </p:txBody>
      </p:sp>
      <p:sp>
        <p:nvSpPr>
          <p:cNvPr id="25" name="Text Placeholder 2"/>
          <p:cNvSpPr>
            <a:spLocks noGrp="1"/>
          </p:cNvSpPr>
          <p:nvPr>
            <p:ph type="body" sz="quarter" idx="15" hasCustomPrompt="1"/>
          </p:nvPr>
        </p:nvSpPr>
        <p:spPr>
          <a:xfrm>
            <a:off x="692045" y="4460986"/>
            <a:ext cx="5225816" cy="314405"/>
          </a:xfrm>
        </p:spPr>
        <p:txBody>
          <a:bodyPr anchor="ctr">
            <a:noAutofit/>
          </a:bodyPr>
          <a:lstStyle>
            <a:lvl1pPr marL="0" marR="0" indent="0" algn="l" defTabSz="914400" rtl="0" eaLnBrk="1" fontAlgn="base" latinLnBrk="0" hangingPunct="1">
              <a:lnSpc>
                <a:spcPct val="100000"/>
              </a:lnSpc>
              <a:spcBef>
                <a:spcPts val="600"/>
              </a:spcBef>
              <a:spcAft>
                <a:spcPts val="300"/>
              </a:spcAft>
              <a:buClr>
                <a:schemeClr val="tx1"/>
              </a:buClr>
              <a:buSzTx/>
              <a:buFontTx/>
              <a:buNone/>
              <a:tabLst/>
              <a:defRPr sz="1600">
                <a:solidFill>
                  <a:schemeClr val="bg1"/>
                </a:solidFill>
              </a:defRPr>
            </a:lvl1pPr>
          </a:lstStyle>
          <a:p>
            <a:r>
              <a:rPr lang="en-GB" dirty="0"/>
              <a:t>Presenter’s Name</a:t>
            </a:r>
          </a:p>
        </p:txBody>
      </p:sp>
      <p:pic>
        <p:nvPicPr>
          <p:cNvPr id="35" name="Picture 3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73790" y="6229821"/>
            <a:ext cx="2977467" cy="934107"/>
          </a:xfrm>
          <a:prstGeom prst="rect">
            <a:avLst/>
          </a:prstGeom>
        </p:spPr>
      </p:pic>
      <p:sp>
        <p:nvSpPr>
          <p:cNvPr id="15" name="Rectangle 14"/>
          <p:cNvSpPr/>
          <p:nvPr userDrawn="1"/>
        </p:nvSpPr>
        <p:spPr>
          <a:xfrm>
            <a:off x="-1857829" y="1481138"/>
            <a:ext cx="1637145" cy="1438855"/>
          </a:xfrm>
          <a:prstGeom prst="rect">
            <a:avLst/>
          </a:prstGeom>
        </p:spPr>
        <p:txBody>
          <a:bodyPr wrap="square" lIns="0" rIns="0">
            <a:spAutoFit/>
          </a:bodyPr>
          <a:lstStyle/>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 from </a:t>
            </a:r>
            <a:r>
              <a:rPr lang="en-US" sz="1000" b="1" kern="0" noProof="0" dirty="0">
                <a:solidFill>
                  <a:schemeClr val="bg2"/>
                </a:solidFill>
                <a:latin typeface="+mn-lt"/>
                <a:ea typeface="+mn-ea"/>
                <a:cs typeface="+mn-cs"/>
              </a:rPr>
              <a:t>Library&gt;Cover images&gt;Full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Please</a:t>
            </a:r>
            <a:r>
              <a:rPr lang="en-US" sz="1000" b="0" kern="0" baseline="0" noProof="0" dirty="0">
                <a:solidFill>
                  <a:schemeClr val="bg2"/>
                </a:solidFill>
                <a:latin typeface="+mn-lt"/>
                <a:ea typeface="+mn-ea"/>
                <a:cs typeface="+mn-cs"/>
              </a:rPr>
              <a:t> note that all the pictures need to be </a:t>
            </a:r>
            <a:r>
              <a:rPr lang="en-US" sz="1000" b="1" kern="0" baseline="0" noProof="0" dirty="0">
                <a:solidFill>
                  <a:schemeClr val="bg2"/>
                </a:solidFill>
                <a:latin typeface="+mn-lt"/>
                <a:ea typeface="+mn-ea"/>
                <a:cs typeface="+mn-cs"/>
              </a:rPr>
              <a:t>converted into black and white </a:t>
            </a:r>
            <a:r>
              <a:rPr lang="en-US" sz="1000" b="0" kern="0" baseline="0" noProof="0" dirty="0">
                <a:solidFill>
                  <a:schemeClr val="bg2"/>
                </a:solidFill>
                <a:latin typeface="+mn-lt"/>
                <a:ea typeface="+mn-ea"/>
                <a:cs typeface="+mn-cs"/>
              </a:rPr>
              <a:t>for this cover style.</a:t>
            </a:r>
          </a:p>
        </p:txBody>
      </p:sp>
    </p:spTree>
    <p:extLst>
      <p:ext uri="{BB962C8B-B14F-4D97-AF65-F5344CB8AC3E}">
        <p14:creationId xmlns:p14="http://schemas.microsoft.com/office/powerpoint/2010/main" val="34578382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Breaker">
    <p:spTree>
      <p:nvGrpSpPr>
        <p:cNvPr id="1" name=""/>
        <p:cNvGrpSpPr/>
        <p:nvPr/>
      </p:nvGrpSpPr>
      <p:grpSpPr>
        <a:xfrm>
          <a:off x="0" y="0"/>
          <a:ext cx="0" cy="0"/>
          <a:chOff x="0" y="0"/>
          <a:chExt cx="0" cy="0"/>
        </a:xfrm>
      </p:grpSpPr>
      <p:graphicFrame>
        <p:nvGraphicFramePr>
          <p:cNvPr id="103516" name="Rectangle 92" hidden="1"/>
          <p:cNvGraphicFramePr>
            <a:graphicFrameLocks/>
          </p:cNvGraphicFramePr>
          <p:nvPr>
            <p:custDataLst>
              <p:tags r:id="rId2"/>
            </p:custDataLst>
          </p:nvPr>
        </p:nvGraphicFramePr>
        <p:xfrm>
          <a:off x="0" y="1"/>
          <a:ext cx="215203" cy="174845"/>
        </p:xfrm>
        <a:graphic>
          <a:graphicData uri="http://schemas.openxmlformats.org/presentationml/2006/ole">
            <mc:AlternateContent xmlns:mc="http://schemas.openxmlformats.org/markup-compatibility/2006">
              <mc:Choice xmlns:v="urn:schemas-microsoft-com:vml" Requires="v">
                <p:oleObj spid="_x0000_s5227" name="think-cell Slide" r:id="rId4" imgW="0" imgH="0" progId="TCLayout.ActiveDocument.1">
                  <p:embed/>
                </p:oleObj>
              </mc:Choice>
              <mc:Fallback>
                <p:oleObj name="think-cell Slide" r:id="rId4" imgW="0" imgH="0" progId="TCLayout.ActiveDocument.1">
                  <p:embed/>
                  <p:pic>
                    <p:nvPicPr>
                      <p:cNvPr id="103516" name="Rectangle 9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Top Corners Rounded 13"/>
          <p:cNvSpPr/>
          <p:nvPr userDrawn="1"/>
        </p:nvSpPr>
        <p:spPr>
          <a:xfrm rot="5400000" flipH="1">
            <a:off x="3172706" y="1084887"/>
            <a:ext cx="2576068" cy="8474722"/>
          </a:xfrm>
          <a:prstGeom prst="round2SameRect">
            <a:avLst>
              <a:gd name="adj1" fmla="val 50000"/>
              <a:gd name="adj2" fmla="val 0"/>
            </a:avLst>
          </a:prstGeom>
          <a:solidFill>
            <a:srgbClr val="47254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100" dirty="0"/>
          </a:p>
        </p:txBody>
      </p:sp>
      <p:sp>
        <p:nvSpPr>
          <p:cNvPr id="15" name="Freeform: Shape 14"/>
          <p:cNvSpPr/>
          <p:nvPr userDrawn="1"/>
        </p:nvSpPr>
        <p:spPr bwMode="auto">
          <a:xfrm rot="5400000" flipH="1">
            <a:off x="-502576" y="4760171"/>
            <a:ext cx="2576066" cy="1124158"/>
          </a:xfrm>
          <a:custGeom>
            <a:avLst/>
            <a:gdLst>
              <a:gd name="connsiteX0" fmla="*/ 2569102 w 4937002"/>
              <a:gd name="connsiteY0" fmla="*/ 2110 h 2074333"/>
              <a:gd name="connsiteX1" fmla="*/ 4312070 w 4937002"/>
              <a:gd name="connsiteY1" fmla="*/ 808837 h 2074333"/>
              <a:gd name="connsiteX2" fmla="*/ 4900474 w 4937002"/>
              <a:gd name="connsiteY2" fmla="*/ 1893471 h 2074333"/>
              <a:gd name="connsiteX3" fmla="*/ 4937002 w 4937002"/>
              <a:gd name="connsiteY3" fmla="*/ 2074333 h 2074333"/>
              <a:gd name="connsiteX4" fmla="*/ 0 w 4937002"/>
              <a:gd name="connsiteY4" fmla="*/ 2074333 h 2074333"/>
              <a:gd name="connsiteX5" fmla="*/ 26901 w 4937002"/>
              <a:gd name="connsiteY5" fmla="*/ 1929359 h 2074333"/>
              <a:gd name="connsiteX6" fmla="*/ 767155 w 4937002"/>
              <a:gd name="connsiteY6" fmla="*/ 663779 h 2074333"/>
              <a:gd name="connsiteX7" fmla="*/ 2569102 w 4937002"/>
              <a:gd name="connsiteY7" fmla="*/ 2110 h 20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7002" h="2074333">
                <a:moveTo>
                  <a:pt x="2569102" y="2110"/>
                </a:moveTo>
                <a:cubicBezTo>
                  <a:pt x="3210606" y="28360"/>
                  <a:pt x="3842279" y="299343"/>
                  <a:pt x="4312070" y="808837"/>
                </a:cubicBezTo>
                <a:cubicBezTo>
                  <a:pt x="4605689" y="1127270"/>
                  <a:pt x="4801327" y="1501189"/>
                  <a:pt x="4900474" y="1893471"/>
                </a:cubicBezTo>
                <a:lnTo>
                  <a:pt x="4937002" y="2074333"/>
                </a:lnTo>
                <a:lnTo>
                  <a:pt x="0" y="2074333"/>
                </a:lnTo>
                <a:lnTo>
                  <a:pt x="26901" y="1929359"/>
                </a:lnTo>
                <a:cubicBezTo>
                  <a:pt x="137712" y="1459100"/>
                  <a:pt x="385323" y="1015857"/>
                  <a:pt x="767155" y="663779"/>
                </a:cubicBezTo>
                <a:cubicBezTo>
                  <a:pt x="1276266" y="194342"/>
                  <a:pt x="1927599" y="-24140"/>
                  <a:pt x="2569102" y="2110"/>
                </a:cubicBezTo>
                <a:close/>
              </a:path>
            </a:pathLst>
          </a:custGeom>
          <a:solidFill>
            <a:srgbClr val="CFE5F7"/>
          </a:solidFill>
          <a:ln w="9525">
            <a:noFill/>
            <a:miter lim="800000"/>
            <a:headEnd/>
            <a:tailEnd/>
          </a:ln>
          <a:effectLst/>
        </p:spPr>
        <p:txBody>
          <a:bodyPr lIns="108000" tIns="108000" rIns="108000" bIns="108000" rtlCol="0" anchor="ctr">
            <a:noAutofit/>
          </a:bodyPr>
          <a:lstStyle/>
          <a:p>
            <a:pPr lvl="0"/>
            <a:endParaRPr lang="en-US" sz="1400" dirty="0">
              <a:solidFill>
                <a:schemeClr val="bg1"/>
              </a:solidFill>
              <a:latin typeface="+mj-lt"/>
              <a:ea typeface="Verdana" pitchFamily="34" charset="0"/>
              <a:cs typeface="Verdana" pitchFamily="34" charset="0"/>
            </a:endParaRPr>
          </a:p>
        </p:txBody>
      </p:sp>
      <p:sp>
        <p:nvSpPr>
          <p:cNvPr id="16" name="Rectangle 15"/>
          <p:cNvSpPr/>
          <p:nvPr userDrawn="1"/>
        </p:nvSpPr>
        <p:spPr bwMode="auto">
          <a:xfrm flipH="1">
            <a:off x="-3" y="4034213"/>
            <a:ext cx="123088" cy="2578608"/>
          </a:xfrm>
          <a:prstGeom prst="rect">
            <a:avLst/>
          </a:prstGeom>
          <a:solidFill>
            <a:schemeClr val="tx2"/>
          </a:solidFill>
          <a:ln w="9525">
            <a:noFill/>
            <a:miter lim="800000"/>
            <a:headEnd/>
            <a:tailEnd/>
          </a:ln>
          <a:effectLst/>
        </p:spPr>
        <p:txBody>
          <a:bodyPr lIns="108000" tIns="108000" rIns="108000" bIns="108000" rtlCol="0" anchor="ctr">
            <a:noAutofit/>
          </a:bodyPr>
          <a:lstStyle/>
          <a:p>
            <a:pPr algn="l"/>
            <a:endParaRPr lang="en-US" sz="1400" dirty="0">
              <a:solidFill>
                <a:schemeClr val="bg1"/>
              </a:solidFill>
              <a:latin typeface="+mj-lt"/>
              <a:ea typeface="Verdana" pitchFamily="34" charset="0"/>
              <a:cs typeface="Verdana" pitchFamily="34" charset="0"/>
            </a:endParaRPr>
          </a:p>
        </p:txBody>
      </p:sp>
      <p:sp>
        <p:nvSpPr>
          <p:cNvPr id="18" name="Rectangle 2"/>
          <p:cNvSpPr>
            <a:spLocks noGrp="1" noChangeArrowheads="1"/>
          </p:cNvSpPr>
          <p:nvPr>
            <p:ph type="title" hasCustomPrompt="1"/>
          </p:nvPr>
        </p:nvSpPr>
        <p:spPr bwMode="auto">
          <a:xfrm>
            <a:off x="1556084" y="4584194"/>
            <a:ext cx="6640110" cy="147610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a:defRPr sz="3600" b="0">
                <a:solidFill>
                  <a:schemeClr val="bg1"/>
                </a:solidFill>
                <a:latin typeface="Arial" panose="020B0604020202020204" pitchFamily="34" charset="0"/>
                <a:cs typeface="Arial" panose="020B0604020202020204" pitchFamily="34" charset="0"/>
              </a:defRPr>
            </a:lvl1pPr>
          </a:lstStyle>
          <a:p>
            <a:r>
              <a:rPr lang="en-US" dirty="0"/>
              <a:t>Divider </a:t>
            </a:r>
            <a:br>
              <a:rPr lang="en-US" dirty="0"/>
            </a:br>
            <a:r>
              <a:rPr lang="en-US" dirty="0"/>
              <a:t>Title</a:t>
            </a:r>
            <a:endParaRPr lang="en-GB" dirty="0"/>
          </a:p>
        </p:txBody>
      </p:sp>
      <p:sp>
        <p:nvSpPr>
          <p:cNvPr id="9" name="Rectangle 8"/>
          <p:cNvSpPr/>
          <p:nvPr userDrawn="1"/>
        </p:nvSpPr>
        <p:spPr>
          <a:xfrm>
            <a:off x="-1857829" y="1481138"/>
            <a:ext cx="1637145" cy="2015936"/>
          </a:xfrm>
          <a:prstGeom prst="rect">
            <a:avLst/>
          </a:prstGeom>
        </p:spPr>
        <p:txBody>
          <a:bodyPr wrap="square" lIns="0" rIns="0">
            <a:spAutoFit/>
          </a:bodyPr>
          <a:lstStyle/>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This breaker slide should have a picture</a:t>
            </a:r>
            <a:r>
              <a:rPr lang="en-US" sz="1000" b="0" kern="0" baseline="0" noProof="0" dirty="0">
                <a:solidFill>
                  <a:schemeClr val="bg2"/>
                </a:solidFill>
                <a:latin typeface="+mn-lt"/>
                <a:ea typeface="+mn-ea"/>
                <a:cs typeface="+mn-cs"/>
              </a:rPr>
              <a:t> similar to the cover slide. </a:t>
            </a:r>
          </a:p>
          <a:p>
            <a:pPr marL="0" marR="0" lvl="0" indent="0" algn="l" defTabSz="914400" rtl="0" eaLnBrk="1" fontAlgn="base" latinLnBrk="0" hangingPunct="1">
              <a:lnSpc>
                <a:spcPct val="100000"/>
              </a:lnSpc>
              <a:spcBef>
                <a:spcPts val="600"/>
              </a:spcBef>
              <a:spcAft>
                <a:spcPts val="300"/>
              </a:spcAft>
              <a:buClr>
                <a:srgbClr val="47254B"/>
              </a:buClr>
              <a:buSzTx/>
              <a:buFont typeface="Arial" panose="020B0604020202020204" pitchFamily="34" charset="0"/>
              <a:buNone/>
              <a:tabLst/>
              <a:defRPr/>
            </a:pPr>
            <a:r>
              <a:rPr lang="en-US" sz="1000" kern="0" noProof="0" dirty="0">
                <a:solidFill>
                  <a:schemeClr val="bg2"/>
                </a:solidFill>
                <a:latin typeface="+mn-lt"/>
                <a:ea typeface="+mn-ea"/>
                <a:cs typeface="+mn-cs"/>
              </a:rPr>
              <a:t>Select the background image from </a:t>
            </a:r>
            <a:r>
              <a:rPr lang="en-US" sz="1000" b="1" kern="0" noProof="0" dirty="0">
                <a:solidFill>
                  <a:schemeClr val="bg2"/>
                </a:solidFill>
                <a:latin typeface="+mn-lt"/>
                <a:ea typeface="+mn-ea"/>
                <a:cs typeface="+mn-cs"/>
              </a:rPr>
              <a:t>Library&gt;Cover images&gt;Full Page Covers</a:t>
            </a:r>
            <a:r>
              <a:rPr lang="en-US" sz="1000" b="0" kern="0" noProof="0" dirty="0">
                <a:solidFill>
                  <a:schemeClr val="bg2"/>
                </a:solidFill>
                <a:latin typeface="+mn-lt"/>
                <a:ea typeface="+mn-ea"/>
                <a:cs typeface="+mn-cs"/>
              </a:rPr>
              <a:t> in the Global toolbar.</a:t>
            </a:r>
            <a:endParaRPr lang="en-US" sz="1000" kern="0" noProof="0" dirty="0">
              <a:solidFill>
                <a:schemeClr val="bg2"/>
              </a:solidFill>
              <a:latin typeface="+mn-lt"/>
              <a:ea typeface="+mn-ea"/>
              <a:cs typeface="+mn-cs"/>
            </a:endParaRPr>
          </a:p>
          <a:p>
            <a:pPr marL="0" lvl="0" algn="l" defTabSz="914400" rtl="0" eaLnBrk="1" fontAlgn="base" latinLnBrk="0" hangingPunct="1">
              <a:spcBef>
                <a:spcPts val="600"/>
              </a:spcBef>
              <a:spcAft>
                <a:spcPts val="300"/>
              </a:spcAft>
              <a:buClr>
                <a:srgbClr val="47254B"/>
              </a:buClr>
              <a:buFont typeface="Arial" panose="020B0604020202020204" pitchFamily="34" charset="0"/>
            </a:pPr>
            <a:r>
              <a:rPr lang="en-US" sz="1000" b="0" kern="0" noProof="0" dirty="0">
                <a:solidFill>
                  <a:schemeClr val="bg2"/>
                </a:solidFill>
                <a:latin typeface="+mn-lt"/>
                <a:ea typeface="+mn-ea"/>
                <a:cs typeface="+mn-cs"/>
              </a:rPr>
              <a:t>Please</a:t>
            </a:r>
            <a:r>
              <a:rPr lang="en-US" sz="1000" b="0" kern="0" baseline="0" noProof="0" dirty="0">
                <a:solidFill>
                  <a:schemeClr val="bg2"/>
                </a:solidFill>
                <a:latin typeface="+mn-lt"/>
                <a:ea typeface="+mn-ea"/>
                <a:cs typeface="+mn-cs"/>
              </a:rPr>
              <a:t> note that the picture used on the slide breaker should  be </a:t>
            </a:r>
            <a:r>
              <a:rPr lang="en-US" sz="1000" b="1" kern="0" baseline="0" noProof="0" dirty="0">
                <a:solidFill>
                  <a:schemeClr val="bg2"/>
                </a:solidFill>
                <a:latin typeface="+mn-lt"/>
                <a:ea typeface="+mn-ea"/>
                <a:cs typeface="+mn-cs"/>
              </a:rPr>
              <a:t>converted into black and white</a:t>
            </a:r>
            <a:r>
              <a:rPr lang="en-US" sz="1000" b="0" kern="0" baseline="0" noProof="0" dirty="0">
                <a:solidFill>
                  <a:schemeClr val="bg2"/>
                </a:solidFill>
                <a:latin typeface="+mn-lt"/>
                <a:ea typeface="+mn-ea"/>
                <a:cs typeface="+mn-cs"/>
              </a:rPr>
              <a:t>.</a:t>
            </a:r>
          </a:p>
        </p:txBody>
      </p:sp>
    </p:spTree>
    <p:extLst>
      <p:ext uri="{BB962C8B-B14F-4D97-AF65-F5344CB8AC3E}">
        <p14:creationId xmlns:p14="http://schemas.microsoft.com/office/powerpoint/2010/main" val="33323519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s Slide">
    <p:bg>
      <p:bgPr>
        <a:solidFill>
          <a:srgbClr val="D7E7F7"/>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p:cNvGraphicFramePr>
          <p:nvPr>
            <p:custDataLst>
              <p:tags r:id="rId2"/>
            </p:custDataLst>
          </p:nvPr>
        </p:nvGraphicFramePr>
        <p:xfrm>
          <a:off x="0" y="1"/>
          <a:ext cx="215203" cy="174845"/>
        </p:xfrm>
        <a:graphic>
          <a:graphicData uri="http://schemas.openxmlformats.org/presentationml/2006/ole">
            <mc:AlternateContent xmlns:mc="http://schemas.openxmlformats.org/markup-compatibility/2006">
              <mc:Choice xmlns:v="urn:schemas-microsoft-com:vml" Requires="v">
                <p:oleObj spid="_x0000_s6251" name="think-cell Slide" r:id="rId4" imgW="0" imgH="0" progId="TCLayout.ActiveDocument.1">
                  <p:embed/>
                </p:oleObj>
              </mc:Choice>
              <mc:Fallback>
                <p:oleObj name="think-cell Slide" r:id="rId4" imgW="0" imgH="0" progId="TCLayout.ActiveDocument.1">
                  <p:embed/>
                  <p:pic>
                    <p:nvPicPr>
                      <p:cNvPr id="6" name="Objekt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56170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yout">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
        <p:nvSpPr>
          <p:cNvPr id="7" name="Text Placeholder 8"/>
          <p:cNvSpPr>
            <a:spLocks noGrp="1"/>
          </p:cNvSpPr>
          <p:nvPr>
            <p:ph idx="1"/>
          </p:nvPr>
        </p:nvSpPr>
        <p:spPr>
          <a:xfrm>
            <a:off x="542925" y="1262064"/>
            <a:ext cx="12344400" cy="5356224"/>
          </a:xfrm>
          <a:prstGeom prst="rect">
            <a:avLst/>
          </a:prstGeom>
        </p:spPr>
        <p:txBody>
          <a:bodyPr vert="horz" lIns="0" tIns="0" rIns="0" bIns="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2990741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E9FEC84B-38D4-4359-B26C-AD97D8DBAF2B}"/>
              </a:ext>
            </a:extLst>
          </p:cNvPr>
          <p:cNvSpPr>
            <a:spLocks noGrp="1"/>
          </p:cNvSpPr>
          <p:nvPr>
            <p:ph type="body" sz="quarter" idx="10" hasCustomPrompt="1"/>
          </p:nvPr>
        </p:nvSpPr>
        <p:spPr>
          <a:xfrm>
            <a:off x="542924" y="794860"/>
            <a:ext cx="12344400" cy="292388"/>
          </a:xfrm>
        </p:spPr>
        <p:txBody>
          <a:bodyPr>
            <a:spAutoFit/>
          </a:bodyPr>
          <a:lstStyle>
            <a:lvl1pPr>
              <a:lnSpc>
                <a:spcPct val="95000"/>
              </a:lnSpc>
              <a:spcBef>
                <a:spcPts val="0"/>
              </a:spcBef>
              <a:spcAft>
                <a:spcPts val="0"/>
              </a:spcAft>
              <a:defRPr sz="2000">
                <a:solidFill>
                  <a:schemeClr val="accent3"/>
                </a:solidFill>
              </a:defRPr>
            </a:lvl1pPr>
          </a:lstStyle>
          <a:p>
            <a:pPr lvl="0"/>
            <a:r>
              <a:rPr lang="en-US" dirty="0"/>
              <a:t>Sub title</a:t>
            </a:r>
          </a:p>
        </p:txBody>
      </p:sp>
      <p:sp>
        <p:nvSpPr>
          <p:cNvPr id="7"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
        <p:nvSpPr>
          <p:cNvPr id="8" name="Text Placeholder 8"/>
          <p:cNvSpPr>
            <a:spLocks noGrp="1"/>
          </p:cNvSpPr>
          <p:nvPr>
            <p:ph idx="1"/>
          </p:nvPr>
        </p:nvSpPr>
        <p:spPr>
          <a:xfrm>
            <a:off x="542925" y="1262064"/>
            <a:ext cx="12344400" cy="5356224"/>
          </a:xfrm>
          <a:prstGeom prst="rect">
            <a:avLst/>
          </a:prstGeom>
        </p:spPr>
        <p:txBody>
          <a:bodyPr vert="horz" lIns="0" tIns="0" rIns="0" bIns="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Tree>
    <p:extLst>
      <p:ext uri="{BB962C8B-B14F-4D97-AF65-F5344CB8AC3E}">
        <p14:creationId xmlns:p14="http://schemas.microsoft.com/office/powerpoint/2010/main" val="28540896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996" y="1589"/>
          <a:ext cx="1994" cy="1587"/>
        </p:xfrm>
        <a:graphic>
          <a:graphicData uri="http://schemas.openxmlformats.org/presentationml/2006/ole">
            <mc:AlternateContent xmlns:mc="http://schemas.openxmlformats.org/markup-compatibility/2006">
              <mc:Choice xmlns:v="urn:schemas-microsoft-com:vml" Requires="v">
                <p:oleObj spid="_x0000_s7275" name="think-cell Slide" r:id="rId4" imgW="317" imgH="318" progId="TCLayout.ActiveDocument.1">
                  <p:embed/>
                </p:oleObj>
              </mc:Choice>
              <mc:Fallback>
                <p:oleObj name="think-cell Slide" r:id="rId4" imgW="317" imgH="318" progId="TCLayout.ActiveDocument.1">
                  <p:embed/>
                  <p:pic>
                    <p:nvPicPr>
                      <p:cNvPr id="3" name="Object 2" hidden="1"/>
                      <p:cNvPicPr/>
                      <p:nvPr/>
                    </p:nvPicPr>
                    <p:blipFill>
                      <a:blip r:embed="rId5"/>
                      <a:stretch>
                        <a:fillRect/>
                      </a:stretch>
                    </p:blipFill>
                    <p:spPr>
                      <a:xfrm>
                        <a:off x="1996" y="1589"/>
                        <a:ext cx="1994" cy="1587"/>
                      </a:xfrm>
                      <a:prstGeom prst="rect">
                        <a:avLst/>
                      </a:prstGeom>
                    </p:spPr>
                  </p:pic>
                </p:oleObj>
              </mc:Fallback>
            </mc:AlternateContent>
          </a:graphicData>
        </a:graphic>
      </p:graphicFrame>
      <p:sp>
        <p:nvSpPr>
          <p:cNvPr id="5" name="Rectangle 2"/>
          <p:cNvSpPr>
            <a:spLocks noGrp="1" noChangeArrowheads="1"/>
          </p:cNvSpPr>
          <p:nvPr>
            <p:ph type="title" hasCustomPrompt="1"/>
          </p:nvPr>
        </p:nvSpPr>
        <p:spPr bwMode="auto">
          <a:xfrm>
            <a:off x="542924" y="292608"/>
            <a:ext cx="12344401" cy="443198"/>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3480424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93" name="Rectangle 69" hidden="1"/>
          <p:cNvGraphicFramePr>
            <a:graphicFrameLocks/>
          </p:cNvGraphicFramePr>
          <p:nvPr>
            <p:custDataLst>
              <p:tags r:id="rId20"/>
            </p:custDataLst>
            <p:extLst>
              <p:ext uri="{D42A27DB-BD31-4B8C-83A1-F6EECF244321}">
                <p14:modId xmlns:p14="http://schemas.microsoft.com/office/powerpoint/2010/main" val="3883546375"/>
              </p:ext>
            </p:extLst>
          </p:nvPr>
        </p:nvGraphicFramePr>
        <p:xfrm>
          <a:off x="0" y="1"/>
          <a:ext cx="215203" cy="174845"/>
        </p:xfrm>
        <a:graphic>
          <a:graphicData uri="http://schemas.openxmlformats.org/presentationml/2006/ole">
            <mc:AlternateContent xmlns:mc="http://schemas.openxmlformats.org/markup-compatibility/2006">
              <mc:Choice xmlns:v="urn:schemas-microsoft-com:vml" Requires="v">
                <p:oleObj spid="_x0000_s1131" name="think-cell Slide" r:id="rId21" imgW="0" imgH="0" progId="TCLayout.ActiveDocument.1">
                  <p:embed/>
                </p:oleObj>
              </mc:Choice>
              <mc:Fallback>
                <p:oleObj name="think-cell Slide" r:id="rId21" imgW="0" imgH="0" progId="TCLayout.ActiveDocument.1">
                  <p:embed/>
                  <p:pic>
                    <p:nvPicPr>
                      <p:cNvPr id="1093" name="Rectangle 69"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215203" cy="174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8"/>
          <p:cNvSpPr>
            <a:spLocks noGrp="1"/>
          </p:cNvSpPr>
          <p:nvPr>
            <p:ph type="body" idx="1"/>
          </p:nvPr>
        </p:nvSpPr>
        <p:spPr>
          <a:xfrm>
            <a:off x="542925" y="1262064"/>
            <a:ext cx="12344400" cy="5356224"/>
          </a:xfrm>
          <a:prstGeom prst="rect">
            <a:avLst/>
          </a:prstGeom>
        </p:spPr>
        <p:txBody>
          <a:bodyPr vert="horz" lIns="0" tIns="0" rIns="0" bIns="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a:p>
            <a:pPr lvl="5"/>
            <a:r>
              <a:rPr lang="en-IN" dirty="0"/>
              <a:t>Fifth level</a:t>
            </a:r>
            <a:endParaRPr lang="en-US" dirty="0"/>
          </a:p>
        </p:txBody>
      </p:sp>
      <p:sp>
        <p:nvSpPr>
          <p:cNvPr id="16" name="Title Placeholder 15"/>
          <p:cNvSpPr>
            <a:spLocks noGrp="1"/>
          </p:cNvSpPr>
          <p:nvPr>
            <p:ph type="title"/>
          </p:nvPr>
        </p:nvSpPr>
        <p:spPr>
          <a:xfrm>
            <a:off x="542925" y="299272"/>
            <a:ext cx="12344400" cy="794064"/>
          </a:xfrm>
          <a:prstGeom prst="rect">
            <a:avLst/>
          </a:prstGeom>
        </p:spPr>
        <p:txBody>
          <a:bodyPr vert="horz" wrap="square" lIns="0" tIns="45720" rIns="0" bIns="45720" rtlCol="0" anchor="t">
            <a:spAutoFit/>
          </a:bodyPr>
          <a:lstStyle/>
          <a:p>
            <a:r>
              <a:rPr lang="en-US" dirty="0"/>
              <a:t>Our headlines are written in sentence case and are intended to tell a standalone story with impact and are a maximum of two lines</a:t>
            </a:r>
            <a:endParaRPr lang="en-IN" dirty="0"/>
          </a:p>
        </p:txBody>
      </p:sp>
      <p:sp>
        <p:nvSpPr>
          <p:cNvPr id="30" name="Slide Number Placeholder 2"/>
          <p:cNvSpPr txBox="1">
            <a:spLocks/>
          </p:cNvSpPr>
          <p:nvPr userDrawn="1"/>
        </p:nvSpPr>
        <p:spPr>
          <a:xfrm>
            <a:off x="573689" y="7081427"/>
            <a:ext cx="1980430" cy="1982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l" defTabSz="1051324" rtl="0" eaLnBrk="1" fontAlgn="auto" latinLnBrk="0" hangingPunct="1">
              <a:lnSpc>
                <a:spcPct val="100000"/>
              </a:lnSpc>
              <a:spcBef>
                <a:spcPts val="0"/>
              </a:spcBef>
              <a:spcAft>
                <a:spcPts val="0"/>
              </a:spcAft>
              <a:buClrTx/>
              <a:buSzTx/>
              <a:buFontTx/>
              <a:buNone/>
              <a:tabLst/>
              <a:defRPr/>
            </a:pPr>
            <a:fld id="{E20330FD-FE2A-483E-B0C7-29AD7FB3CAEB}" type="slidenum">
              <a:rPr kumimoji="0" lang="en-GB" sz="900" b="0" i="0" u="none" strike="noStrike" kern="1200" cap="none" spc="0" normalizeH="0" baseline="0" noProof="0" smtClean="0">
                <a:ln>
                  <a:noFill/>
                </a:ln>
                <a:solidFill>
                  <a:schemeClr val="tx2"/>
                </a:solidFill>
                <a:effectLst/>
                <a:uLnTx/>
                <a:uFillTx/>
                <a:latin typeface="Arial"/>
                <a:ea typeface="+mn-ea"/>
                <a:cs typeface="+mn-cs"/>
              </a:rPr>
              <a:pPr marL="0" marR="0" lvl="0" indent="0" algn="l" defTabSz="1051324"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dirty="0">
              <a:ln>
                <a:noFill/>
              </a:ln>
              <a:solidFill>
                <a:schemeClr val="tx2"/>
              </a:solidFill>
              <a:effectLst/>
              <a:uLnTx/>
              <a:uFillTx/>
              <a:latin typeface="Arial"/>
              <a:ea typeface="+mn-ea"/>
              <a:cs typeface="+mn-cs"/>
            </a:endParaRPr>
          </a:p>
        </p:txBody>
      </p:sp>
      <p:sp>
        <p:nvSpPr>
          <p:cNvPr id="17" name="Slide Number Placeholder 2">
            <a:extLst>
              <a:ext uri="{FF2B5EF4-FFF2-40B4-BE49-F238E27FC236}">
                <a16:creationId xmlns:a16="http://schemas.microsoft.com/office/drawing/2014/main" id="{515FD68A-9B42-4DAC-A4E5-D2EB181930D3}"/>
              </a:ext>
            </a:extLst>
          </p:cNvPr>
          <p:cNvSpPr txBox="1">
            <a:spLocks/>
          </p:cNvSpPr>
          <p:nvPr userDrawn="1"/>
        </p:nvSpPr>
        <p:spPr>
          <a:xfrm>
            <a:off x="8530287" y="7068727"/>
            <a:ext cx="2518713" cy="223651"/>
          </a:xfrm>
          <a:prstGeom prst="rect">
            <a:avLst/>
          </a:prstGeom>
        </p:spPr>
        <p:txBody>
          <a:bodyPr vert="horz" lIns="0" tIns="0" rIns="0" bIns="0" rtlCol="0" anchor="ctr"/>
          <a:lstStyle>
            <a:defPPr>
              <a:defRPr lang="en-US"/>
            </a:defPPr>
            <a:lvl1pPr marL="0" algn="l" defTabSz="1051324" rtl="0" eaLnBrk="1" latinLnBrk="0" hangingPunct="1">
              <a:defRPr sz="1000" kern="1200">
                <a:solidFill>
                  <a:schemeClr val="tx1">
                    <a:lumMod val="65000"/>
                    <a:lumOff val="35000"/>
                  </a:schemeClr>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marL="0" marR="0" lvl="0" indent="0" algn="r" defTabSz="1051324" rtl="0" eaLnBrk="1" fontAlgn="auto" latinLnBrk="0" hangingPunct="1">
              <a:lnSpc>
                <a:spcPct val="100000"/>
              </a:lnSpc>
              <a:spcBef>
                <a:spcPts val="0"/>
              </a:spcBef>
              <a:spcAft>
                <a:spcPts val="0"/>
              </a:spcAft>
              <a:buClrTx/>
              <a:buSzTx/>
              <a:buFontTx/>
              <a:buNone/>
              <a:tabLst/>
              <a:defRPr/>
            </a:pPr>
            <a:r>
              <a:rPr lang="en-GB" sz="900" dirty="0">
                <a:solidFill>
                  <a:schemeClr val="bg2"/>
                </a:solidFill>
              </a:rPr>
              <a:t>© Evalueserve. All rights reserved.</a:t>
            </a:r>
            <a:endParaRPr kumimoji="0" lang="en-GB" sz="900" b="0" i="0" u="none" strike="noStrike" kern="1200" cap="none" spc="0" normalizeH="0" baseline="0" noProof="0" dirty="0">
              <a:ln>
                <a:noFill/>
              </a:ln>
              <a:solidFill>
                <a:schemeClr val="bg2"/>
              </a:solidFill>
              <a:effectLst/>
              <a:uLnTx/>
              <a:uFillTx/>
              <a:latin typeface="Arial"/>
              <a:ea typeface="+mn-ea"/>
              <a:cs typeface="+mn-cs"/>
            </a:endParaRPr>
          </a:p>
        </p:txBody>
      </p:sp>
      <p:cxnSp>
        <p:nvCxnSpPr>
          <p:cNvPr id="18" name="Straight Connector 17">
            <a:extLst>
              <a:ext uri="{FF2B5EF4-FFF2-40B4-BE49-F238E27FC236}">
                <a16:creationId xmlns:a16="http://schemas.microsoft.com/office/drawing/2014/main" id="{1E70A0EE-7580-407E-8F25-7C333E211C01}"/>
              </a:ext>
            </a:extLst>
          </p:cNvPr>
          <p:cNvCxnSpPr/>
          <p:nvPr userDrawn="1"/>
        </p:nvCxnSpPr>
        <p:spPr bwMode="auto">
          <a:xfrm>
            <a:off x="11319332" y="7067229"/>
            <a:ext cx="0" cy="274320"/>
          </a:xfrm>
          <a:prstGeom prst="line">
            <a:avLst/>
          </a:prstGeom>
          <a:solidFill>
            <a:schemeClr val="accent1"/>
          </a:solidFill>
          <a:ln w="12700" cap="flat" cmpd="sng" algn="ctr">
            <a:solidFill>
              <a:schemeClr val="bg2"/>
            </a:solidFill>
            <a:prstDash val="solid"/>
            <a:round/>
            <a:headEnd type="none" w="med" len="med"/>
            <a:tailEnd type="none" w="med" len="med"/>
          </a:ln>
          <a:effectLst/>
        </p:spPr>
      </p:cxnSp>
      <p:pic>
        <p:nvPicPr>
          <p:cNvPr id="20" name="Picture 19"/>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1563567" y="7030944"/>
            <a:ext cx="1313718" cy="346890"/>
          </a:xfrm>
          <a:prstGeom prst="rect">
            <a:avLst/>
          </a:prstGeom>
        </p:spPr>
      </p:pic>
    </p:spTree>
    <p:extLst>
      <p:ext uri="{BB962C8B-B14F-4D97-AF65-F5344CB8AC3E}">
        <p14:creationId xmlns:p14="http://schemas.microsoft.com/office/powerpoint/2010/main" val="238416802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ransition>
    <p:fade/>
  </p:transition>
  <p:hf hdr="0" dt="0"/>
  <p:txStyles>
    <p:titleStyle>
      <a:lvl1pPr algn="l" rtl="0" eaLnBrk="1" fontAlgn="base" hangingPunct="1">
        <a:lnSpc>
          <a:spcPct val="95000"/>
        </a:lnSpc>
        <a:spcBef>
          <a:spcPct val="0"/>
        </a:spcBef>
        <a:spcAft>
          <a:spcPct val="0"/>
        </a:spcAft>
        <a:defRPr lang="en-GB" sz="2400" b="0" dirty="0">
          <a:solidFill>
            <a:schemeClr val="accent1"/>
          </a:solidFill>
          <a:latin typeface="+mj-lt"/>
          <a:ea typeface="Verdana" pitchFamily="34" charset="0"/>
          <a:cs typeface="Verdana" pitchFamily="34" charset="0"/>
        </a:defRPr>
      </a:lvl1pPr>
      <a:lvl2pPr algn="l" rtl="0" eaLnBrk="1" fontAlgn="base" hangingPunct="1">
        <a:spcBef>
          <a:spcPct val="0"/>
        </a:spcBef>
        <a:spcAft>
          <a:spcPct val="0"/>
        </a:spcAft>
        <a:defRPr sz="1800" b="1">
          <a:solidFill>
            <a:schemeClr val="tx2"/>
          </a:solidFill>
          <a:latin typeface="Arial" charset="0"/>
        </a:defRPr>
      </a:lvl2pPr>
      <a:lvl3pPr algn="l" rtl="0" eaLnBrk="1" fontAlgn="base" hangingPunct="1">
        <a:spcBef>
          <a:spcPct val="0"/>
        </a:spcBef>
        <a:spcAft>
          <a:spcPct val="0"/>
        </a:spcAft>
        <a:defRPr sz="1800" b="1">
          <a:solidFill>
            <a:schemeClr val="tx2"/>
          </a:solidFill>
          <a:latin typeface="Arial" charset="0"/>
        </a:defRPr>
      </a:lvl3pPr>
      <a:lvl4pPr algn="l" rtl="0" eaLnBrk="1" fontAlgn="base" hangingPunct="1">
        <a:spcBef>
          <a:spcPct val="0"/>
        </a:spcBef>
        <a:spcAft>
          <a:spcPct val="0"/>
        </a:spcAft>
        <a:defRPr sz="1800" b="1">
          <a:solidFill>
            <a:schemeClr val="tx2"/>
          </a:solidFill>
          <a:latin typeface="Arial" charset="0"/>
        </a:defRPr>
      </a:lvl4pPr>
      <a:lvl5pPr algn="l" rtl="0" eaLnBrk="1" fontAlgn="base" hangingPunct="1">
        <a:spcBef>
          <a:spcPct val="0"/>
        </a:spcBef>
        <a:spcAft>
          <a:spcPct val="0"/>
        </a:spcAft>
        <a:defRPr sz="1800" b="1">
          <a:solidFill>
            <a:schemeClr val="tx2"/>
          </a:solidFill>
          <a:latin typeface="Arial" charset="0"/>
        </a:defRPr>
      </a:lvl5pPr>
      <a:lvl6pPr marL="521162" algn="l" rtl="0" eaLnBrk="1" fontAlgn="base" hangingPunct="1">
        <a:spcBef>
          <a:spcPct val="0"/>
        </a:spcBef>
        <a:spcAft>
          <a:spcPct val="0"/>
        </a:spcAft>
        <a:defRPr sz="1800" b="1">
          <a:solidFill>
            <a:schemeClr val="tx2"/>
          </a:solidFill>
          <a:latin typeface="Arial" charset="0"/>
        </a:defRPr>
      </a:lvl6pPr>
      <a:lvl7pPr marL="1042325" algn="l" rtl="0" eaLnBrk="1" fontAlgn="base" hangingPunct="1">
        <a:spcBef>
          <a:spcPct val="0"/>
        </a:spcBef>
        <a:spcAft>
          <a:spcPct val="0"/>
        </a:spcAft>
        <a:defRPr sz="1800" b="1">
          <a:solidFill>
            <a:schemeClr val="tx2"/>
          </a:solidFill>
          <a:latin typeface="Arial" charset="0"/>
        </a:defRPr>
      </a:lvl7pPr>
      <a:lvl8pPr marL="1563487" algn="l" rtl="0" eaLnBrk="1" fontAlgn="base" hangingPunct="1">
        <a:spcBef>
          <a:spcPct val="0"/>
        </a:spcBef>
        <a:spcAft>
          <a:spcPct val="0"/>
        </a:spcAft>
        <a:defRPr sz="1800" b="1">
          <a:solidFill>
            <a:schemeClr val="tx2"/>
          </a:solidFill>
          <a:latin typeface="Arial" charset="0"/>
        </a:defRPr>
      </a:lvl8pPr>
      <a:lvl9pPr marL="2084649" algn="l" rtl="0" eaLnBrk="1" fontAlgn="base" hangingPunct="1">
        <a:spcBef>
          <a:spcPct val="0"/>
        </a:spcBef>
        <a:spcAft>
          <a:spcPct val="0"/>
        </a:spcAft>
        <a:defRPr sz="1800" b="1">
          <a:solidFill>
            <a:schemeClr val="tx2"/>
          </a:solidFill>
          <a:latin typeface="Arial" charset="0"/>
        </a:defRPr>
      </a:lvl9pPr>
    </p:titleStyle>
    <p:bodyStyle>
      <a:lvl1pPr algn="l" rtl="0" eaLnBrk="1" fontAlgn="base" hangingPunct="1">
        <a:spcBef>
          <a:spcPts val="600"/>
        </a:spcBef>
        <a:spcAft>
          <a:spcPts val="300"/>
        </a:spcAft>
        <a:buClr>
          <a:schemeClr val="tx1"/>
        </a:buClr>
        <a:defRPr sz="1400">
          <a:solidFill>
            <a:schemeClr val="bg2"/>
          </a:solidFill>
          <a:latin typeface="+mn-lt"/>
          <a:ea typeface="+mn-ea"/>
          <a:cs typeface="+mn-cs"/>
        </a:defRPr>
      </a:lvl1pPr>
      <a:lvl2pPr marL="225425" indent="-228600"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2pPr>
      <a:lvl3pPr marL="457200" indent="-228600"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3pPr>
      <a:lvl4pPr marL="688975" indent="-227013"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4pPr>
      <a:lvl5pPr marL="914400" indent="-225425" algn="l" rtl="0" eaLnBrk="1" fontAlgn="base" hangingPunct="1">
        <a:spcBef>
          <a:spcPts val="600"/>
        </a:spcBef>
        <a:spcAft>
          <a:spcPts val="300"/>
        </a:spcAft>
        <a:buClr>
          <a:schemeClr val="accent1"/>
        </a:buClr>
        <a:buSzPct val="100000"/>
        <a:buFont typeface="Arial" panose="020B0604020202020204" pitchFamily="34" charset="0"/>
        <a:buChar char="–"/>
        <a:defRPr sz="1400" baseline="0">
          <a:solidFill>
            <a:schemeClr val="bg2"/>
          </a:solidFill>
          <a:latin typeface="+mn-lt"/>
        </a:defRPr>
      </a:lvl5pPr>
      <a:lvl6pPr marL="1139825" indent="-225425" algn="l" rtl="0" eaLnBrk="1" fontAlgn="base" hangingPunct="1">
        <a:spcBef>
          <a:spcPts val="600"/>
        </a:spcBef>
        <a:spcAft>
          <a:spcPts val="300"/>
        </a:spcAft>
        <a:buClr>
          <a:schemeClr val="accent1"/>
        </a:buClr>
        <a:buSzPct val="100000"/>
        <a:buFont typeface="Arial" panose="020B0604020202020204" pitchFamily="34" charset="0"/>
        <a:buChar char="•"/>
        <a:defRPr sz="1400">
          <a:solidFill>
            <a:schemeClr val="bg2"/>
          </a:solidFill>
          <a:latin typeface="+mn-lt"/>
        </a:defRPr>
      </a:lvl6pPr>
      <a:lvl7pPr marL="1693777" indent="-168293" algn="l" rtl="0" eaLnBrk="1" fontAlgn="base" hangingPunct="1">
        <a:spcBef>
          <a:spcPct val="50000"/>
        </a:spcBef>
        <a:spcAft>
          <a:spcPct val="0"/>
        </a:spcAft>
        <a:buChar char="»"/>
        <a:defRPr sz="1400">
          <a:solidFill>
            <a:schemeClr val="tx1"/>
          </a:solidFill>
          <a:latin typeface="+mn-lt"/>
        </a:defRPr>
      </a:lvl7pPr>
      <a:lvl8pPr marL="2214940" indent="-168293" algn="l" rtl="0" eaLnBrk="1" fontAlgn="base" hangingPunct="1">
        <a:spcBef>
          <a:spcPct val="50000"/>
        </a:spcBef>
        <a:spcAft>
          <a:spcPct val="0"/>
        </a:spcAft>
        <a:buChar char="»"/>
        <a:defRPr sz="1400">
          <a:solidFill>
            <a:schemeClr val="tx1"/>
          </a:solidFill>
          <a:latin typeface="+mn-lt"/>
        </a:defRPr>
      </a:lvl8pPr>
      <a:lvl9pPr marL="2736102" indent="-168293" algn="l" rtl="0" eaLnBrk="1" fontAlgn="base" hangingPunct="1">
        <a:spcBef>
          <a:spcPct val="50000"/>
        </a:spcBef>
        <a:spcAft>
          <a:spcPct val="0"/>
        </a:spcAft>
        <a:buChar char="»"/>
        <a:defRPr sz="1400">
          <a:solidFill>
            <a:schemeClr val="tx1"/>
          </a:solidFill>
          <a:latin typeface="+mn-lt"/>
        </a:defRPr>
      </a:lvl9pPr>
    </p:bodyStyle>
    <p:otherStyle>
      <a:defPPr>
        <a:defRPr lang="da-DK"/>
      </a:defPPr>
      <a:lvl1pPr marL="0" algn="l" defTabSz="1042325" rtl="0" eaLnBrk="1" latinLnBrk="0" hangingPunct="1">
        <a:defRPr sz="2100" kern="1200">
          <a:solidFill>
            <a:schemeClr val="tx1"/>
          </a:solidFill>
          <a:latin typeface="+mn-lt"/>
          <a:ea typeface="+mn-ea"/>
          <a:cs typeface="+mn-cs"/>
        </a:defRPr>
      </a:lvl1pPr>
      <a:lvl2pPr marL="521162" algn="l" defTabSz="1042325" rtl="0" eaLnBrk="1" latinLnBrk="0" hangingPunct="1">
        <a:defRPr sz="2100" kern="1200">
          <a:solidFill>
            <a:schemeClr val="tx1"/>
          </a:solidFill>
          <a:latin typeface="+mn-lt"/>
          <a:ea typeface="+mn-ea"/>
          <a:cs typeface="+mn-cs"/>
        </a:defRPr>
      </a:lvl2pPr>
      <a:lvl3pPr marL="1042325" algn="l" defTabSz="1042325" rtl="0" eaLnBrk="1" latinLnBrk="0" hangingPunct="1">
        <a:defRPr sz="2100" kern="1200">
          <a:solidFill>
            <a:schemeClr val="tx1"/>
          </a:solidFill>
          <a:latin typeface="+mn-lt"/>
          <a:ea typeface="+mn-ea"/>
          <a:cs typeface="+mn-cs"/>
        </a:defRPr>
      </a:lvl3pPr>
      <a:lvl4pPr marL="1563487" algn="l" defTabSz="1042325" rtl="0" eaLnBrk="1" latinLnBrk="0" hangingPunct="1">
        <a:defRPr sz="2100" kern="1200">
          <a:solidFill>
            <a:schemeClr val="tx1"/>
          </a:solidFill>
          <a:latin typeface="+mn-lt"/>
          <a:ea typeface="+mn-ea"/>
          <a:cs typeface="+mn-cs"/>
        </a:defRPr>
      </a:lvl4pPr>
      <a:lvl5pPr marL="2084649" algn="l" defTabSz="1042325" rtl="0" eaLnBrk="1" latinLnBrk="0" hangingPunct="1">
        <a:defRPr sz="2100" kern="1200">
          <a:solidFill>
            <a:schemeClr val="tx1"/>
          </a:solidFill>
          <a:latin typeface="+mn-lt"/>
          <a:ea typeface="+mn-ea"/>
          <a:cs typeface="+mn-cs"/>
        </a:defRPr>
      </a:lvl5pPr>
      <a:lvl6pPr marL="2605811" algn="l" defTabSz="1042325" rtl="0" eaLnBrk="1" latinLnBrk="0" hangingPunct="1">
        <a:defRPr sz="2100" kern="1200">
          <a:solidFill>
            <a:schemeClr val="tx1"/>
          </a:solidFill>
          <a:latin typeface="+mn-lt"/>
          <a:ea typeface="+mn-ea"/>
          <a:cs typeface="+mn-cs"/>
        </a:defRPr>
      </a:lvl6pPr>
      <a:lvl7pPr marL="3126974" algn="l" defTabSz="1042325" rtl="0" eaLnBrk="1" latinLnBrk="0" hangingPunct="1">
        <a:defRPr sz="2100" kern="1200">
          <a:solidFill>
            <a:schemeClr val="tx1"/>
          </a:solidFill>
          <a:latin typeface="+mn-lt"/>
          <a:ea typeface="+mn-ea"/>
          <a:cs typeface="+mn-cs"/>
        </a:defRPr>
      </a:lvl7pPr>
      <a:lvl8pPr marL="3648136" algn="l" defTabSz="1042325" rtl="0" eaLnBrk="1" latinLnBrk="0" hangingPunct="1">
        <a:defRPr sz="2100" kern="1200">
          <a:solidFill>
            <a:schemeClr val="tx1"/>
          </a:solidFill>
          <a:latin typeface="+mn-lt"/>
          <a:ea typeface="+mn-ea"/>
          <a:cs typeface="+mn-cs"/>
        </a:defRPr>
      </a:lvl8pPr>
      <a:lvl9pPr marL="4169298" algn="l" defTabSz="1042325"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30" userDrawn="1">
          <p15:clr>
            <a:srgbClr val="F26B43"/>
          </p15:clr>
        </p15:guide>
        <p15:guide id="2" pos="342" userDrawn="1">
          <p15:clr>
            <a:srgbClr val="547EBF"/>
          </p15:clr>
        </p15:guide>
        <p15:guide id="3" orient="horz" pos="4169" userDrawn="1">
          <p15:clr>
            <a:srgbClr val="547EBF"/>
          </p15:clr>
        </p15:guide>
        <p15:guide id="6" pos="8118" userDrawn="1">
          <p15:clr>
            <a:srgbClr val="547EBF"/>
          </p15:clr>
        </p15:guide>
        <p15:guide id="7" orient="horz" pos="795" userDrawn="1">
          <p15:clr>
            <a:srgbClr val="547EBF"/>
          </p15:clr>
        </p15:guide>
        <p15:guide id="8" orient="horz" pos="699" userDrawn="1">
          <p15:clr>
            <a:srgbClr val="F26B43"/>
          </p15:clr>
        </p15:guide>
        <p15:guide id="9" orient="horz" pos="43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hart" Target="../charts/chart4.xml"/><Relationship Id="rId3" Type="http://schemas.openxmlformats.org/officeDocument/2006/relationships/slideLayout" Target="../slideLayouts/slideLayout9.xml"/><Relationship Id="rId7" Type="http://schemas.openxmlformats.org/officeDocument/2006/relationships/chart" Target="../charts/chart2.xml"/><Relationship Id="rId12" Type="http://schemas.openxmlformats.org/officeDocument/2006/relationships/chart" Target="../charts/chart3.xml"/><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chart" Target="../charts/chart1.xml"/><Relationship Id="rId11" Type="http://schemas.openxmlformats.org/officeDocument/2006/relationships/image" Target="../media/image11.svg"/><Relationship Id="rId5" Type="http://schemas.openxmlformats.org/officeDocument/2006/relationships/image" Target="../media/image7.emf"/><Relationship Id="rId10" Type="http://schemas.openxmlformats.org/officeDocument/2006/relationships/image" Target="../media/image10.png"/><Relationship Id="rId4" Type="http://schemas.openxmlformats.org/officeDocument/2006/relationships/oleObject" Target="../embeddings/oleObject9.bin"/><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chart" Target="../charts/chart5.xml"/><Relationship Id="rId13" Type="http://schemas.microsoft.com/office/2014/relationships/chartEx" Target="../charts/chartEx1.xml"/><Relationship Id="rId3" Type="http://schemas.openxmlformats.org/officeDocument/2006/relationships/slideLayout" Target="../slideLayouts/slideLayout17.xml"/><Relationship Id="rId7" Type="http://schemas.openxmlformats.org/officeDocument/2006/relationships/image" Target="../media/image12.jpeg"/><Relationship Id="rId12" Type="http://schemas.openxmlformats.org/officeDocument/2006/relationships/chart" Target="../charts/chart9.xml"/><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5.emf"/><Relationship Id="rId11" Type="http://schemas.openxmlformats.org/officeDocument/2006/relationships/chart" Target="../charts/chart8.xml"/><Relationship Id="rId5" Type="http://schemas.openxmlformats.org/officeDocument/2006/relationships/oleObject" Target="../embeddings/oleObject10.bin"/><Relationship Id="rId15" Type="http://schemas.openxmlformats.org/officeDocument/2006/relationships/comments" Target="../comments/comment1.xml"/><Relationship Id="rId10" Type="http://schemas.openxmlformats.org/officeDocument/2006/relationships/chart" Target="../charts/chart7.xml"/><Relationship Id="rId4" Type="http://schemas.openxmlformats.org/officeDocument/2006/relationships/notesSlide" Target="../notesSlides/notesSlide1.xml"/><Relationship Id="rId9" Type="http://schemas.openxmlformats.org/officeDocument/2006/relationships/chart" Target="../charts/chart6.xm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35" y="4859857"/>
            <a:ext cx="7771401" cy="1298431"/>
          </a:xfrm>
        </p:spPr>
        <p:txBody>
          <a:bodyPr/>
          <a:lstStyle/>
          <a:p>
            <a:r>
              <a:rPr lang="en-US" dirty="0"/>
              <a:t>Egypt Center Overview </a:t>
            </a:r>
            <a:endParaRPr lang="en-GB" dirty="0">
              <a:solidFill>
                <a:schemeClr val="accent2"/>
              </a:solidFill>
            </a:endParaRPr>
          </a:p>
        </p:txBody>
      </p:sp>
      <p:sp>
        <p:nvSpPr>
          <p:cNvPr id="4" name="Text Placeholder 3"/>
          <p:cNvSpPr>
            <a:spLocks noGrp="1"/>
          </p:cNvSpPr>
          <p:nvPr>
            <p:ph type="body" sz="quarter" idx="11"/>
          </p:nvPr>
        </p:nvSpPr>
        <p:spPr/>
        <p:txBody>
          <a:bodyPr/>
          <a:lstStyle/>
          <a:p>
            <a:r>
              <a:rPr lang="en-GB" dirty="0"/>
              <a:t>December 2022</a:t>
            </a:r>
          </a:p>
        </p:txBody>
      </p:sp>
      <p:pic>
        <p:nvPicPr>
          <p:cNvPr id="15" name="Picture Placeholder 14">
            <a:extLst>
              <a:ext uri="{FF2B5EF4-FFF2-40B4-BE49-F238E27FC236}">
                <a16:creationId xmlns:a16="http://schemas.microsoft.com/office/drawing/2014/main" id="{59CAAFE8-9A45-432A-BB0B-E9A1EA0A4E2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29" b="129"/>
          <a:stretch>
            <a:fillRect/>
          </a:stretch>
        </p:blipFill>
        <p:spPr/>
      </p:pic>
      <p:sp>
        <p:nvSpPr>
          <p:cNvPr id="7" name="Rectangle: Top Corners Rounded 6"/>
          <p:cNvSpPr/>
          <p:nvPr/>
        </p:nvSpPr>
        <p:spPr bwMode="auto">
          <a:xfrm rot="5400000">
            <a:off x="10802956" y="3366193"/>
            <a:ext cx="719654" cy="3852629"/>
          </a:xfrm>
          <a:prstGeom prst="round2SameRect">
            <a:avLst>
              <a:gd name="adj1" fmla="val 50000"/>
              <a:gd name="adj2" fmla="val 0"/>
            </a:avLst>
          </a:prstGeom>
          <a:solidFill>
            <a:schemeClr val="bg1"/>
          </a:solidFill>
          <a:ln w="9525">
            <a:noFill/>
            <a:miter lim="800000"/>
            <a:headEnd/>
            <a:tailEnd/>
          </a:ln>
          <a:effectLst/>
        </p:spPr>
        <p:txBody>
          <a:bodyPr lIns="108000" tIns="108000" rIns="108000" bIns="108000" rtlCol="0" anchor="ctr">
            <a:noAutofit/>
          </a:bodyPr>
          <a:lstStyle/>
          <a:p>
            <a:pPr marL="0" marR="0" lvl="0" indent="0" algn="l" defTabSz="1051324"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FFFFFF"/>
              </a:solidFill>
              <a:effectLst/>
              <a:uLnTx/>
              <a:uFillTx/>
              <a:latin typeface="Arial" panose="020B0604020202020204"/>
              <a:ea typeface="Verdana" pitchFamily="34" charset="0"/>
              <a:cs typeface="Verdana" pitchFamily="34" charset="0"/>
            </a:endParaRPr>
          </a:p>
        </p:txBody>
      </p:sp>
    </p:spTree>
    <p:extLst>
      <p:ext uri="{BB962C8B-B14F-4D97-AF65-F5344CB8AC3E}">
        <p14:creationId xmlns:p14="http://schemas.microsoft.com/office/powerpoint/2010/main" val="24237058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DB29DB2-3E79-4099-BAFC-3CB66C4D6DEA}"/>
              </a:ext>
            </a:extLst>
          </p:cNvPr>
          <p:cNvGraphicFramePr>
            <a:graphicFrameLocks noChangeAspect="1"/>
          </p:cNvGraphicFramePr>
          <p:nvPr>
            <p:custDataLst>
              <p:tags r:id="rId2"/>
            </p:custDataLst>
            <p:extLst>
              <p:ext uri="{D42A27DB-BD31-4B8C-83A1-F6EECF244321}">
                <p14:modId xmlns:p14="http://schemas.microsoft.com/office/powerpoint/2010/main" val="275018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55"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DB29DB2-3E79-4099-BAFC-3CB66C4D6DE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 name="Rectangle 23">
            <a:extLst>
              <a:ext uri="{FF2B5EF4-FFF2-40B4-BE49-F238E27FC236}">
                <a16:creationId xmlns:a16="http://schemas.microsoft.com/office/drawing/2014/main" id="{68EDB072-462C-4E51-A425-3B99442D6CE2}"/>
              </a:ext>
            </a:extLst>
          </p:cNvPr>
          <p:cNvSpPr/>
          <p:nvPr/>
        </p:nvSpPr>
        <p:spPr>
          <a:xfrm>
            <a:off x="6766956" y="4516629"/>
            <a:ext cx="6126480" cy="2428881"/>
          </a:xfrm>
          <a:prstGeom prst="rect">
            <a:avLst/>
          </a:prstGeom>
          <a:solidFill>
            <a:schemeClr val="bg1">
              <a:lumMod val="95000"/>
            </a:schemeClr>
          </a:solidFill>
        </p:spPr>
        <p:txBody>
          <a:bodyPr lIns="9144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endParaRPr lang="en-US" sz="1600" b="1" dirty="0">
              <a:solidFill>
                <a:schemeClr val="bg1"/>
              </a:solidFill>
            </a:endParaRPr>
          </a:p>
        </p:txBody>
      </p:sp>
      <p:sp>
        <p:nvSpPr>
          <p:cNvPr id="23" name="Rectangle 22">
            <a:extLst>
              <a:ext uri="{FF2B5EF4-FFF2-40B4-BE49-F238E27FC236}">
                <a16:creationId xmlns:a16="http://schemas.microsoft.com/office/drawing/2014/main" id="{A07AE1F9-D8FB-489E-9EE2-782B074C5921}"/>
              </a:ext>
            </a:extLst>
          </p:cNvPr>
          <p:cNvSpPr/>
          <p:nvPr/>
        </p:nvSpPr>
        <p:spPr>
          <a:xfrm>
            <a:off x="539979" y="4516629"/>
            <a:ext cx="6126480" cy="2428879"/>
          </a:xfrm>
          <a:prstGeom prst="rect">
            <a:avLst/>
          </a:prstGeom>
          <a:solidFill>
            <a:schemeClr val="bg1">
              <a:lumMod val="95000"/>
            </a:schemeClr>
          </a:solidFill>
        </p:spPr>
        <p:txBody>
          <a:bodyPr lIns="9144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endParaRPr lang="en-US" sz="1600" b="1" dirty="0">
              <a:solidFill>
                <a:schemeClr val="bg1"/>
              </a:solidFill>
            </a:endParaRPr>
          </a:p>
        </p:txBody>
      </p:sp>
      <p:sp>
        <p:nvSpPr>
          <p:cNvPr id="21" name="Rectangle 20">
            <a:extLst>
              <a:ext uri="{FF2B5EF4-FFF2-40B4-BE49-F238E27FC236}">
                <a16:creationId xmlns:a16="http://schemas.microsoft.com/office/drawing/2014/main" id="{CDB1078C-133C-433A-87D3-AE267A5D94CB}"/>
              </a:ext>
            </a:extLst>
          </p:cNvPr>
          <p:cNvSpPr/>
          <p:nvPr/>
        </p:nvSpPr>
        <p:spPr>
          <a:xfrm>
            <a:off x="6766956" y="1857707"/>
            <a:ext cx="6126480" cy="1920240"/>
          </a:xfrm>
          <a:prstGeom prst="rect">
            <a:avLst/>
          </a:prstGeom>
          <a:solidFill>
            <a:schemeClr val="bg1">
              <a:lumMod val="95000"/>
            </a:schemeClr>
          </a:solidFill>
        </p:spPr>
        <p:txBody>
          <a:bodyPr lIns="9144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endParaRPr lang="en-US" sz="1600" b="1" dirty="0">
              <a:solidFill>
                <a:schemeClr val="bg1"/>
              </a:solidFill>
            </a:endParaRPr>
          </a:p>
        </p:txBody>
      </p:sp>
      <p:sp>
        <p:nvSpPr>
          <p:cNvPr id="14" name="Rectangle 13">
            <a:extLst>
              <a:ext uri="{FF2B5EF4-FFF2-40B4-BE49-F238E27FC236}">
                <a16:creationId xmlns:a16="http://schemas.microsoft.com/office/drawing/2014/main" id="{D113F3DE-F2F4-437F-A572-8EE5531A8F12}"/>
              </a:ext>
            </a:extLst>
          </p:cNvPr>
          <p:cNvSpPr/>
          <p:nvPr/>
        </p:nvSpPr>
        <p:spPr>
          <a:xfrm>
            <a:off x="539979" y="1857707"/>
            <a:ext cx="6126480" cy="1920240"/>
          </a:xfrm>
          <a:prstGeom prst="rect">
            <a:avLst/>
          </a:prstGeom>
          <a:solidFill>
            <a:schemeClr val="bg1">
              <a:lumMod val="95000"/>
            </a:schemeClr>
          </a:solidFill>
        </p:spPr>
        <p:txBody>
          <a:bodyPr lIns="9144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endParaRPr lang="en-US" sz="1600" b="1" dirty="0">
              <a:solidFill>
                <a:schemeClr val="bg1"/>
              </a:solidFill>
            </a:endParaRPr>
          </a:p>
        </p:txBody>
      </p:sp>
      <p:sp>
        <p:nvSpPr>
          <p:cNvPr id="5" name="Title 4">
            <a:extLst>
              <a:ext uri="{FF2B5EF4-FFF2-40B4-BE49-F238E27FC236}">
                <a16:creationId xmlns:a16="http://schemas.microsoft.com/office/drawing/2014/main" id="{16C78926-D342-422C-84BA-0A5CCB8FF86E}"/>
              </a:ext>
            </a:extLst>
          </p:cNvPr>
          <p:cNvSpPr>
            <a:spLocks noGrp="1"/>
          </p:cNvSpPr>
          <p:nvPr>
            <p:ph type="title"/>
          </p:nvPr>
        </p:nvSpPr>
        <p:spPr>
          <a:xfrm>
            <a:off x="542924" y="292608"/>
            <a:ext cx="12344401" cy="735586"/>
          </a:xfrm>
        </p:spPr>
        <p:txBody>
          <a:bodyPr vert="horz"/>
          <a:lstStyle/>
          <a:p>
            <a:r>
              <a:rPr lang="en-US" dirty="0"/>
              <a:t>Egypt Center Overview</a:t>
            </a:r>
            <a:br>
              <a:rPr lang="en-US" dirty="0"/>
            </a:br>
            <a:r>
              <a:rPr lang="en-US" sz="2000" dirty="0">
                <a:solidFill>
                  <a:schemeClr val="accent3"/>
                </a:solidFill>
              </a:rPr>
              <a:t>Rapidly scaling up the support</a:t>
            </a:r>
            <a:endParaRPr lang="en-US" dirty="0">
              <a:solidFill>
                <a:schemeClr val="accent3"/>
              </a:solidFill>
            </a:endParaRPr>
          </a:p>
        </p:txBody>
      </p:sp>
      <p:graphicFrame>
        <p:nvGraphicFramePr>
          <p:cNvPr id="12" name="Chart 11">
            <a:extLst>
              <a:ext uri="{FF2B5EF4-FFF2-40B4-BE49-F238E27FC236}">
                <a16:creationId xmlns:a16="http://schemas.microsoft.com/office/drawing/2014/main" id="{2E10E713-03AB-4E79-80F2-4038560D039D}"/>
              </a:ext>
            </a:extLst>
          </p:cNvPr>
          <p:cNvGraphicFramePr/>
          <p:nvPr>
            <p:extLst>
              <p:ext uri="{D42A27DB-BD31-4B8C-83A1-F6EECF244321}">
                <p14:modId xmlns:p14="http://schemas.microsoft.com/office/powerpoint/2010/main" val="2175943918"/>
              </p:ext>
            </p:extLst>
          </p:nvPr>
        </p:nvGraphicFramePr>
        <p:xfrm>
          <a:off x="629945" y="1747663"/>
          <a:ext cx="5946546" cy="1699074"/>
        </p:xfrm>
        <a:graphic>
          <a:graphicData uri="http://schemas.openxmlformats.org/drawingml/2006/chart">
            <c:chart xmlns:c="http://schemas.openxmlformats.org/drawingml/2006/chart" xmlns:r="http://schemas.openxmlformats.org/officeDocument/2006/relationships" r:id="rId6"/>
          </a:graphicData>
        </a:graphic>
      </p:graphicFrame>
      <p:sp>
        <p:nvSpPr>
          <p:cNvPr id="15" name="Rectangle 14">
            <a:extLst>
              <a:ext uri="{FF2B5EF4-FFF2-40B4-BE49-F238E27FC236}">
                <a16:creationId xmlns:a16="http://schemas.microsoft.com/office/drawing/2014/main" id="{D606A630-7055-4F31-9E0C-8228945F14A7}"/>
              </a:ext>
            </a:extLst>
          </p:cNvPr>
          <p:cNvSpPr/>
          <p:nvPr/>
        </p:nvSpPr>
        <p:spPr>
          <a:xfrm>
            <a:off x="539979" y="3918754"/>
            <a:ext cx="6126480" cy="548640"/>
          </a:xfrm>
          <a:prstGeom prst="rect">
            <a:avLst/>
          </a:prstGeom>
          <a:solidFill>
            <a:schemeClr val="accent1"/>
          </a:solidFill>
        </p:spPr>
        <p:txBody>
          <a:bodyPr lIns="64008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r>
              <a:rPr lang="en-US" sz="1400" b="1" dirty="0">
                <a:solidFill>
                  <a:schemeClr val="bg1">
                    <a:lumMod val="95000"/>
                  </a:schemeClr>
                </a:solidFill>
              </a:rPr>
              <a:t>Workflow Breakup by Requestor’s Country (YTD, Hours)</a:t>
            </a:r>
          </a:p>
        </p:txBody>
      </p:sp>
      <p:sp>
        <p:nvSpPr>
          <p:cNvPr id="16" name="Rectangle 15">
            <a:extLst>
              <a:ext uri="{FF2B5EF4-FFF2-40B4-BE49-F238E27FC236}">
                <a16:creationId xmlns:a16="http://schemas.microsoft.com/office/drawing/2014/main" id="{96537D7A-BBF9-4C86-BE3B-AC1DC138D270}"/>
              </a:ext>
            </a:extLst>
          </p:cNvPr>
          <p:cNvSpPr/>
          <p:nvPr/>
        </p:nvSpPr>
        <p:spPr>
          <a:xfrm>
            <a:off x="539979" y="1268363"/>
            <a:ext cx="6126480" cy="537243"/>
          </a:xfrm>
          <a:prstGeom prst="rect">
            <a:avLst/>
          </a:prstGeom>
          <a:solidFill>
            <a:schemeClr val="accent1"/>
          </a:solidFill>
        </p:spPr>
        <p:txBody>
          <a:bodyPr lIns="640080" tIns="0" rIns="91440" bIns="0" anchor="ctr">
            <a:noAutofit/>
          </a:bodyPr>
          <a:lstStyle/>
          <a:p>
            <a:pPr algn="just">
              <a:defRPr sz="1200" b="1" i="0" u="none" strike="noStrike" kern="1200" spc="0" baseline="0">
                <a:solidFill>
                  <a:prstClr val="black">
                    <a:lumMod val="65000"/>
                    <a:lumOff val="35000"/>
                  </a:prstClr>
                </a:solidFill>
                <a:latin typeface="+mn-lt"/>
                <a:ea typeface="+mn-ea"/>
                <a:cs typeface="+mn-cs"/>
              </a:defRPr>
            </a:pPr>
            <a:r>
              <a:rPr lang="en-US" sz="1400" b="1" dirty="0">
                <a:solidFill>
                  <a:schemeClr val="bg1">
                    <a:lumMod val="95000"/>
                  </a:schemeClr>
                </a:solidFill>
              </a:rPr>
              <a:t>Monthly Hours Billed</a:t>
            </a:r>
          </a:p>
        </p:txBody>
      </p:sp>
      <p:graphicFrame>
        <p:nvGraphicFramePr>
          <p:cNvPr id="17" name="Chart 16">
            <a:extLst>
              <a:ext uri="{FF2B5EF4-FFF2-40B4-BE49-F238E27FC236}">
                <a16:creationId xmlns:a16="http://schemas.microsoft.com/office/drawing/2014/main" id="{E04C76A0-1B50-4A53-93A7-82361252A1D4}"/>
              </a:ext>
            </a:extLst>
          </p:cNvPr>
          <p:cNvGraphicFramePr/>
          <p:nvPr>
            <p:extLst>
              <p:ext uri="{D42A27DB-BD31-4B8C-83A1-F6EECF244321}">
                <p14:modId xmlns:p14="http://schemas.microsoft.com/office/powerpoint/2010/main" val="666657632"/>
              </p:ext>
            </p:extLst>
          </p:nvPr>
        </p:nvGraphicFramePr>
        <p:xfrm>
          <a:off x="6945085" y="1899391"/>
          <a:ext cx="5172005" cy="2008833"/>
        </p:xfrm>
        <a:graphic>
          <a:graphicData uri="http://schemas.openxmlformats.org/drawingml/2006/chart">
            <c:chart xmlns:c="http://schemas.openxmlformats.org/drawingml/2006/chart" xmlns:r="http://schemas.openxmlformats.org/officeDocument/2006/relationships" r:id="rId7"/>
          </a:graphicData>
        </a:graphic>
      </p:graphicFrame>
      <p:sp>
        <p:nvSpPr>
          <p:cNvPr id="19" name="Rectangle 18">
            <a:extLst>
              <a:ext uri="{FF2B5EF4-FFF2-40B4-BE49-F238E27FC236}">
                <a16:creationId xmlns:a16="http://schemas.microsoft.com/office/drawing/2014/main" id="{39440D8A-11BE-4090-AF99-2C8AE9084FE2}"/>
              </a:ext>
            </a:extLst>
          </p:cNvPr>
          <p:cNvSpPr/>
          <p:nvPr/>
        </p:nvSpPr>
        <p:spPr>
          <a:xfrm>
            <a:off x="6766956" y="3918754"/>
            <a:ext cx="6126480" cy="548640"/>
          </a:xfrm>
          <a:prstGeom prst="rect">
            <a:avLst/>
          </a:prstGeom>
          <a:solidFill>
            <a:schemeClr val="accent1"/>
          </a:solidFill>
        </p:spPr>
        <p:txBody>
          <a:bodyPr lIns="640080" tIns="0" rIns="91440" bIns="0" anchor="ctr">
            <a:noAutofit/>
          </a:bodyPr>
          <a:lstStyle/>
          <a:p>
            <a:r>
              <a:rPr lang="en-US" sz="1400" b="1" dirty="0">
                <a:solidFill>
                  <a:schemeClr val="bg1">
                    <a:lumMod val="95000"/>
                  </a:schemeClr>
                </a:solidFill>
              </a:rPr>
              <a:t>Workflow Breakup by Practice Area (YTD)</a:t>
            </a:r>
          </a:p>
        </p:txBody>
      </p:sp>
      <p:sp>
        <p:nvSpPr>
          <p:cNvPr id="20" name="Rectangle 19">
            <a:extLst>
              <a:ext uri="{FF2B5EF4-FFF2-40B4-BE49-F238E27FC236}">
                <a16:creationId xmlns:a16="http://schemas.microsoft.com/office/drawing/2014/main" id="{FAE4FDF7-3396-4BC1-9C1F-20C52FBE58CC}"/>
              </a:ext>
            </a:extLst>
          </p:cNvPr>
          <p:cNvSpPr/>
          <p:nvPr/>
        </p:nvSpPr>
        <p:spPr>
          <a:xfrm>
            <a:off x="6766956" y="1268363"/>
            <a:ext cx="6126480" cy="548640"/>
          </a:xfrm>
          <a:prstGeom prst="rect">
            <a:avLst/>
          </a:prstGeom>
          <a:solidFill>
            <a:schemeClr val="accent1"/>
          </a:solidFill>
        </p:spPr>
        <p:txBody>
          <a:bodyPr lIns="640080" tIns="0" rIns="91440" bIns="0" anchor="ctr">
            <a:noAutofit/>
          </a:bodyPr>
          <a:lstStyle/>
          <a:p>
            <a:r>
              <a:rPr lang="en-US" sz="1400" b="1" dirty="0">
                <a:solidFill>
                  <a:schemeClr val="bg1">
                    <a:lumMod val="95000"/>
                  </a:schemeClr>
                </a:solidFill>
              </a:rPr>
              <a:t>Workflow Breakup by Language (YTD)</a:t>
            </a:r>
          </a:p>
        </p:txBody>
      </p:sp>
      <p:grpSp>
        <p:nvGrpSpPr>
          <p:cNvPr id="6" name="Graphic 2">
            <a:extLst>
              <a:ext uri="{FF2B5EF4-FFF2-40B4-BE49-F238E27FC236}">
                <a16:creationId xmlns:a16="http://schemas.microsoft.com/office/drawing/2014/main" id="{75C949F7-18D4-4248-ADAC-E950B96DCA67}"/>
              </a:ext>
            </a:extLst>
          </p:cNvPr>
          <p:cNvGrpSpPr>
            <a:grpSpLocks noChangeAspect="1"/>
          </p:cNvGrpSpPr>
          <p:nvPr/>
        </p:nvGrpSpPr>
        <p:grpSpPr>
          <a:xfrm>
            <a:off x="655803" y="1336943"/>
            <a:ext cx="386255" cy="411480"/>
            <a:chOff x="5547518" y="2533649"/>
            <a:chExt cx="2333625" cy="2486025"/>
          </a:xfrm>
          <a:solidFill>
            <a:schemeClr val="bg1">
              <a:lumMod val="95000"/>
            </a:schemeClr>
          </a:solidFill>
        </p:grpSpPr>
        <p:sp>
          <p:nvSpPr>
            <p:cNvPr id="7" name="Freeform: Shape 6">
              <a:extLst>
                <a:ext uri="{FF2B5EF4-FFF2-40B4-BE49-F238E27FC236}">
                  <a16:creationId xmlns:a16="http://schemas.microsoft.com/office/drawing/2014/main" id="{5B3BAAB4-6447-4B91-B57D-E2D05B3FC0FB}"/>
                </a:ext>
              </a:extLst>
            </p:cNvPr>
            <p:cNvSpPr/>
            <p:nvPr/>
          </p:nvSpPr>
          <p:spPr>
            <a:xfrm>
              <a:off x="5547518" y="2533638"/>
              <a:ext cx="2329061" cy="2488364"/>
            </a:xfrm>
            <a:custGeom>
              <a:avLst/>
              <a:gdLst>
                <a:gd name="connsiteX0" fmla="*/ 942022 w 2329061"/>
                <a:gd name="connsiteY0" fmla="*/ 392 h 2488364"/>
                <a:gd name="connsiteX1" fmla="*/ 1651444 w 2329061"/>
                <a:gd name="connsiteY1" fmla="*/ 868 h 2488364"/>
                <a:gd name="connsiteX2" fmla="*/ 1944814 w 2329061"/>
                <a:gd name="connsiteY2" fmla="*/ 130217 h 2488364"/>
                <a:gd name="connsiteX3" fmla="*/ 2014918 w 2329061"/>
                <a:gd name="connsiteY3" fmla="*/ 357865 h 2488364"/>
                <a:gd name="connsiteX4" fmla="*/ 2014156 w 2329061"/>
                <a:gd name="connsiteY4" fmla="*/ 1505246 h 2488364"/>
                <a:gd name="connsiteX5" fmla="*/ 2064734 w 2329061"/>
                <a:gd name="connsiteY5" fmla="*/ 1588590 h 2488364"/>
                <a:gd name="connsiteX6" fmla="*/ 2327910 w 2329061"/>
                <a:gd name="connsiteY6" fmla="*/ 1983878 h 2488364"/>
                <a:gd name="connsiteX7" fmla="*/ 2123598 w 2329061"/>
                <a:gd name="connsiteY7" fmla="*/ 2399454 h 2488364"/>
                <a:gd name="connsiteX8" fmla="*/ 1481042 w 2329061"/>
                <a:gd name="connsiteY8" fmla="*/ 2304584 h 2488364"/>
                <a:gd name="connsiteX9" fmla="*/ 1404461 w 2329061"/>
                <a:gd name="connsiteY9" fmla="*/ 2268771 h 2488364"/>
                <a:gd name="connsiteX10" fmla="*/ 752189 w 2329061"/>
                <a:gd name="connsiteY10" fmla="*/ 2268771 h 2488364"/>
                <a:gd name="connsiteX11" fmla="*/ 555021 w 2329061"/>
                <a:gd name="connsiteY11" fmla="*/ 2225051 h 2488364"/>
                <a:gd name="connsiteX12" fmla="*/ 399383 w 2329061"/>
                <a:gd name="connsiteY12" fmla="*/ 1953779 h 2488364"/>
                <a:gd name="connsiteX13" fmla="*/ 400335 w 2329061"/>
                <a:gd name="connsiteY13" fmla="*/ 1082527 h 2488364"/>
                <a:gd name="connsiteX14" fmla="*/ 341661 w 2329061"/>
                <a:gd name="connsiteY14" fmla="*/ 1023186 h 2488364"/>
                <a:gd name="connsiteX15" fmla="*/ 65531 w 2329061"/>
                <a:gd name="connsiteY15" fmla="*/ 1024424 h 2488364"/>
                <a:gd name="connsiteX16" fmla="*/ 3333 w 2329061"/>
                <a:gd name="connsiteY16" fmla="*/ 969656 h 2488364"/>
                <a:gd name="connsiteX17" fmla="*/ 9905 w 2329061"/>
                <a:gd name="connsiteY17" fmla="*/ 194130 h 2488364"/>
                <a:gd name="connsiteX18" fmla="*/ 227837 w 2329061"/>
                <a:gd name="connsiteY18" fmla="*/ 582 h 2488364"/>
                <a:gd name="connsiteX19" fmla="*/ 942022 w 2329061"/>
                <a:gd name="connsiteY19" fmla="*/ 392 h 2488364"/>
                <a:gd name="connsiteX20" fmla="*/ 492347 w 2329061"/>
                <a:gd name="connsiteY20" fmla="*/ 1077574 h 2488364"/>
                <a:gd name="connsiteX21" fmla="*/ 492156 w 2329061"/>
                <a:gd name="connsiteY21" fmla="*/ 1920060 h 2488364"/>
                <a:gd name="connsiteX22" fmla="*/ 742759 w 2329061"/>
                <a:gd name="connsiteY22" fmla="*/ 2173806 h 2488364"/>
                <a:gd name="connsiteX23" fmla="*/ 1356741 w 2329061"/>
                <a:gd name="connsiteY23" fmla="*/ 2172759 h 2488364"/>
                <a:gd name="connsiteX24" fmla="*/ 1397888 w 2329061"/>
                <a:gd name="connsiteY24" fmla="*/ 2121609 h 2488364"/>
                <a:gd name="connsiteX25" fmla="*/ 1872710 w 2329061"/>
                <a:gd name="connsiteY25" fmla="*/ 1534393 h 2488364"/>
                <a:gd name="connsiteX26" fmla="*/ 1924812 w 2329061"/>
                <a:gd name="connsiteY26" fmla="*/ 1482767 h 2488364"/>
                <a:gd name="connsiteX27" fmla="*/ 1923954 w 2329061"/>
                <a:gd name="connsiteY27" fmla="*/ 364247 h 2488364"/>
                <a:gd name="connsiteX28" fmla="*/ 1656873 w 2329061"/>
                <a:gd name="connsiteY28" fmla="*/ 97642 h 2488364"/>
                <a:gd name="connsiteX29" fmla="*/ 514540 w 2329061"/>
                <a:gd name="connsiteY29" fmla="*/ 97642 h 2488364"/>
                <a:gd name="connsiteX30" fmla="*/ 485965 w 2329061"/>
                <a:gd name="connsiteY30" fmla="*/ 97832 h 2488364"/>
                <a:gd name="connsiteX31" fmla="*/ 466343 w 2329061"/>
                <a:gd name="connsiteY31" fmla="*/ 130313 h 2488364"/>
                <a:gd name="connsiteX32" fmla="*/ 492537 w 2329061"/>
                <a:gd name="connsiteY32" fmla="*/ 263758 h 2488364"/>
                <a:gd name="connsiteX33" fmla="*/ 492537 w 2329061"/>
                <a:gd name="connsiteY33" fmla="*/ 1077669 h 2488364"/>
                <a:gd name="connsiteX34" fmla="*/ 1832229 w 2329061"/>
                <a:gd name="connsiteY34" fmla="*/ 2392691 h 2488364"/>
                <a:gd name="connsiteX35" fmla="*/ 2237327 w 2329061"/>
                <a:gd name="connsiteY35" fmla="*/ 2031026 h 2488364"/>
                <a:gd name="connsiteX36" fmla="*/ 1903095 w 2329061"/>
                <a:gd name="connsiteY36" fmla="*/ 1633358 h 2488364"/>
                <a:gd name="connsiteX37" fmla="*/ 1474088 w 2329061"/>
                <a:gd name="connsiteY37" fmla="*/ 1999022 h 2488364"/>
                <a:gd name="connsiteX38" fmla="*/ 1832229 w 2329061"/>
                <a:gd name="connsiteY38" fmla="*/ 2392596 h 2488364"/>
                <a:gd name="connsiteX39" fmla="*/ 399287 w 2329061"/>
                <a:gd name="connsiteY39" fmla="*/ 578083 h 2488364"/>
                <a:gd name="connsiteX40" fmla="*/ 399097 w 2329061"/>
                <a:gd name="connsiteY40" fmla="*/ 359294 h 2488364"/>
                <a:gd name="connsiteX41" fmla="*/ 392525 w 2329061"/>
                <a:gd name="connsiteY41" fmla="*/ 217181 h 2488364"/>
                <a:gd name="connsiteX42" fmla="*/ 213836 w 2329061"/>
                <a:gd name="connsiteY42" fmla="*/ 98023 h 2488364"/>
                <a:gd name="connsiteX43" fmla="*/ 100107 w 2329061"/>
                <a:gd name="connsiteY43" fmla="*/ 240041 h 2488364"/>
                <a:gd name="connsiteX44" fmla="*/ 98774 w 2329061"/>
                <a:gd name="connsiteY44" fmla="*/ 886979 h 2488364"/>
                <a:gd name="connsiteX45" fmla="*/ 147351 w 2329061"/>
                <a:gd name="connsiteY45" fmla="*/ 933080 h 2488364"/>
                <a:gd name="connsiteX46" fmla="*/ 351853 w 2329061"/>
                <a:gd name="connsiteY46" fmla="*/ 933270 h 2488364"/>
                <a:gd name="connsiteX47" fmla="*/ 399954 w 2329061"/>
                <a:gd name="connsiteY47" fmla="*/ 882692 h 2488364"/>
                <a:gd name="connsiteX48" fmla="*/ 399383 w 2329061"/>
                <a:gd name="connsiteY48" fmla="*/ 578273 h 248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29061" h="2488364">
                  <a:moveTo>
                    <a:pt x="942022" y="392"/>
                  </a:moveTo>
                  <a:cubicBezTo>
                    <a:pt x="1178528" y="392"/>
                    <a:pt x="1414938" y="-751"/>
                    <a:pt x="1651444" y="868"/>
                  </a:cubicBezTo>
                  <a:cubicBezTo>
                    <a:pt x="1766792" y="1630"/>
                    <a:pt x="1870900" y="32205"/>
                    <a:pt x="1944814" y="130217"/>
                  </a:cubicBezTo>
                  <a:cubicBezTo>
                    <a:pt x="1995868" y="197940"/>
                    <a:pt x="2014918" y="274997"/>
                    <a:pt x="2014918" y="357865"/>
                  </a:cubicBezTo>
                  <a:cubicBezTo>
                    <a:pt x="2015109" y="740294"/>
                    <a:pt x="2015585" y="1122818"/>
                    <a:pt x="2014156" y="1505246"/>
                  </a:cubicBezTo>
                  <a:cubicBezTo>
                    <a:pt x="2013966" y="1546871"/>
                    <a:pt x="2024729" y="1569350"/>
                    <a:pt x="2064734" y="1588590"/>
                  </a:cubicBezTo>
                  <a:cubicBezTo>
                    <a:pt x="2229516" y="1667553"/>
                    <a:pt x="2316384" y="1804046"/>
                    <a:pt x="2327910" y="1983878"/>
                  </a:cubicBezTo>
                  <a:cubicBezTo>
                    <a:pt x="2339149" y="2158852"/>
                    <a:pt x="2267902" y="2300298"/>
                    <a:pt x="2123598" y="2399454"/>
                  </a:cubicBezTo>
                  <a:cubicBezTo>
                    <a:pt x="1908619" y="2547091"/>
                    <a:pt x="1648396" y="2507753"/>
                    <a:pt x="1481042" y="2304584"/>
                  </a:cubicBezTo>
                  <a:cubicBezTo>
                    <a:pt x="1459134" y="2277914"/>
                    <a:pt x="1437132" y="2268675"/>
                    <a:pt x="1404461" y="2268771"/>
                  </a:cubicBezTo>
                  <a:cubicBezTo>
                    <a:pt x="1187005" y="2269723"/>
                    <a:pt x="969645" y="2269914"/>
                    <a:pt x="752189" y="2268771"/>
                  </a:cubicBezTo>
                  <a:cubicBezTo>
                    <a:pt x="683799" y="2268389"/>
                    <a:pt x="615505" y="2262579"/>
                    <a:pt x="555021" y="2225051"/>
                  </a:cubicBezTo>
                  <a:cubicBezTo>
                    <a:pt x="454532" y="2162662"/>
                    <a:pt x="399287" y="2074270"/>
                    <a:pt x="399383" y="1953779"/>
                  </a:cubicBezTo>
                  <a:cubicBezTo>
                    <a:pt x="399573" y="1663362"/>
                    <a:pt x="398525" y="1372944"/>
                    <a:pt x="400335" y="1082527"/>
                  </a:cubicBezTo>
                  <a:cubicBezTo>
                    <a:pt x="400621" y="1037188"/>
                    <a:pt x="388238" y="1021472"/>
                    <a:pt x="341661" y="1023186"/>
                  </a:cubicBezTo>
                  <a:cubicBezTo>
                    <a:pt x="249745" y="1026520"/>
                    <a:pt x="157638" y="1023377"/>
                    <a:pt x="65531" y="1024424"/>
                  </a:cubicBezTo>
                  <a:cubicBezTo>
                    <a:pt x="26574" y="1024901"/>
                    <a:pt x="3143" y="1008518"/>
                    <a:pt x="3333" y="969656"/>
                  </a:cubicBezTo>
                  <a:cubicBezTo>
                    <a:pt x="4476" y="711147"/>
                    <a:pt x="-8383" y="452353"/>
                    <a:pt x="9905" y="194130"/>
                  </a:cubicBezTo>
                  <a:cubicBezTo>
                    <a:pt x="17525" y="85831"/>
                    <a:pt x="118871" y="773"/>
                    <a:pt x="227837" y="582"/>
                  </a:cubicBezTo>
                  <a:cubicBezTo>
                    <a:pt x="465867" y="11"/>
                    <a:pt x="703992" y="392"/>
                    <a:pt x="942022" y="392"/>
                  </a:cubicBezTo>
                  <a:close/>
                  <a:moveTo>
                    <a:pt x="492347" y="1077574"/>
                  </a:moveTo>
                  <a:cubicBezTo>
                    <a:pt x="492347" y="1358371"/>
                    <a:pt x="492823" y="1639263"/>
                    <a:pt x="492156" y="1920060"/>
                  </a:cubicBezTo>
                  <a:cubicBezTo>
                    <a:pt x="491775" y="2076556"/>
                    <a:pt x="579691" y="2179426"/>
                    <a:pt x="742759" y="2173806"/>
                  </a:cubicBezTo>
                  <a:cubicBezTo>
                    <a:pt x="947166" y="2166758"/>
                    <a:pt x="1152048" y="2171330"/>
                    <a:pt x="1356741" y="2172759"/>
                  </a:cubicBezTo>
                  <a:cubicBezTo>
                    <a:pt x="1397222" y="2173044"/>
                    <a:pt x="1408461" y="2164662"/>
                    <a:pt x="1397888" y="2121609"/>
                  </a:cubicBezTo>
                  <a:cubicBezTo>
                    <a:pt x="1322355" y="1816333"/>
                    <a:pt x="1558671" y="1523820"/>
                    <a:pt x="1872710" y="1534393"/>
                  </a:cubicBezTo>
                  <a:cubicBezTo>
                    <a:pt x="1916811" y="1535917"/>
                    <a:pt x="1925002" y="1523630"/>
                    <a:pt x="1924812" y="1482767"/>
                  </a:cubicBezTo>
                  <a:cubicBezTo>
                    <a:pt x="1923383" y="1109959"/>
                    <a:pt x="1924050" y="737055"/>
                    <a:pt x="1923954" y="364247"/>
                  </a:cubicBezTo>
                  <a:cubicBezTo>
                    <a:pt x="1923954" y="187844"/>
                    <a:pt x="1833848" y="97737"/>
                    <a:pt x="1656873" y="97642"/>
                  </a:cubicBezTo>
                  <a:cubicBezTo>
                    <a:pt x="1276064" y="97356"/>
                    <a:pt x="895350" y="97642"/>
                    <a:pt x="514540" y="97642"/>
                  </a:cubicBezTo>
                  <a:cubicBezTo>
                    <a:pt x="505015" y="97642"/>
                    <a:pt x="495490" y="97928"/>
                    <a:pt x="485965" y="97832"/>
                  </a:cubicBezTo>
                  <a:cubicBezTo>
                    <a:pt x="461105" y="97642"/>
                    <a:pt x="453675" y="108691"/>
                    <a:pt x="466343" y="130313"/>
                  </a:cubicBezTo>
                  <a:cubicBezTo>
                    <a:pt x="490727" y="171842"/>
                    <a:pt x="492537" y="217466"/>
                    <a:pt x="492537" y="263758"/>
                  </a:cubicBezTo>
                  <a:cubicBezTo>
                    <a:pt x="492251" y="535030"/>
                    <a:pt x="492442" y="806397"/>
                    <a:pt x="492537" y="1077669"/>
                  </a:cubicBezTo>
                  <a:close/>
                  <a:moveTo>
                    <a:pt x="1832229" y="2392691"/>
                  </a:moveTo>
                  <a:cubicBezTo>
                    <a:pt x="2039016" y="2410312"/>
                    <a:pt x="2219610" y="2249054"/>
                    <a:pt x="2237327" y="2031026"/>
                  </a:cubicBezTo>
                  <a:cubicBezTo>
                    <a:pt x="2252662" y="1841955"/>
                    <a:pt x="2089975" y="1648407"/>
                    <a:pt x="1903095" y="1633358"/>
                  </a:cubicBezTo>
                  <a:cubicBezTo>
                    <a:pt x="1670113" y="1614593"/>
                    <a:pt x="1489900" y="1766898"/>
                    <a:pt x="1474088" y="1999022"/>
                  </a:cubicBezTo>
                  <a:cubicBezTo>
                    <a:pt x="1461039" y="2190856"/>
                    <a:pt x="1622964" y="2385642"/>
                    <a:pt x="1832229" y="2392596"/>
                  </a:cubicBezTo>
                  <a:close/>
                  <a:moveTo>
                    <a:pt x="399287" y="578083"/>
                  </a:moveTo>
                  <a:cubicBezTo>
                    <a:pt x="399287" y="505121"/>
                    <a:pt x="399954" y="432160"/>
                    <a:pt x="399097" y="359294"/>
                  </a:cubicBezTo>
                  <a:cubicBezTo>
                    <a:pt x="398525" y="311859"/>
                    <a:pt x="402812" y="264425"/>
                    <a:pt x="392525" y="217181"/>
                  </a:cubicBezTo>
                  <a:cubicBezTo>
                    <a:pt x="372427" y="124883"/>
                    <a:pt x="319944" y="88974"/>
                    <a:pt x="213836" y="98023"/>
                  </a:cubicBezTo>
                  <a:cubicBezTo>
                    <a:pt x="150780" y="103357"/>
                    <a:pt x="100583" y="162698"/>
                    <a:pt x="100107" y="240041"/>
                  </a:cubicBezTo>
                  <a:cubicBezTo>
                    <a:pt x="98678" y="455687"/>
                    <a:pt x="99821" y="671333"/>
                    <a:pt x="98774" y="886979"/>
                  </a:cubicBezTo>
                  <a:cubicBezTo>
                    <a:pt x="98583" y="922888"/>
                    <a:pt x="113537" y="933842"/>
                    <a:pt x="147351" y="933080"/>
                  </a:cubicBezTo>
                  <a:cubicBezTo>
                    <a:pt x="215455" y="931460"/>
                    <a:pt x="283749" y="930889"/>
                    <a:pt x="351853" y="933270"/>
                  </a:cubicBezTo>
                  <a:cubicBezTo>
                    <a:pt x="390524" y="934604"/>
                    <a:pt x="400621" y="918697"/>
                    <a:pt x="399954" y="882692"/>
                  </a:cubicBezTo>
                  <a:cubicBezTo>
                    <a:pt x="398144" y="781251"/>
                    <a:pt x="399287" y="679715"/>
                    <a:pt x="399383" y="578273"/>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BEAE2A6-0D9B-418F-87A3-CB41EC879A8C}"/>
                </a:ext>
              </a:extLst>
            </p:cNvPr>
            <p:cNvSpPr/>
            <p:nvPr/>
          </p:nvSpPr>
          <p:spPr>
            <a:xfrm>
              <a:off x="6598657" y="3865458"/>
              <a:ext cx="734097" cy="90982"/>
            </a:xfrm>
            <a:custGeom>
              <a:avLst/>
              <a:gdLst>
                <a:gd name="connsiteX0" fmla="*/ 366086 w 734097"/>
                <a:gd name="connsiteY0" fmla="*/ 90940 h 90982"/>
                <a:gd name="connsiteX1" fmla="*/ 76335 w 734097"/>
                <a:gd name="connsiteY1" fmla="*/ 90940 h 90982"/>
                <a:gd name="connsiteX2" fmla="*/ 25376 w 734097"/>
                <a:gd name="connsiteY2" fmla="*/ 82653 h 90982"/>
                <a:gd name="connsiteX3" fmla="*/ 135 w 734097"/>
                <a:gd name="connsiteY3" fmla="*/ 40457 h 90982"/>
                <a:gd name="connsiteX4" fmla="*/ 36235 w 734097"/>
                <a:gd name="connsiteY4" fmla="*/ 2167 h 90982"/>
                <a:gd name="connsiteX5" fmla="*/ 69287 w 734097"/>
                <a:gd name="connsiteY5" fmla="*/ 71 h 90982"/>
                <a:gd name="connsiteX6" fmla="*/ 662980 w 734097"/>
                <a:gd name="connsiteY6" fmla="*/ 71 h 90982"/>
                <a:gd name="connsiteX7" fmla="*/ 700699 w 734097"/>
                <a:gd name="connsiteY7" fmla="*/ 2738 h 90982"/>
                <a:gd name="connsiteX8" fmla="*/ 734036 w 734097"/>
                <a:gd name="connsiteY8" fmla="*/ 43124 h 90982"/>
                <a:gd name="connsiteX9" fmla="*/ 706890 w 734097"/>
                <a:gd name="connsiteY9" fmla="*/ 83510 h 90982"/>
                <a:gd name="connsiteX10" fmla="*/ 650883 w 734097"/>
                <a:gd name="connsiteY10" fmla="*/ 90940 h 90982"/>
                <a:gd name="connsiteX11" fmla="*/ 365895 w 734097"/>
                <a:gd name="connsiteY11" fmla="*/ 90940 h 9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4097" h="90982">
                  <a:moveTo>
                    <a:pt x="366086" y="90940"/>
                  </a:moveTo>
                  <a:cubicBezTo>
                    <a:pt x="269502" y="90940"/>
                    <a:pt x="172919" y="90940"/>
                    <a:pt x="76335" y="90940"/>
                  </a:cubicBezTo>
                  <a:cubicBezTo>
                    <a:pt x="58904" y="90940"/>
                    <a:pt x="41378" y="91416"/>
                    <a:pt x="25376" y="82653"/>
                  </a:cubicBezTo>
                  <a:cubicBezTo>
                    <a:pt x="8708" y="73509"/>
                    <a:pt x="-1294" y="59793"/>
                    <a:pt x="135" y="40457"/>
                  </a:cubicBezTo>
                  <a:cubicBezTo>
                    <a:pt x="1754" y="18645"/>
                    <a:pt x="15756" y="6358"/>
                    <a:pt x="36235" y="2167"/>
                  </a:cubicBezTo>
                  <a:cubicBezTo>
                    <a:pt x="46998" y="-24"/>
                    <a:pt x="58238" y="71"/>
                    <a:pt x="69287" y="71"/>
                  </a:cubicBezTo>
                  <a:cubicBezTo>
                    <a:pt x="267216" y="-24"/>
                    <a:pt x="465050" y="-24"/>
                    <a:pt x="662980" y="71"/>
                  </a:cubicBezTo>
                  <a:cubicBezTo>
                    <a:pt x="675553" y="71"/>
                    <a:pt x="688507" y="262"/>
                    <a:pt x="700699" y="2738"/>
                  </a:cubicBezTo>
                  <a:cubicBezTo>
                    <a:pt x="721940" y="7120"/>
                    <a:pt x="733084" y="21788"/>
                    <a:pt x="734036" y="43124"/>
                  </a:cubicBezTo>
                  <a:cubicBezTo>
                    <a:pt x="734989" y="62841"/>
                    <a:pt x="724702" y="75509"/>
                    <a:pt x="706890" y="83510"/>
                  </a:cubicBezTo>
                  <a:cubicBezTo>
                    <a:pt x="688793" y="91607"/>
                    <a:pt x="669838" y="90845"/>
                    <a:pt x="650883" y="90940"/>
                  </a:cubicBezTo>
                  <a:cubicBezTo>
                    <a:pt x="555919" y="91035"/>
                    <a:pt x="460955" y="90940"/>
                    <a:pt x="365895" y="9094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BFABAF9-3003-4013-B354-82C5A1F5B0F6}"/>
                </a:ext>
              </a:extLst>
            </p:cNvPr>
            <p:cNvSpPr/>
            <p:nvPr/>
          </p:nvSpPr>
          <p:spPr>
            <a:xfrm>
              <a:off x="6599737" y="3496050"/>
              <a:ext cx="734082" cy="90209"/>
            </a:xfrm>
            <a:custGeom>
              <a:avLst/>
              <a:gdLst>
                <a:gd name="connsiteX0" fmla="*/ 365386 w 734082"/>
                <a:gd name="connsiteY0" fmla="*/ 90206 h 90209"/>
                <a:gd name="connsiteX1" fmla="*/ 65444 w 734082"/>
                <a:gd name="connsiteY1" fmla="*/ 90206 h 90209"/>
                <a:gd name="connsiteX2" fmla="*/ 7 w 734082"/>
                <a:gd name="connsiteY2" fmla="*/ 46868 h 90209"/>
                <a:gd name="connsiteX3" fmla="*/ 65349 w 734082"/>
                <a:gd name="connsiteY3" fmla="*/ 195 h 90209"/>
                <a:gd name="connsiteX4" fmla="*/ 669996 w 734082"/>
                <a:gd name="connsiteY4" fmla="*/ 386 h 90209"/>
                <a:gd name="connsiteX5" fmla="*/ 728003 w 734082"/>
                <a:gd name="connsiteY5" fmla="*/ 25532 h 90209"/>
                <a:gd name="connsiteX6" fmla="*/ 679711 w 734082"/>
                <a:gd name="connsiteY6" fmla="*/ 89540 h 90209"/>
                <a:gd name="connsiteX7" fmla="*/ 365481 w 734082"/>
                <a:gd name="connsiteY7" fmla="*/ 89921 h 90209"/>
                <a:gd name="connsiteX8" fmla="*/ 365481 w 734082"/>
                <a:gd name="connsiteY8" fmla="*/ 90111 h 9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082" h="90209">
                  <a:moveTo>
                    <a:pt x="365386" y="90206"/>
                  </a:moveTo>
                  <a:cubicBezTo>
                    <a:pt x="265374" y="90206"/>
                    <a:pt x="165456" y="90206"/>
                    <a:pt x="65444" y="90206"/>
                  </a:cubicBezTo>
                  <a:cubicBezTo>
                    <a:pt x="33726" y="90206"/>
                    <a:pt x="-564" y="88206"/>
                    <a:pt x="7" y="46868"/>
                  </a:cubicBezTo>
                  <a:cubicBezTo>
                    <a:pt x="483" y="8196"/>
                    <a:pt x="33059" y="290"/>
                    <a:pt x="65349" y="195"/>
                  </a:cubicBezTo>
                  <a:cubicBezTo>
                    <a:pt x="266898" y="-91"/>
                    <a:pt x="468446" y="-91"/>
                    <a:pt x="669996" y="386"/>
                  </a:cubicBezTo>
                  <a:cubicBezTo>
                    <a:pt x="692189" y="386"/>
                    <a:pt x="715239" y="2576"/>
                    <a:pt x="728003" y="25532"/>
                  </a:cubicBezTo>
                  <a:cubicBezTo>
                    <a:pt x="745719" y="57250"/>
                    <a:pt x="723240" y="89063"/>
                    <a:pt x="679711" y="89540"/>
                  </a:cubicBezTo>
                  <a:cubicBezTo>
                    <a:pt x="575031" y="90778"/>
                    <a:pt x="470256" y="89921"/>
                    <a:pt x="365481" y="89921"/>
                  </a:cubicBezTo>
                  <a:lnTo>
                    <a:pt x="365481" y="90111"/>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5FABA19-1478-4953-B3E4-98F523412FF9}"/>
                </a:ext>
              </a:extLst>
            </p:cNvPr>
            <p:cNvSpPr/>
            <p:nvPr/>
          </p:nvSpPr>
          <p:spPr>
            <a:xfrm>
              <a:off x="6611071" y="3102668"/>
              <a:ext cx="712128" cy="92683"/>
            </a:xfrm>
            <a:custGeom>
              <a:avLst/>
              <a:gdLst>
                <a:gd name="connsiteX0" fmla="*/ 359291 w 712128"/>
                <a:gd name="connsiteY0" fmla="*/ 195 h 92683"/>
                <a:gd name="connsiteX1" fmla="*/ 649518 w 712128"/>
                <a:gd name="connsiteY1" fmla="*/ 4 h 92683"/>
                <a:gd name="connsiteX2" fmla="*/ 712097 w 712128"/>
                <a:gd name="connsiteY2" fmla="*/ 46391 h 92683"/>
                <a:gd name="connsiteX3" fmla="*/ 647613 w 712128"/>
                <a:gd name="connsiteY3" fmla="*/ 92682 h 92683"/>
                <a:gd name="connsiteX4" fmla="*/ 62302 w 712128"/>
                <a:gd name="connsiteY4" fmla="*/ 92682 h 92683"/>
                <a:gd name="connsiteX5" fmla="*/ 8 w 712128"/>
                <a:gd name="connsiteY5" fmla="*/ 45153 h 92683"/>
                <a:gd name="connsiteX6" fmla="*/ 64111 w 712128"/>
                <a:gd name="connsiteY6" fmla="*/ 4 h 92683"/>
                <a:gd name="connsiteX7" fmla="*/ 359101 w 712128"/>
                <a:gd name="connsiteY7" fmla="*/ 195 h 92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2128" h="92683">
                  <a:moveTo>
                    <a:pt x="359291" y="195"/>
                  </a:moveTo>
                  <a:cubicBezTo>
                    <a:pt x="456065" y="195"/>
                    <a:pt x="552839" y="576"/>
                    <a:pt x="649518" y="4"/>
                  </a:cubicBezTo>
                  <a:cubicBezTo>
                    <a:pt x="683141" y="-186"/>
                    <a:pt x="713240" y="5910"/>
                    <a:pt x="712097" y="46391"/>
                  </a:cubicBezTo>
                  <a:cubicBezTo>
                    <a:pt x="711049" y="85443"/>
                    <a:pt x="681046" y="92778"/>
                    <a:pt x="647613" y="92682"/>
                  </a:cubicBezTo>
                  <a:cubicBezTo>
                    <a:pt x="452541" y="92397"/>
                    <a:pt x="257469" y="92397"/>
                    <a:pt x="62302" y="92682"/>
                  </a:cubicBezTo>
                  <a:cubicBezTo>
                    <a:pt x="28774" y="92682"/>
                    <a:pt x="-563" y="85634"/>
                    <a:pt x="8" y="45153"/>
                  </a:cubicBezTo>
                  <a:cubicBezTo>
                    <a:pt x="580" y="4100"/>
                    <a:pt x="31250" y="-91"/>
                    <a:pt x="64111" y="4"/>
                  </a:cubicBezTo>
                  <a:cubicBezTo>
                    <a:pt x="162410" y="480"/>
                    <a:pt x="260803" y="195"/>
                    <a:pt x="359101" y="195"/>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4B4E852-55CC-4809-B02F-FE7B8752EB54}"/>
                </a:ext>
              </a:extLst>
            </p:cNvPr>
            <p:cNvSpPr/>
            <p:nvPr/>
          </p:nvSpPr>
          <p:spPr>
            <a:xfrm>
              <a:off x="6218744" y="3020753"/>
              <a:ext cx="257498" cy="265028"/>
            </a:xfrm>
            <a:custGeom>
              <a:avLst/>
              <a:gdLst>
                <a:gd name="connsiteX0" fmla="*/ 256984 w 257498"/>
                <a:gd name="connsiteY0" fmla="*/ 56868 h 265028"/>
                <a:gd name="connsiteX1" fmla="*/ 245173 w 257498"/>
                <a:gd name="connsiteY1" fmla="*/ 82967 h 265028"/>
                <a:gd name="connsiteX2" fmla="*/ 142494 w 257498"/>
                <a:gd name="connsiteY2" fmla="*/ 236605 h 265028"/>
                <a:gd name="connsiteX3" fmla="*/ 52673 w 257498"/>
                <a:gd name="connsiteY3" fmla="*/ 238224 h 265028"/>
                <a:gd name="connsiteX4" fmla="*/ 7525 w 257498"/>
                <a:gd name="connsiteY4" fmla="*/ 171549 h 265028"/>
                <a:gd name="connsiteX5" fmla="*/ 14573 w 257498"/>
                <a:gd name="connsiteY5" fmla="*/ 115256 h 265028"/>
                <a:gd name="connsiteX6" fmla="*/ 70485 w 257498"/>
                <a:gd name="connsiteY6" fmla="*/ 110303 h 265028"/>
                <a:gd name="connsiteX7" fmla="*/ 124111 w 257498"/>
                <a:gd name="connsiteY7" fmla="*/ 96111 h 265028"/>
                <a:gd name="connsiteX8" fmla="*/ 178117 w 257498"/>
                <a:gd name="connsiteY8" fmla="*/ 18387 h 265028"/>
                <a:gd name="connsiteX9" fmla="*/ 233267 w 257498"/>
                <a:gd name="connsiteY9" fmla="*/ 5338 h 265028"/>
                <a:gd name="connsiteX10" fmla="*/ 256984 w 257498"/>
                <a:gd name="connsiteY10" fmla="*/ 56773 h 26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498" h="265028">
                  <a:moveTo>
                    <a:pt x="256984" y="56868"/>
                  </a:moveTo>
                  <a:cubicBezTo>
                    <a:pt x="254222" y="63059"/>
                    <a:pt x="251079" y="73918"/>
                    <a:pt x="245173" y="82967"/>
                  </a:cubicBezTo>
                  <a:cubicBezTo>
                    <a:pt x="211455" y="134497"/>
                    <a:pt x="178403" y="186599"/>
                    <a:pt x="142494" y="236605"/>
                  </a:cubicBezTo>
                  <a:cubicBezTo>
                    <a:pt x="115443" y="274229"/>
                    <a:pt x="81439" y="274229"/>
                    <a:pt x="52673" y="238224"/>
                  </a:cubicBezTo>
                  <a:cubicBezTo>
                    <a:pt x="36004" y="217364"/>
                    <a:pt x="21336" y="194600"/>
                    <a:pt x="7525" y="171549"/>
                  </a:cubicBezTo>
                  <a:cubicBezTo>
                    <a:pt x="-4286" y="151832"/>
                    <a:pt x="-2381" y="131449"/>
                    <a:pt x="14573" y="115256"/>
                  </a:cubicBezTo>
                  <a:cubicBezTo>
                    <a:pt x="31337" y="99159"/>
                    <a:pt x="53530" y="94873"/>
                    <a:pt x="70485" y="110303"/>
                  </a:cubicBezTo>
                  <a:cubicBezTo>
                    <a:pt x="98679" y="136021"/>
                    <a:pt x="110204" y="117638"/>
                    <a:pt x="124111" y="96111"/>
                  </a:cubicBezTo>
                  <a:cubicBezTo>
                    <a:pt x="141256" y="69632"/>
                    <a:pt x="158496" y="42962"/>
                    <a:pt x="178117" y="18387"/>
                  </a:cubicBezTo>
                  <a:cubicBezTo>
                    <a:pt x="191833" y="1242"/>
                    <a:pt x="211360" y="-5711"/>
                    <a:pt x="233267" y="5338"/>
                  </a:cubicBezTo>
                  <a:cubicBezTo>
                    <a:pt x="252603" y="15149"/>
                    <a:pt x="259556" y="31532"/>
                    <a:pt x="256984" y="56773"/>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DCD7B26-D26E-4154-B4E8-CA7BFA6DAC92}"/>
                </a:ext>
              </a:extLst>
            </p:cNvPr>
            <p:cNvSpPr/>
            <p:nvPr/>
          </p:nvSpPr>
          <p:spPr>
            <a:xfrm>
              <a:off x="6218346" y="3760842"/>
              <a:ext cx="258017" cy="262719"/>
            </a:xfrm>
            <a:custGeom>
              <a:avLst/>
              <a:gdLst>
                <a:gd name="connsiteX0" fmla="*/ 257382 w 258017"/>
                <a:gd name="connsiteY0" fmla="*/ 55253 h 262719"/>
                <a:gd name="connsiteX1" fmla="*/ 245667 w 258017"/>
                <a:gd name="connsiteY1" fmla="*/ 81542 h 262719"/>
                <a:gd name="connsiteX2" fmla="*/ 145464 w 258017"/>
                <a:gd name="connsiteY2" fmla="*/ 231560 h 262719"/>
                <a:gd name="connsiteX3" fmla="*/ 49261 w 258017"/>
                <a:gd name="connsiteY3" fmla="*/ 231941 h 262719"/>
                <a:gd name="connsiteX4" fmla="*/ 9256 w 258017"/>
                <a:gd name="connsiteY4" fmla="*/ 173077 h 262719"/>
                <a:gd name="connsiteX5" fmla="*/ 15638 w 258017"/>
                <a:gd name="connsiteY5" fmla="*/ 112974 h 262719"/>
                <a:gd name="connsiteX6" fmla="*/ 75169 w 258017"/>
                <a:gd name="connsiteY6" fmla="*/ 111450 h 262719"/>
                <a:gd name="connsiteX7" fmla="*/ 118413 w 258017"/>
                <a:gd name="connsiteY7" fmla="*/ 103735 h 262719"/>
                <a:gd name="connsiteX8" fmla="*/ 178039 w 258017"/>
                <a:gd name="connsiteY8" fmla="*/ 18105 h 262719"/>
                <a:gd name="connsiteX9" fmla="*/ 233665 w 258017"/>
                <a:gd name="connsiteY9" fmla="*/ 4294 h 262719"/>
                <a:gd name="connsiteX10" fmla="*/ 257478 w 258017"/>
                <a:gd name="connsiteY10" fmla="*/ 55253 h 26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017" h="262719">
                  <a:moveTo>
                    <a:pt x="257382" y="55253"/>
                  </a:moveTo>
                  <a:cubicBezTo>
                    <a:pt x="254620" y="61539"/>
                    <a:pt x="251572" y="72493"/>
                    <a:pt x="245667" y="81542"/>
                  </a:cubicBezTo>
                  <a:cubicBezTo>
                    <a:pt x="212805" y="131834"/>
                    <a:pt x="180516" y="182697"/>
                    <a:pt x="145464" y="231560"/>
                  </a:cubicBezTo>
                  <a:cubicBezTo>
                    <a:pt x="115460" y="273375"/>
                    <a:pt x="80598" y="272708"/>
                    <a:pt x="49261" y="231941"/>
                  </a:cubicBezTo>
                  <a:cubicBezTo>
                    <a:pt x="34878" y="213177"/>
                    <a:pt x="21924" y="193175"/>
                    <a:pt x="9256" y="173077"/>
                  </a:cubicBezTo>
                  <a:cubicBezTo>
                    <a:pt x="-4079" y="151836"/>
                    <a:pt x="-3888" y="130595"/>
                    <a:pt x="15638" y="112974"/>
                  </a:cubicBezTo>
                  <a:cubicBezTo>
                    <a:pt x="34497" y="95924"/>
                    <a:pt x="56691" y="92686"/>
                    <a:pt x="75169" y="111450"/>
                  </a:cubicBezTo>
                  <a:cubicBezTo>
                    <a:pt x="95648" y="132310"/>
                    <a:pt x="106030" y="122785"/>
                    <a:pt x="118413" y="103735"/>
                  </a:cubicBezTo>
                  <a:cubicBezTo>
                    <a:pt x="137367" y="74588"/>
                    <a:pt x="156894" y="45632"/>
                    <a:pt x="178039" y="18105"/>
                  </a:cubicBezTo>
                  <a:cubicBezTo>
                    <a:pt x="191946" y="8"/>
                    <a:pt x="212234" y="-4374"/>
                    <a:pt x="233665" y="4294"/>
                  </a:cubicBezTo>
                  <a:cubicBezTo>
                    <a:pt x="254239" y="12771"/>
                    <a:pt x="259954" y="30107"/>
                    <a:pt x="257478" y="55253"/>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03E23C4-F079-4C90-BDA4-24AA7CFEDFA2}"/>
                </a:ext>
              </a:extLst>
            </p:cNvPr>
            <p:cNvSpPr/>
            <p:nvPr/>
          </p:nvSpPr>
          <p:spPr>
            <a:xfrm>
              <a:off x="6219526" y="3390441"/>
              <a:ext cx="258394" cy="261835"/>
            </a:xfrm>
            <a:custGeom>
              <a:avLst/>
              <a:gdLst>
                <a:gd name="connsiteX0" fmla="*/ 94944 w 258394"/>
                <a:gd name="connsiteY0" fmla="*/ 261728 h 261835"/>
                <a:gd name="connsiteX1" fmla="*/ 1599 w 258394"/>
                <a:gd name="connsiteY1" fmla="*/ 134379 h 261835"/>
                <a:gd name="connsiteX2" fmla="*/ 70846 w 258394"/>
                <a:gd name="connsiteY2" fmla="*/ 111805 h 261835"/>
                <a:gd name="connsiteX3" fmla="*/ 121900 w 258394"/>
                <a:gd name="connsiteY3" fmla="*/ 99041 h 261835"/>
                <a:gd name="connsiteX4" fmla="*/ 175335 w 258394"/>
                <a:gd name="connsiteY4" fmla="*/ 20650 h 261835"/>
                <a:gd name="connsiteX5" fmla="*/ 237915 w 258394"/>
                <a:gd name="connsiteY5" fmla="*/ 9125 h 261835"/>
                <a:gd name="connsiteX6" fmla="*/ 251059 w 258394"/>
                <a:gd name="connsiteY6" fmla="*/ 67609 h 261835"/>
                <a:gd name="connsiteX7" fmla="*/ 132759 w 258394"/>
                <a:gd name="connsiteY7" fmla="*/ 245250 h 261835"/>
                <a:gd name="connsiteX8" fmla="*/ 94944 w 258394"/>
                <a:gd name="connsiteY8" fmla="*/ 261823 h 26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394" h="261835">
                  <a:moveTo>
                    <a:pt x="94944" y="261728"/>
                  </a:moveTo>
                  <a:cubicBezTo>
                    <a:pt x="58559" y="261728"/>
                    <a:pt x="-11450" y="168383"/>
                    <a:pt x="1599" y="134379"/>
                  </a:cubicBezTo>
                  <a:cubicBezTo>
                    <a:pt x="14553" y="100756"/>
                    <a:pt x="43700" y="92850"/>
                    <a:pt x="70846" y="111805"/>
                  </a:cubicBezTo>
                  <a:cubicBezTo>
                    <a:pt x="97707" y="130569"/>
                    <a:pt x="108279" y="121615"/>
                    <a:pt x="121900" y="99041"/>
                  </a:cubicBezTo>
                  <a:cubicBezTo>
                    <a:pt x="138283" y="71990"/>
                    <a:pt x="156095" y="45701"/>
                    <a:pt x="175335" y="20650"/>
                  </a:cubicBezTo>
                  <a:cubicBezTo>
                    <a:pt x="191814" y="-781"/>
                    <a:pt x="214007" y="-7067"/>
                    <a:pt x="237915" y="9125"/>
                  </a:cubicBezTo>
                  <a:cubicBezTo>
                    <a:pt x="259917" y="24079"/>
                    <a:pt x="264013" y="47035"/>
                    <a:pt x="251059" y="67609"/>
                  </a:cubicBezTo>
                  <a:cubicBezTo>
                    <a:pt x="213150" y="127807"/>
                    <a:pt x="172954" y="186576"/>
                    <a:pt x="132759" y="245250"/>
                  </a:cubicBezTo>
                  <a:cubicBezTo>
                    <a:pt x="124472" y="257347"/>
                    <a:pt x="110184" y="262109"/>
                    <a:pt x="94944" y="261823"/>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B06592F-E963-495D-8DD9-D7134C505170}"/>
                </a:ext>
              </a:extLst>
            </p:cNvPr>
            <p:cNvSpPr/>
            <p:nvPr/>
          </p:nvSpPr>
          <p:spPr>
            <a:xfrm>
              <a:off x="7271899" y="4269410"/>
              <a:ext cx="266071" cy="557102"/>
            </a:xfrm>
            <a:custGeom>
              <a:avLst/>
              <a:gdLst>
                <a:gd name="connsiteX0" fmla="*/ 84606 w 266071"/>
                <a:gd name="connsiteY0" fmla="*/ 397077 h 557102"/>
                <a:gd name="connsiteX1" fmla="*/ 159473 w 266071"/>
                <a:gd name="connsiteY1" fmla="*/ 371550 h 557102"/>
                <a:gd name="connsiteX2" fmla="*/ 102228 w 266071"/>
                <a:gd name="connsiteY2" fmla="*/ 315257 h 557102"/>
                <a:gd name="connsiteX3" fmla="*/ 9359 w 266071"/>
                <a:gd name="connsiteY3" fmla="*/ 155618 h 557102"/>
                <a:gd name="connsiteX4" fmla="*/ 39458 w 266071"/>
                <a:gd name="connsiteY4" fmla="*/ 113803 h 557102"/>
                <a:gd name="connsiteX5" fmla="*/ 98989 w 266071"/>
                <a:gd name="connsiteY5" fmla="*/ 27602 h 557102"/>
                <a:gd name="connsiteX6" fmla="*/ 133088 w 266071"/>
                <a:gd name="connsiteY6" fmla="*/ 75 h 557102"/>
                <a:gd name="connsiteX7" fmla="*/ 168331 w 266071"/>
                <a:gd name="connsiteY7" fmla="*/ 26078 h 557102"/>
                <a:gd name="connsiteX8" fmla="*/ 221290 w 266071"/>
                <a:gd name="connsiteY8" fmla="*/ 88181 h 557102"/>
                <a:gd name="connsiteX9" fmla="*/ 242054 w 266071"/>
                <a:gd name="connsiteY9" fmla="*/ 130853 h 557102"/>
                <a:gd name="connsiteX10" fmla="*/ 206050 w 266071"/>
                <a:gd name="connsiteY10" fmla="*/ 162857 h 557102"/>
                <a:gd name="connsiteX11" fmla="*/ 139566 w 266071"/>
                <a:gd name="connsiteY11" fmla="*/ 163143 h 557102"/>
                <a:gd name="connsiteX12" fmla="*/ 102799 w 266071"/>
                <a:gd name="connsiteY12" fmla="*/ 185812 h 557102"/>
                <a:gd name="connsiteX13" fmla="*/ 128136 w 266071"/>
                <a:gd name="connsiteY13" fmla="*/ 221531 h 557102"/>
                <a:gd name="connsiteX14" fmla="*/ 193382 w 266071"/>
                <a:gd name="connsiteY14" fmla="*/ 250201 h 557102"/>
                <a:gd name="connsiteX15" fmla="*/ 266058 w 266071"/>
                <a:gd name="connsiteY15" fmla="*/ 353452 h 557102"/>
                <a:gd name="connsiteX16" fmla="*/ 199287 w 266071"/>
                <a:gd name="connsiteY16" fmla="*/ 459656 h 557102"/>
                <a:gd name="connsiteX17" fmla="*/ 167855 w 266071"/>
                <a:gd name="connsiteY17" fmla="*/ 511186 h 557102"/>
                <a:gd name="connsiteX18" fmla="*/ 131183 w 266071"/>
                <a:gd name="connsiteY18" fmla="*/ 557097 h 557102"/>
                <a:gd name="connsiteX19" fmla="*/ 95084 w 266071"/>
                <a:gd name="connsiteY19" fmla="*/ 515377 h 557102"/>
                <a:gd name="connsiteX20" fmla="*/ 41934 w 266071"/>
                <a:gd name="connsiteY20" fmla="*/ 474610 h 557102"/>
                <a:gd name="connsiteX21" fmla="*/ 2215 w 266071"/>
                <a:gd name="connsiteY21" fmla="*/ 425176 h 557102"/>
                <a:gd name="connsiteX22" fmla="*/ 53364 w 266071"/>
                <a:gd name="connsiteY22" fmla="*/ 394696 h 557102"/>
                <a:gd name="connsiteX23" fmla="*/ 84987 w 266071"/>
                <a:gd name="connsiteY23" fmla="*/ 397172 h 55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071" h="557102">
                  <a:moveTo>
                    <a:pt x="84606" y="397077"/>
                  </a:moveTo>
                  <a:cubicBezTo>
                    <a:pt x="109562" y="393648"/>
                    <a:pt x="149281" y="410507"/>
                    <a:pt x="159473" y="371550"/>
                  </a:cubicBezTo>
                  <a:cubicBezTo>
                    <a:pt x="170045" y="330878"/>
                    <a:pt x="127945" y="326592"/>
                    <a:pt x="102228" y="315257"/>
                  </a:cubicBezTo>
                  <a:cubicBezTo>
                    <a:pt x="14407" y="276300"/>
                    <a:pt x="-17788" y="222103"/>
                    <a:pt x="9359" y="155618"/>
                  </a:cubicBezTo>
                  <a:cubicBezTo>
                    <a:pt x="16026" y="139235"/>
                    <a:pt x="24123" y="123043"/>
                    <a:pt x="39458" y="113803"/>
                  </a:cubicBezTo>
                  <a:cubicBezTo>
                    <a:pt x="72414" y="93896"/>
                    <a:pt x="103180" y="74941"/>
                    <a:pt x="98989" y="27602"/>
                  </a:cubicBezTo>
                  <a:cubicBezTo>
                    <a:pt x="97655" y="12172"/>
                    <a:pt x="115562" y="1027"/>
                    <a:pt x="133088" y="75"/>
                  </a:cubicBezTo>
                  <a:cubicBezTo>
                    <a:pt x="151186" y="-973"/>
                    <a:pt x="164330" y="9028"/>
                    <a:pt x="168331" y="26078"/>
                  </a:cubicBezTo>
                  <a:cubicBezTo>
                    <a:pt x="175379" y="56368"/>
                    <a:pt x="182428" y="82657"/>
                    <a:pt x="221290" y="88181"/>
                  </a:cubicBezTo>
                  <a:cubicBezTo>
                    <a:pt x="239197" y="90753"/>
                    <a:pt x="245960" y="111517"/>
                    <a:pt x="242054" y="130853"/>
                  </a:cubicBezTo>
                  <a:cubicBezTo>
                    <a:pt x="238149" y="150189"/>
                    <a:pt x="225767" y="161905"/>
                    <a:pt x="206050" y="162857"/>
                  </a:cubicBezTo>
                  <a:cubicBezTo>
                    <a:pt x="183952" y="163905"/>
                    <a:pt x="161663" y="162667"/>
                    <a:pt x="139566" y="163143"/>
                  </a:cubicBezTo>
                  <a:cubicBezTo>
                    <a:pt x="123183" y="163524"/>
                    <a:pt x="106419" y="165810"/>
                    <a:pt x="102799" y="185812"/>
                  </a:cubicBezTo>
                  <a:cubicBezTo>
                    <a:pt x="99275" y="205243"/>
                    <a:pt x="113372" y="214578"/>
                    <a:pt x="128136" y="221531"/>
                  </a:cubicBezTo>
                  <a:cubicBezTo>
                    <a:pt x="149567" y="231628"/>
                    <a:pt x="172141" y="239724"/>
                    <a:pt x="193382" y="250201"/>
                  </a:cubicBezTo>
                  <a:cubicBezTo>
                    <a:pt x="236149" y="271252"/>
                    <a:pt x="265296" y="304399"/>
                    <a:pt x="266058" y="353452"/>
                  </a:cubicBezTo>
                  <a:cubicBezTo>
                    <a:pt x="266724" y="401458"/>
                    <a:pt x="244245" y="439654"/>
                    <a:pt x="199287" y="459656"/>
                  </a:cubicBezTo>
                  <a:cubicBezTo>
                    <a:pt x="175094" y="470419"/>
                    <a:pt x="166521" y="485850"/>
                    <a:pt x="167855" y="511186"/>
                  </a:cubicBezTo>
                  <a:cubicBezTo>
                    <a:pt x="169188" y="536332"/>
                    <a:pt x="158616" y="556716"/>
                    <a:pt x="131183" y="557097"/>
                  </a:cubicBezTo>
                  <a:cubicBezTo>
                    <a:pt x="106228" y="557478"/>
                    <a:pt x="95179" y="538428"/>
                    <a:pt x="95084" y="515377"/>
                  </a:cubicBezTo>
                  <a:cubicBezTo>
                    <a:pt x="94893" y="477563"/>
                    <a:pt x="65270" y="481183"/>
                    <a:pt x="41934" y="474610"/>
                  </a:cubicBezTo>
                  <a:cubicBezTo>
                    <a:pt x="17455" y="467657"/>
                    <a:pt x="-4071" y="455370"/>
                    <a:pt x="2215" y="425176"/>
                  </a:cubicBezTo>
                  <a:cubicBezTo>
                    <a:pt x="7740" y="398791"/>
                    <a:pt x="28218" y="391457"/>
                    <a:pt x="53364" y="394696"/>
                  </a:cubicBezTo>
                  <a:cubicBezTo>
                    <a:pt x="62794" y="395934"/>
                    <a:pt x="72319" y="396220"/>
                    <a:pt x="84987" y="397172"/>
                  </a:cubicBezTo>
                  <a:close/>
                </a:path>
              </a:pathLst>
            </a:custGeom>
            <a:grpFill/>
            <a:ln w="9525" cap="flat">
              <a:noFill/>
              <a:prstDash val="solid"/>
              <a:miter/>
            </a:ln>
          </p:spPr>
          <p:txBody>
            <a:bodyPr rtlCol="0" anchor="ctr"/>
            <a:lstStyle/>
            <a:p>
              <a:endParaRPr lang="en-US"/>
            </a:p>
          </p:txBody>
        </p:sp>
      </p:grpSp>
      <p:grpSp>
        <p:nvGrpSpPr>
          <p:cNvPr id="29" name="Graphic 27">
            <a:extLst>
              <a:ext uri="{FF2B5EF4-FFF2-40B4-BE49-F238E27FC236}">
                <a16:creationId xmlns:a16="http://schemas.microsoft.com/office/drawing/2014/main" id="{1681A3A2-90DD-4878-91AE-CF5DC74C934D}"/>
              </a:ext>
            </a:extLst>
          </p:cNvPr>
          <p:cNvGrpSpPr/>
          <p:nvPr/>
        </p:nvGrpSpPr>
        <p:grpSpPr>
          <a:xfrm>
            <a:off x="679767" y="3987333"/>
            <a:ext cx="338328" cy="411480"/>
            <a:chOff x="5766593" y="2400299"/>
            <a:chExt cx="283337" cy="411480"/>
          </a:xfrm>
          <a:solidFill>
            <a:schemeClr val="bg1">
              <a:lumMod val="95000"/>
            </a:schemeClr>
          </a:solidFill>
        </p:grpSpPr>
        <p:sp>
          <p:nvSpPr>
            <p:cNvPr id="30" name="Freeform: Shape 29">
              <a:extLst>
                <a:ext uri="{FF2B5EF4-FFF2-40B4-BE49-F238E27FC236}">
                  <a16:creationId xmlns:a16="http://schemas.microsoft.com/office/drawing/2014/main" id="{05D3198C-122B-4F67-A2A0-B0BA84FA34AD}"/>
                </a:ext>
              </a:extLst>
            </p:cNvPr>
            <p:cNvSpPr/>
            <p:nvPr/>
          </p:nvSpPr>
          <p:spPr>
            <a:xfrm>
              <a:off x="5766592" y="2400299"/>
              <a:ext cx="282952" cy="410775"/>
            </a:xfrm>
            <a:custGeom>
              <a:avLst/>
              <a:gdLst>
                <a:gd name="connsiteX0" fmla="*/ 282953 w 282952"/>
                <a:gd name="connsiteY0" fmla="*/ 205825 h 410775"/>
                <a:gd name="connsiteX1" fmla="*/ 282953 w 282952"/>
                <a:gd name="connsiteY1" fmla="*/ 385197 h 410775"/>
                <a:gd name="connsiteX2" fmla="*/ 257552 w 282952"/>
                <a:gd name="connsiteY2" fmla="*/ 410754 h 410775"/>
                <a:gd name="connsiteX3" fmla="*/ 25515 w 282952"/>
                <a:gd name="connsiteY3" fmla="*/ 410754 h 410775"/>
                <a:gd name="connsiteX4" fmla="*/ 128 w 282952"/>
                <a:gd name="connsiteY4" fmla="*/ 385168 h 410775"/>
                <a:gd name="connsiteX5" fmla="*/ 0 w 282952"/>
                <a:gd name="connsiteY5" fmla="*/ 81242 h 410775"/>
                <a:gd name="connsiteX6" fmla="*/ 9127 w 282952"/>
                <a:gd name="connsiteY6" fmla="*/ 59116 h 410775"/>
                <a:gd name="connsiteX7" fmla="*/ 61879 w 282952"/>
                <a:gd name="connsiteY7" fmla="*/ 7190 h 410775"/>
                <a:gd name="connsiteX8" fmla="*/ 79733 w 282952"/>
                <a:gd name="connsiteY8" fmla="*/ 0 h 410775"/>
                <a:gd name="connsiteX9" fmla="*/ 259104 w 282952"/>
                <a:gd name="connsiteY9" fmla="*/ 57 h 410775"/>
                <a:gd name="connsiteX10" fmla="*/ 282938 w 282952"/>
                <a:gd name="connsiteY10" fmla="*/ 24304 h 410775"/>
                <a:gd name="connsiteX11" fmla="*/ 282938 w 282952"/>
                <a:gd name="connsiteY11" fmla="*/ 205811 h 410775"/>
                <a:gd name="connsiteX12" fmla="*/ 268102 w 282952"/>
                <a:gd name="connsiteY12" fmla="*/ 205968 h 410775"/>
                <a:gd name="connsiteX13" fmla="*/ 268088 w 282952"/>
                <a:gd name="connsiteY13" fmla="*/ 25885 h 410775"/>
                <a:gd name="connsiteX14" fmla="*/ 258392 w 282952"/>
                <a:gd name="connsiteY14" fmla="*/ 14978 h 410775"/>
                <a:gd name="connsiteX15" fmla="*/ 86852 w 282952"/>
                <a:gd name="connsiteY15" fmla="*/ 14865 h 410775"/>
                <a:gd name="connsiteX16" fmla="*/ 78936 w 282952"/>
                <a:gd name="connsiteY16" fmla="*/ 22596 h 410775"/>
                <a:gd name="connsiteX17" fmla="*/ 78964 w 282952"/>
                <a:gd name="connsiteY17" fmla="*/ 66720 h 410775"/>
                <a:gd name="connsiteX18" fmla="*/ 66933 w 282952"/>
                <a:gd name="connsiteY18" fmla="*/ 78779 h 410775"/>
                <a:gd name="connsiteX19" fmla="*/ 24931 w 282952"/>
                <a:gd name="connsiteY19" fmla="*/ 78836 h 410775"/>
                <a:gd name="connsiteX20" fmla="*/ 14950 w 282952"/>
                <a:gd name="connsiteY20" fmla="*/ 88675 h 410775"/>
                <a:gd name="connsiteX21" fmla="*/ 14950 w 282952"/>
                <a:gd name="connsiteY21" fmla="*/ 383360 h 410775"/>
                <a:gd name="connsiteX22" fmla="*/ 27337 w 282952"/>
                <a:gd name="connsiteY22" fmla="*/ 395861 h 410775"/>
                <a:gd name="connsiteX23" fmla="*/ 255117 w 282952"/>
                <a:gd name="connsiteY23" fmla="*/ 395861 h 410775"/>
                <a:gd name="connsiteX24" fmla="*/ 268088 w 282952"/>
                <a:gd name="connsiteY24" fmla="*/ 382506 h 410775"/>
                <a:gd name="connsiteX25" fmla="*/ 268088 w 282952"/>
                <a:gd name="connsiteY25" fmla="*/ 205982 h 410775"/>
                <a:gd name="connsiteX26" fmla="*/ 64157 w 282952"/>
                <a:gd name="connsiteY26" fmla="*/ 28732 h 410775"/>
                <a:gd name="connsiteX27" fmla="*/ 29131 w 282952"/>
                <a:gd name="connsiteY27" fmla="*/ 63886 h 410775"/>
                <a:gd name="connsiteX28" fmla="*/ 60198 w 282952"/>
                <a:gd name="connsiteY28" fmla="*/ 63858 h 410775"/>
                <a:gd name="connsiteX29" fmla="*/ 64157 w 282952"/>
                <a:gd name="connsiteY29" fmla="*/ 58390 h 410775"/>
                <a:gd name="connsiteX30" fmla="*/ 64157 w 282952"/>
                <a:gd name="connsiteY30" fmla="*/ 28732 h 410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2952" h="410775">
                  <a:moveTo>
                    <a:pt x="282953" y="205825"/>
                  </a:moveTo>
                  <a:cubicBezTo>
                    <a:pt x="282953" y="265611"/>
                    <a:pt x="282953" y="325411"/>
                    <a:pt x="282953" y="385197"/>
                  </a:cubicBezTo>
                  <a:cubicBezTo>
                    <a:pt x="282953" y="403379"/>
                    <a:pt x="275663" y="410754"/>
                    <a:pt x="257552" y="410754"/>
                  </a:cubicBezTo>
                  <a:cubicBezTo>
                    <a:pt x="180211" y="410782"/>
                    <a:pt x="102856" y="410782"/>
                    <a:pt x="25515" y="410754"/>
                  </a:cubicBezTo>
                  <a:cubicBezTo>
                    <a:pt x="7418" y="410754"/>
                    <a:pt x="128" y="403364"/>
                    <a:pt x="128" y="385168"/>
                  </a:cubicBezTo>
                  <a:cubicBezTo>
                    <a:pt x="100" y="283850"/>
                    <a:pt x="171" y="182546"/>
                    <a:pt x="0" y="81242"/>
                  </a:cubicBezTo>
                  <a:cubicBezTo>
                    <a:pt x="-14" y="72287"/>
                    <a:pt x="2677" y="65338"/>
                    <a:pt x="9127" y="59116"/>
                  </a:cubicBezTo>
                  <a:cubicBezTo>
                    <a:pt x="26910" y="42017"/>
                    <a:pt x="44451" y="24646"/>
                    <a:pt x="61879" y="7190"/>
                  </a:cubicBezTo>
                  <a:cubicBezTo>
                    <a:pt x="66947" y="2107"/>
                    <a:pt x="72728" y="0"/>
                    <a:pt x="79733" y="0"/>
                  </a:cubicBezTo>
                  <a:cubicBezTo>
                    <a:pt x="139519" y="57"/>
                    <a:pt x="199318" y="0"/>
                    <a:pt x="259104" y="57"/>
                  </a:cubicBezTo>
                  <a:cubicBezTo>
                    <a:pt x="275150" y="71"/>
                    <a:pt x="282924" y="8116"/>
                    <a:pt x="282938" y="24304"/>
                  </a:cubicBezTo>
                  <a:cubicBezTo>
                    <a:pt x="282967" y="84802"/>
                    <a:pt x="282938" y="145314"/>
                    <a:pt x="282938" y="205811"/>
                  </a:cubicBezTo>
                  <a:close/>
                  <a:moveTo>
                    <a:pt x="268102" y="205968"/>
                  </a:moveTo>
                  <a:cubicBezTo>
                    <a:pt x="268102" y="145940"/>
                    <a:pt x="268102" y="85912"/>
                    <a:pt x="268088" y="25885"/>
                  </a:cubicBezTo>
                  <a:cubicBezTo>
                    <a:pt x="268088" y="16246"/>
                    <a:pt x="266992" y="14978"/>
                    <a:pt x="258392" y="14978"/>
                  </a:cubicBezTo>
                  <a:cubicBezTo>
                    <a:pt x="201212" y="14936"/>
                    <a:pt x="144032" y="15021"/>
                    <a:pt x="86852" y="14865"/>
                  </a:cubicBezTo>
                  <a:cubicBezTo>
                    <a:pt x="81057" y="14850"/>
                    <a:pt x="78808" y="16616"/>
                    <a:pt x="78936" y="22596"/>
                  </a:cubicBezTo>
                  <a:cubicBezTo>
                    <a:pt x="79235" y="37304"/>
                    <a:pt x="79135" y="52012"/>
                    <a:pt x="78964" y="66720"/>
                  </a:cubicBezTo>
                  <a:cubicBezTo>
                    <a:pt x="78865" y="75789"/>
                    <a:pt x="75946" y="78680"/>
                    <a:pt x="66933" y="78779"/>
                  </a:cubicBezTo>
                  <a:cubicBezTo>
                    <a:pt x="52937" y="78922"/>
                    <a:pt x="38941" y="78808"/>
                    <a:pt x="24931" y="78836"/>
                  </a:cubicBezTo>
                  <a:cubicBezTo>
                    <a:pt x="14993" y="78850"/>
                    <a:pt x="14950" y="78879"/>
                    <a:pt x="14950" y="88675"/>
                  </a:cubicBezTo>
                  <a:cubicBezTo>
                    <a:pt x="14950" y="186903"/>
                    <a:pt x="14950" y="285131"/>
                    <a:pt x="14950" y="383360"/>
                  </a:cubicBezTo>
                  <a:cubicBezTo>
                    <a:pt x="14950" y="395320"/>
                    <a:pt x="15491" y="395861"/>
                    <a:pt x="27337" y="395861"/>
                  </a:cubicBezTo>
                  <a:cubicBezTo>
                    <a:pt x="103269" y="395861"/>
                    <a:pt x="179186" y="395861"/>
                    <a:pt x="255117" y="395861"/>
                  </a:cubicBezTo>
                  <a:cubicBezTo>
                    <a:pt x="267818" y="395861"/>
                    <a:pt x="268088" y="395590"/>
                    <a:pt x="268088" y="382506"/>
                  </a:cubicBezTo>
                  <a:cubicBezTo>
                    <a:pt x="268088" y="323660"/>
                    <a:pt x="268088" y="264814"/>
                    <a:pt x="268088" y="205982"/>
                  </a:cubicBezTo>
                  <a:close/>
                  <a:moveTo>
                    <a:pt x="64157" y="28732"/>
                  </a:moveTo>
                  <a:cubicBezTo>
                    <a:pt x="52652" y="40279"/>
                    <a:pt x="40564" y="52410"/>
                    <a:pt x="29131" y="63886"/>
                  </a:cubicBezTo>
                  <a:cubicBezTo>
                    <a:pt x="38144" y="63886"/>
                    <a:pt x="49178" y="63929"/>
                    <a:pt x="60198" y="63858"/>
                  </a:cubicBezTo>
                  <a:cubicBezTo>
                    <a:pt x="63801" y="63829"/>
                    <a:pt x="64157" y="61195"/>
                    <a:pt x="64157" y="58390"/>
                  </a:cubicBezTo>
                  <a:cubicBezTo>
                    <a:pt x="64157" y="47997"/>
                    <a:pt x="64157" y="37603"/>
                    <a:pt x="64157" y="28732"/>
                  </a:cubicBezTo>
                  <a:close/>
                </a:path>
              </a:pathLst>
            </a:custGeom>
            <a:grpFill/>
            <a:ln w="138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9424F98-8802-4F28-A6F8-27FEE8F67258}"/>
                </a:ext>
              </a:extLst>
            </p:cNvPr>
            <p:cNvSpPr/>
            <p:nvPr/>
          </p:nvSpPr>
          <p:spPr>
            <a:xfrm>
              <a:off x="5798318" y="2515524"/>
              <a:ext cx="232436" cy="257053"/>
            </a:xfrm>
            <a:custGeom>
              <a:avLst/>
              <a:gdLst>
                <a:gd name="connsiteX0" fmla="*/ 112705 w 232436"/>
                <a:gd name="connsiteY0" fmla="*/ 121155 h 257053"/>
                <a:gd name="connsiteX1" fmla="*/ 189562 w 232436"/>
                <a:gd name="connsiteY1" fmla="*/ 121283 h 257053"/>
                <a:gd name="connsiteX2" fmla="*/ 198033 w 232436"/>
                <a:gd name="connsiteY2" fmla="*/ 112627 h 257053"/>
                <a:gd name="connsiteX3" fmla="*/ 198019 w 232436"/>
                <a:gd name="connsiteY3" fmla="*/ 59960 h 257053"/>
                <a:gd name="connsiteX4" fmla="*/ 190245 w 232436"/>
                <a:gd name="connsiteY4" fmla="*/ 52143 h 257053"/>
                <a:gd name="connsiteX5" fmla="*/ 168319 w 232436"/>
                <a:gd name="connsiteY5" fmla="*/ 73472 h 257053"/>
                <a:gd name="connsiteX6" fmla="*/ 168290 w 232436"/>
                <a:gd name="connsiteY6" fmla="*/ 79879 h 257053"/>
                <a:gd name="connsiteX7" fmla="*/ 157085 w 232436"/>
                <a:gd name="connsiteY7" fmla="*/ 90700 h 257053"/>
                <a:gd name="connsiteX8" fmla="*/ 11188 w 232436"/>
                <a:gd name="connsiteY8" fmla="*/ 90700 h 257053"/>
                <a:gd name="connsiteX9" fmla="*/ 96 w 232436"/>
                <a:gd name="connsiteY9" fmla="*/ 79794 h 257053"/>
                <a:gd name="connsiteX10" fmla="*/ 96 w 232436"/>
                <a:gd name="connsiteY10" fmla="*/ 11465 h 257053"/>
                <a:gd name="connsiteX11" fmla="*/ 11643 w 232436"/>
                <a:gd name="connsiteY11" fmla="*/ 32 h 257053"/>
                <a:gd name="connsiteX12" fmla="*/ 156828 w 232436"/>
                <a:gd name="connsiteY12" fmla="*/ 32 h 257053"/>
                <a:gd name="connsiteX13" fmla="*/ 168304 w 232436"/>
                <a:gd name="connsiteY13" fmla="*/ 11536 h 257053"/>
                <a:gd name="connsiteX14" fmla="*/ 168304 w 232436"/>
                <a:gd name="connsiteY14" fmla="*/ 32182 h 257053"/>
                <a:gd name="connsiteX15" fmla="*/ 174626 w 232436"/>
                <a:gd name="connsiteY15" fmla="*/ 38489 h 257053"/>
                <a:gd name="connsiteX16" fmla="*/ 198105 w 232436"/>
                <a:gd name="connsiteY16" fmla="*/ 38489 h 257053"/>
                <a:gd name="connsiteX17" fmla="*/ 212570 w 232436"/>
                <a:gd name="connsiteY17" fmla="*/ 51816 h 257053"/>
                <a:gd name="connsiteX18" fmla="*/ 212556 w 232436"/>
                <a:gd name="connsiteY18" fmla="*/ 122266 h 257053"/>
                <a:gd name="connsiteX19" fmla="*/ 196553 w 232436"/>
                <a:gd name="connsiteY19" fmla="*/ 135963 h 257053"/>
                <a:gd name="connsiteX20" fmla="*/ 164531 w 232436"/>
                <a:gd name="connsiteY20" fmla="*/ 136034 h 257053"/>
                <a:gd name="connsiteX21" fmla="*/ 44248 w 232436"/>
                <a:gd name="connsiteY21" fmla="*/ 136034 h 257053"/>
                <a:gd name="connsiteX22" fmla="*/ 34509 w 232436"/>
                <a:gd name="connsiteY22" fmla="*/ 146015 h 257053"/>
                <a:gd name="connsiteX23" fmla="*/ 34396 w 232436"/>
                <a:gd name="connsiteY23" fmla="*/ 195834 h 257053"/>
                <a:gd name="connsiteX24" fmla="*/ 42711 w 232436"/>
                <a:gd name="connsiteY24" fmla="*/ 204007 h 257053"/>
                <a:gd name="connsiteX25" fmla="*/ 63925 w 232436"/>
                <a:gd name="connsiteY25" fmla="*/ 183304 h 257053"/>
                <a:gd name="connsiteX26" fmla="*/ 63939 w 232436"/>
                <a:gd name="connsiteY26" fmla="*/ 176897 h 257053"/>
                <a:gd name="connsiteX27" fmla="*/ 75202 w 232436"/>
                <a:gd name="connsiteY27" fmla="*/ 165521 h 257053"/>
                <a:gd name="connsiteX28" fmla="*/ 91576 w 232436"/>
                <a:gd name="connsiteY28" fmla="*/ 165450 h 257053"/>
                <a:gd name="connsiteX29" fmla="*/ 217554 w 232436"/>
                <a:gd name="connsiteY29" fmla="*/ 165450 h 257053"/>
                <a:gd name="connsiteX30" fmla="*/ 232404 w 232436"/>
                <a:gd name="connsiteY30" fmla="*/ 180514 h 257053"/>
                <a:gd name="connsiteX31" fmla="*/ 232404 w 232436"/>
                <a:gd name="connsiteY31" fmla="*/ 243147 h 257053"/>
                <a:gd name="connsiteX32" fmla="*/ 218807 w 232436"/>
                <a:gd name="connsiteY32" fmla="*/ 257043 h 257053"/>
                <a:gd name="connsiteX33" fmla="*/ 77893 w 232436"/>
                <a:gd name="connsiteY33" fmla="*/ 257043 h 257053"/>
                <a:gd name="connsiteX34" fmla="*/ 63939 w 232436"/>
                <a:gd name="connsiteY34" fmla="*/ 242805 h 257053"/>
                <a:gd name="connsiteX35" fmla="*/ 63968 w 232436"/>
                <a:gd name="connsiteY35" fmla="*/ 225008 h 257053"/>
                <a:gd name="connsiteX36" fmla="*/ 57746 w 232436"/>
                <a:gd name="connsiteY36" fmla="*/ 218672 h 257053"/>
                <a:gd name="connsiteX37" fmla="*/ 35691 w 232436"/>
                <a:gd name="connsiteY37" fmla="*/ 218672 h 257053"/>
                <a:gd name="connsiteX38" fmla="*/ 19745 w 232436"/>
                <a:gd name="connsiteY38" fmla="*/ 202867 h 257053"/>
                <a:gd name="connsiteX39" fmla="*/ 19716 w 232436"/>
                <a:gd name="connsiteY39" fmla="*/ 138099 h 257053"/>
                <a:gd name="connsiteX40" fmla="*/ 36602 w 232436"/>
                <a:gd name="connsiteY40" fmla="*/ 121127 h 257053"/>
                <a:gd name="connsiteX41" fmla="*/ 112762 w 232436"/>
                <a:gd name="connsiteY41" fmla="*/ 121098 h 257053"/>
                <a:gd name="connsiteX42" fmla="*/ 84186 w 232436"/>
                <a:gd name="connsiteY42" fmla="*/ 76804 h 257053"/>
                <a:gd name="connsiteX43" fmla="*/ 146065 w 232436"/>
                <a:gd name="connsiteY43" fmla="*/ 76889 h 257053"/>
                <a:gd name="connsiteX44" fmla="*/ 153682 w 232436"/>
                <a:gd name="connsiteY44" fmla="*/ 69756 h 257053"/>
                <a:gd name="connsiteX45" fmla="*/ 153682 w 232436"/>
                <a:gd name="connsiteY45" fmla="*/ 22101 h 257053"/>
                <a:gd name="connsiteX46" fmla="*/ 146107 w 232436"/>
                <a:gd name="connsiteY46" fmla="*/ 14768 h 257053"/>
                <a:gd name="connsiteX47" fmla="*/ 22336 w 232436"/>
                <a:gd name="connsiteY47" fmla="*/ 14740 h 257053"/>
                <a:gd name="connsiteX48" fmla="*/ 14776 w 232436"/>
                <a:gd name="connsiteY48" fmla="*/ 22770 h 257053"/>
                <a:gd name="connsiteX49" fmla="*/ 14733 w 232436"/>
                <a:gd name="connsiteY49" fmla="*/ 69001 h 257053"/>
                <a:gd name="connsiteX50" fmla="*/ 23005 w 232436"/>
                <a:gd name="connsiteY50" fmla="*/ 76918 h 257053"/>
                <a:gd name="connsiteX51" fmla="*/ 84172 w 232436"/>
                <a:gd name="connsiteY51" fmla="*/ 76804 h 257053"/>
                <a:gd name="connsiteX52" fmla="*/ 147517 w 232436"/>
                <a:gd name="connsiteY52" fmla="*/ 180329 h 257053"/>
                <a:gd name="connsiteX53" fmla="*/ 86322 w 232436"/>
                <a:gd name="connsiteY53" fmla="*/ 180243 h 257053"/>
                <a:gd name="connsiteX54" fmla="*/ 78719 w 232436"/>
                <a:gd name="connsiteY54" fmla="*/ 187419 h 257053"/>
                <a:gd name="connsiteX55" fmla="*/ 78719 w 232436"/>
                <a:gd name="connsiteY55" fmla="*/ 235088 h 257053"/>
                <a:gd name="connsiteX56" fmla="*/ 86265 w 232436"/>
                <a:gd name="connsiteY56" fmla="*/ 242435 h 257053"/>
                <a:gd name="connsiteX57" fmla="*/ 210065 w 232436"/>
                <a:gd name="connsiteY57" fmla="*/ 242435 h 257053"/>
                <a:gd name="connsiteX58" fmla="*/ 217625 w 232436"/>
                <a:gd name="connsiteY58" fmla="*/ 235131 h 257053"/>
                <a:gd name="connsiteX59" fmla="*/ 217625 w 232436"/>
                <a:gd name="connsiteY59" fmla="*/ 187462 h 257053"/>
                <a:gd name="connsiteX60" fmla="*/ 210107 w 232436"/>
                <a:gd name="connsiteY60" fmla="*/ 180229 h 257053"/>
                <a:gd name="connsiteX61" fmla="*/ 147488 w 232436"/>
                <a:gd name="connsiteY61" fmla="*/ 180329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32436" h="257053">
                  <a:moveTo>
                    <a:pt x="112705" y="121155"/>
                  </a:moveTo>
                  <a:cubicBezTo>
                    <a:pt x="138333" y="121155"/>
                    <a:pt x="163947" y="120956"/>
                    <a:pt x="189562" y="121283"/>
                  </a:cubicBezTo>
                  <a:cubicBezTo>
                    <a:pt x="196254" y="121369"/>
                    <a:pt x="198147" y="119020"/>
                    <a:pt x="198033" y="112627"/>
                  </a:cubicBezTo>
                  <a:cubicBezTo>
                    <a:pt x="197706" y="95071"/>
                    <a:pt x="197749" y="77516"/>
                    <a:pt x="198019" y="59960"/>
                  </a:cubicBezTo>
                  <a:cubicBezTo>
                    <a:pt x="198105" y="54151"/>
                    <a:pt x="196182" y="52158"/>
                    <a:pt x="190245" y="52143"/>
                  </a:cubicBezTo>
                  <a:cubicBezTo>
                    <a:pt x="168319" y="52101"/>
                    <a:pt x="168319" y="51916"/>
                    <a:pt x="168319" y="73472"/>
                  </a:cubicBezTo>
                  <a:cubicBezTo>
                    <a:pt x="168319" y="75608"/>
                    <a:pt x="168361" y="77743"/>
                    <a:pt x="168290" y="79879"/>
                  </a:cubicBezTo>
                  <a:cubicBezTo>
                    <a:pt x="167977" y="88507"/>
                    <a:pt x="165813" y="90686"/>
                    <a:pt x="157085" y="90700"/>
                  </a:cubicBezTo>
                  <a:cubicBezTo>
                    <a:pt x="108448" y="90728"/>
                    <a:pt x="59810" y="90728"/>
                    <a:pt x="11188" y="90700"/>
                  </a:cubicBezTo>
                  <a:cubicBezTo>
                    <a:pt x="2517" y="90700"/>
                    <a:pt x="153" y="88493"/>
                    <a:pt x="96" y="79794"/>
                  </a:cubicBezTo>
                  <a:cubicBezTo>
                    <a:pt x="-32" y="57013"/>
                    <a:pt x="-32" y="34246"/>
                    <a:pt x="96" y="11465"/>
                  </a:cubicBezTo>
                  <a:cubicBezTo>
                    <a:pt x="139" y="2595"/>
                    <a:pt x="2787" y="46"/>
                    <a:pt x="11643" y="32"/>
                  </a:cubicBezTo>
                  <a:cubicBezTo>
                    <a:pt x="60038" y="-11"/>
                    <a:pt x="108433" y="-11"/>
                    <a:pt x="156828" y="32"/>
                  </a:cubicBezTo>
                  <a:cubicBezTo>
                    <a:pt x="165642" y="32"/>
                    <a:pt x="168133" y="2595"/>
                    <a:pt x="168304" y="11536"/>
                  </a:cubicBezTo>
                  <a:cubicBezTo>
                    <a:pt x="168432" y="18413"/>
                    <a:pt x="168475" y="25305"/>
                    <a:pt x="168304" y="32182"/>
                  </a:cubicBezTo>
                  <a:cubicBezTo>
                    <a:pt x="168205" y="36709"/>
                    <a:pt x="170013" y="38603"/>
                    <a:pt x="174626" y="38489"/>
                  </a:cubicBezTo>
                  <a:cubicBezTo>
                    <a:pt x="182443" y="38290"/>
                    <a:pt x="190288" y="38347"/>
                    <a:pt x="198105" y="38489"/>
                  </a:cubicBezTo>
                  <a:cubicBezTo>
                    <a:pt x="206719" y="38660"/>
                    <a:pt x="212442" y="43430"/>
                    <a:pt x="212570" y="51816"/>
                  </a:cubicBezTo>
                  <a:cubicBezTo>
                    <a:pt x="212912" y="75294"/>
                    <a:pt x="212926" y="98787"/>
                    <a:pt x="212556" y="122266"/>
                  </a:cubicBezTo>
                  <a:cubicBezTo>
                    <a:pt x="212428" y="130780"/>
                    <a:pt x="206135" y="135763"/>
                    <a:pt x="196553" y="135963"/>
                  </a:cubicBezTo>
                  <a:cubicBezTo>
                    <a:pt x="185888" y="136191"/>
                    <a:pt x="175196" y="136034"/>
                    <a:pt x="164531" y="136034"/>
                  </a:cubicBezTo>
                  <a:cubicBezTo>
                    <a:pt x="124437" y="136034"/>
                    <a:pt x="84343" y="136034"/>
                    <a:pt x="44248" y="136034"/>
                  </a:cubicBezTo>
                  <a:cubicBezTo>
                    <a:pt x="34538" y="136034"/>
                    <a:pt x="34524" y="136063"/>
                    <a:pt x="34509" y="146015"/>
                  </a:cubicBezTo>
                  <a:cubicBezTo>
                    <a:pt x="34495" y="162616"/>
                    <a:pt x="34723" y="179232"/>
                    <a:pt x="34396" y="195834"/>
                  </a:cubicBezTo>
                  <a:cubicBezTo>
                    <a:pt x="34267" y="202127"/>
                    <a:pt x="36602" y="203992"/>
                    <a:pt x="42711" y="204007"/>
                  </a:cubicBezTo>
                  <a:cubicBezTo>
                    <a:pt x="63925" y="204078"/>
                    <a:pt x="63925" y="204263"/>
                    <a:pt x="63925" y="183304"/>
                  </a:cubicBezTo>
                  <a:cubicBezTo>
                    <a:pt x="63925" y="181169"/>
                    <a:pt x="63883" y="179033"/>
                    <a:pt x="63939" y="176897"/>
                  </a:cubicBezTo>
                  <a:cubicBezTo>
                    <a:pt x="64167" y="168810"/>
                    <a:pt x="67015" y="165834"/>
                    <a:pt x="75202" y="165521"/>
                  </a:cubicBezTo>
                  <a:cubicBezTo>
                    <a:pt x="80655" y="165307"/>
                    <a:pt x="86108" y="165450"/>
                    <a:pt x="91576" y="165450"/>
                  </a:cubicBezTo>
                  <a:cubicBezTo>
                    <a:pt x="133563" y="165450"/>
                    <a:pt x="175551" y="165436"/>
                    <a:pt x="217554" y="165450"/>
                  </a:cubicBezTo>
                  <a:cubicBezTo>
                    <a:pt x="230112" y="165450"/>
                    <a:pt x="232390" y="167785"/>
                    <a:pt x="232404" y="180514"/>
                  </a:cubicBezTo>
                  <a:cubicBezTo>
                    <a:pt x="232432" y="201387"/>
                    <a:pt x="232461" y="222274"/>
                    <a:pt x="232404" y="243147"/>
                  </a:cubicBezTo>
                  <a:cubicBezTo>
                    <a:pt x="232361" y="254751"/>
                    <a:pt x="230083" y="257043"/>
                    <a:pt x="218807" y="257043"/>
                  </a:cubicBezTo>
                  <a:cubicBezTo>
                    <a:pt x="171835" y="257058"/>
                    <a:pt x="124864" y="257058"/>
                    <a:pt x="77893" y="257043"/>
                  </a:cubicBezTo>
                  <a:cubicBezTo>
                    <a:pt x="66075" y="257043"/>
                    <a:pt x="63982" y="254879"/>
                    <a:pt x="63939" y="242805"/>
                  </a:cubicBezTo>
                  <a:cubicBezTo>
                    <a:pt x="63925" y="236868"/>
                    <a:pt x="63769" y="230945"/>
                    <a:pt x="63968" y="225008"/>
                  </a:cubicBezTo>
                  <a:cubicBezTo>
                    <a:pt x="64125" y="220480"/>
                    <a:pt x="62402" y="218544"/>
                    <a:pt x="57746" y="218672"/>
                  </a:cubicBezTo>
                  <a:cubicBezTo>
                    <a:pt x="50399" y="218885"/>
                    <a:pt x="43038" y="218828"/>
                    <a:pt x="35691" y="218672"/>
                  </a:cubicBezTo>
                  <a:cubicBezTo>
                    <a:pt x="25112" y="218458"/>
                    <a:pt x="19830" y="213389"/>
                    <a:pt x="19745" y="202867"/>
                  </a:cubicBezTo>
                  <a:cubicBezTo>
                    <a:pt x="19574" y="181283"/>
                    <a:pt x="19616" y="159683"/>
                    <a:pt x="19716" y="138099"/>
                  </a:cubicBezTo>
                  <a:cubicBezTo>
                    <a:pt x="19773" y="126110"/>
                    <a:pt x="24657" y="121169"/>
                    <a:pt x="36602" y="121127"/>
                  </a:cubicBezTo>
                  <a:cubicBezTo>
                    <a:pt x="61989" y="121027"/>
                    <a:pt x="87375" y="121098"/>
                    <a:pt x="112762" y="121098"/>
                  </a:cubicBezTo>
                  <a:close/>
                  <a:moveTo>
                    <a:pt x="84186" y="76804"/>
                  </a:moveTo>
                  <a:cubicBezTo>
                    <a:pt x="104817" y="76804"/>
                    <a:pt x="125448" y="76676"/>
                    <a:pt x="146065" y="76889"/>
                  </a:cubicBezTo>
                  <a:cubicBezTo>
                    <a:pt x="151390" y="76946"/>
                    <a:pt x="153796" y="75593"/>
                    <a:pt x="153682" y="69756"/>
                  </a:cubicBezTo>
                  <a:cubicBezTo>
                    <a:pt x="153383" y="53880"/>
                    <a:pt x="153397" y="37976"/>
                    <a:pt x="153682" y="22101"/>
                  </a:cubicBezTo>
                  <a:cubicBezTo>
                    <a:pt x="153782" y="16406"/>
                    <a:pt x="151503" y="14754"/>
                    <a:pt x="146107" y="14768"/>
                  </a:cubicBezTo>
                  <a:cubicBezTo>
                    <a:pt x="104845" y="14911"/>
                    <a:pt x="63598" y="14939"/>
                    <a:pt x="22336" y="14740"/>
                  </a:cubicBezTo>
                  <a:cubicBezTo>
                    <a:pt x="16228" y="14711"/>
                    <a:pt x="14662" y="17103"/>
                    <a:pt x="14776" y="22770"/>
                  </a:cubicBezTo>
                  <a:cubicBezTo>
                    <a:pt x="15060" y="38176"/>
                    <a:pt x="15160" y="53596"/>
                    <a:pt x="14733" y="69001"/>
                  </a:cubicBezTo>
                  <a:cubicBezTo>
                    <a:pt x="14562" y="75480"/>
                    <a:pt x="16968" y="77017"/>
                    <a:pt x="23005" y="76918"/>
                  </a:cubicBezTo>
                  <a:cubicBezTo>
                    <a:pt x="43394" y="76604"/>
                    <a:pt x="63783" y="76804"/>
                    <a:pt x="84172" y="76804"/>
                  </a:cubicBezTo>
                  <a:close/>
                  <a:moveTo>
                    <a:pt x="147517" y="180329"/>
                  </a:moveTo>
                  <a:cubicBezTo>
                    <a:pt x="127114" y="180329"/>
                    <a:pt x="106725" y="180457"/>
                    <a:pt x="86322" y="180243"/>
                  </a:cubicBezTo>
                  <a:cubicBezTo>
                    <a:pt x="80968" y="180186"/>
                    <a:pt x="78605" y="181610"/>
                    <a:pt x="78719" y="187419"/>
                  </a:cubicBezTo>
                  <a:cubicBezTo>
                    <a:pt x="79018" y="203309"/>
                    <a:pt x="78989" y="219199"/>
                    <a:pt x="78719" y="235088"/>
                  </a:cubicBezTo>
                  <a:cubicBezTo>
                    <a:pt x="78619" y="240769"/>
                    <a:pt x="80854" y="242464"/>
                    <a:pt x="86265" y="242435"/>
                  </a:cubicBezTo>
                  <a:cubicBezTo>
                    <a:pt x="127527" y="242293"/>
                    <a:pt x="168803" y="242293"/>
                    <a:pt x="210065" y="242435"/>
                  </a:cubicBezTo>
                  <a:cubicBezTo>
                    <a:pt x="215446" y="242449"/>
                    <a:pt x="217725" y="240869"/>
                    <a:pt x="217625" y="235131"/>
                  </a:cubicBezTo>
                  <a:cubicBezTo>
                    <a:pt x="217340" y="219241"/>
                    <a:pt x="217326" y="203352"/>
                    <a:pt x="217625" y="187462"/>
                  </a:cubicBezTo>
                  <a:cubicBezTo>
                    <a:pt x="217739" y="181710"/>
                    <a:pt x="215532" y="180172"/>
                    <a:pt x="210107" y="180229"/>
                  </a:cubicBezTo>
                  <a:cubicBezTo>
                    <a:pt x="189234" y="180457"/>
                    <a:pt x="168361" y="180329"/>
                    <a:pt x="147488" y="180329"/>
                  </a:cubicBezTo>
                  <a:close/>
                </a:path>
              </a:pathLst>
            </a:custGeom>
            <a:grpFill/>
            <a:ln w="1388" cap="flat">
              <a:noFill/>
              <a:prstDash val="solid"/>
              <a:miter/>
            </a:ln>
          </p:spPr>
          <p:txBody>
            <a:bodyPr rtlCol="0" anchor="ctr"/>
            <a:lstStyle/>
            <a:p>
              <a:endParaRPr lang="en-US"/>
            </a:p>
          </p:txBody>
        </p:sp>
      </p:grpSp>
      <p:pic>
        <p:nvPicPr>
          <p:cNvPr id="32" name="Graphic 31">
            <a:extLst>
              <a:ext uri="{FF2B5EF4-FFF2-40B4-BE49-F238E27FC236}">
                <a16:creationId xmlns:a16="http://schemas.microsoft.com/office/drawing/2014/main" id="{851448DD-7EE5-4F1E-8164-0FAD567100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4116" y="3987333"/>
            <a:ext cx="364621" cy="411480"/>
          </a:xfrm>
          <a:prstGeom prst="rect">
            <a:avLst/>
          </a:prstGeom>
        </p:spPr>
      </p:pic>
      <p:pic>
        <p:nvPicPr>
          <p:cNvPr id="33" name="Graphic 32">
            <a:extLst>
              <a:ext uri="{FF2B5EF4-FFF2-40B4-BE49-F238E27FC236}">
                <a16:creationId xmlns:a16="http://schemas.microsoft.com/office/drawing/2014/main" id="{555E2661-F430-4564-8A81-F84966F3E5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79000" y="1336943"/>
            <a:ext cx="414853" cy="411480"/>
          </a:xfrm>
          <a:prstGeom prst="rect">
            <a:avLst/>
          </a:prstGeom>
        </p:spPr>
      </p:pic>
      <p:sp>
        <p:nvSpPr>
          <p:cNvPr id="34" name="Rectangle 33">
            <a:extLst>
              <a:ext uri="{FF2B5EF4-FFF2-40B4-BE49-F238E27FC236}">
                <a16:creationId xmlns:a16="http://schemas.microsoft.com/office/drawing/2014/main" id="{108F4582-9B44-4426-BBB3-6DC948E5FC1C}"/>
              </a:ext>
            </a:extLst>
          </p:cNvPr>
          <p:cNvSpPr/>
          <p:nvPr/>
        </p:nvSpPr>
        <p:spPr>
          <a:xfrm>
            <a:off x="539978" y="3602269"/>
            <a:ext cx="6126480" cy="288886"/>
          </a:xfrm>
          <a:prstGeom prst="rect">
            <a:avLst/>
          </a:prstGeom>
          <a:solidFill>
            <a:schemeClr val="accent1"/>
          </a:solidFill>
        </p:spPr>
        <p:txBody>
          <a:bodyPr lIns="640080" tIns="0" rIns="91440" bIns="0" anchor="ctr">
            <a:noAutofit/>
          </a:bodyPr>
          <a:lstStyle/>
          <a:p>
            <a:pPr>
              <a:defRPr sz="1200" b="1" i="0" u="none" strike="noStrike" kern="1200" spc="0" baseline="0">
                <a:solidFill>
                  <a:prstClr val="black">
                    <a:lumMod val="65000"/>
                    <a:lumOff val="35000"/>
                  </a:prstClr>
                </a:solidFill>
                <a:latin typeface="+mn-lt"/>
                <a:ea typeface="+mn-ea"/>
                <a:cs typeface="+mn-cs"/>
              </a:defRPr>
            </a:pPr>
            <a:endParaRPr lang="en-US" sz="1100" b="1" dirty="0">
              <a:solidFill>
                <a:schemeClr val="bg1">
                  <a:lumMod val="95000"/>
                </a:schemeClr>
              </a:solidFill>
            </a:endParaRPr>
          </a:p>
        </p:txBody>
      </p:sp>
      <p:sp>
        <p:nvSpPr>
          <p:cNvPr id="3" name="TextBox 2">
            <a:extLst>
              <a:ext uri="{FF2B5EF4-FFF2-40B4-BE49-F238E27FC236}">
                <a16:creationId xmlns:a16="http://schemas.microsoft.com/office/drawing/2014/main" id="{E74A7C75-3A12-4C20-9B46-433C30EC259F}"/>
              </a:ext>
            </a:extLst>
          </p:cNvPr>
          <p:cNvSpPr txBox="1"/>
          <p:nvPr/>
        </p:nvSpPr>
        <p:spPr>
          <a:xfrm>
            <a:off x="629945" y="3587993"/>
            <a:ext cx="5736865" cy="253916"/>
          </a:xfrm>
          <a:prstGeom prst="rect">
            <a:avLst/>
          </a:prstGeom>
          <a:noFill/>
        </p:spPr>
        <p:txBody>
          <a:bodyPr wrap="square" lIns="0" rIns="0" rtlCol="0">
            <a:spAutoFit/>
          </a:bodyPr>
          <a:lstStyle/>
          <a:p>
            <a:pPr algn="just" fontAlgn="base">
              <a:spcBef>
                <a:spcPts val="600"/>
              </a:spcBef>
              <a:spcAft>
                <a:spcPts val="300"/>
              </a:spcAft>
              <a:buClr>
                <a:srgbClr val="47254B"/>
              </a:buClr>
              <a:buFont typeface="Arial" panose="020B0604020202020204" pitchFamily="34" charset="0"/>
              <a:defRPr sz="1200" b="1" i="0" u="none" strike="noStrike" kern="1200" spc="0" baseline="0">
                <a:solidFill>
                  <a:prstClr val="black">
                    <a:lumMod val="65000"/>
                    <a:lumOff val="35000"/>
                  </a:prstClr>
                </a:solidFill>
                <a:latin typeface="+mn-lt"/>
                <a:ea typeface="+mn-ea"/>
                <a:cs typeface="+mn-cs"/>
              </a:defRPr>
            </a:pPr>
            <a:r>
              <a:rPr lang="en-US" sz="1050" b="1" i="1" dirty="0">
                <a:solidFill>
                  <a:schemeClr val="bg1">
                    <a:lumMod val="95000"/>
                  </a:schemeClr>
                </a:solidFill>
              </a:rPr>
              <a:t>Number of Employees: One in Jan 2022, Two from Feb- Sep 2022, Four starting Oct 2022</a:t>
            </a:r>
            <a:endParaRPr lang="en-IN" sz="1050" b="1" i="1" dirty="0">
              <a:solidFill>
                <a:schemeClr val="bg1">
                  <a:lumMod val="95000"/>
                </a:schemeClr>
              </a:solidFill>
            </a:endParaRPr>
          </a:p>
        </p:txBody>
      </p:sp>
      <p:graphicFrame>
        <p:nvGraphicFramePr>
          <p:cNvPr id="41" name="Chart 40">
            <a:extLst>
              <a:ext uri="{FF2B5EF4-FFF2-40B4-BE49-F238E27FC236}">
                <a16:creationId xmlns:a16="http://schemas.microsoft.com/office/drawing/2014/main" id="{D664DA8C-EE56-4A8E-90A5-6E77C50B4D27}"/>
              </a:ext>
            </a:extLst>
          </p:cNvPr>
          <p:cNvGraphicFramePr>
            <a:graphicFrameLocks/>
          </p:cNvGraphicFramePr>
          <p:nvPr>
            <p:extLst>
              <p:ext uri="{D42A27DB-BD31-4B8C-83A1-F6EECF244321}">
                <p14:modId xmlns:p14="http://schemas.microsoft.com/office/powerpoint/2010/main" val="1433148626"/>
              </p:ext>
            </p:extLst>
          </p:nvPr>
        </p:nvGraphicFramePr>
        <p:xfrm>
          <a:off x="629944" y="4582619"/>
          <a:ext cx="5946547" cy="221534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42" name="Chart 41">
            <a:extLst>
              <a:ext uri="{FF2B5EF4-FFF2-40B4-BE49-F238E27FC236}">
                <a16:creationId xmlns:a16="http://schemas.microsoft.com/office/drawing/2014/main" id="{01F5A88C-88D4-4E9E-9809-A56A2FDC918F}"/>
              </a:ext>
            </a:extLst>
          </p:cNvPr>
          <p:cNvGraphicFramePr>
            <a:graphicFrameLocks/>
          </p:cNvGraphicFramePr>
          <p:nvPr>
            <p:extLst>
              <p:ext uri="{D42A27DB-BD31-4B8C-83A1-F6EECF244321}">
                <p14:modId xmlns:p14="http://schemas.microsoft.com/office/powerpoint/2010/main" val="300200177"/>
              </p:ext>
            </p:extLst>
          </p:nvPr>
        </p:nvGraphicFramePr>
        <p:xfrm>
          <a:off x="7121237" y="4517517"/>
          <a:ext cx="5357090" cy="2280447"/>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0518079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C61311F-8BA9-4C20-90BB-AC5A06B323C1}"/>
              </a:ext>
            </a:extLst>
          </p:cNvPr>
          <p:cNvGraphicFramePr>
            <a:graphicFrameLocks noChangeAspect="1"/>
          </p:cNvGraphicFramePr>
          <p:nvPr>
            <p:custDataLst>
              <p:tags r:id="rId2"/>
            </p:custDataLst>
          </p:nvPr>
        </p:nvGraphicFramePr>
        <p:xfrm>
          <a:off x="2013" y="1749"/>
          <a:ext cx="1749" cy="1749"/>
        </p:xfrm>
        <a:graphic>
          <a:graphicData uri="http://schemas.openxmlformats.org/presentationml/2006/ole">
            <mc:AlternateContent xmlns:mc="http://schemas.openxmlformats.org/markup-compatibility/2006">
              <mc:Choice xmlns:v="urn:schemas-microsoft-com:vml" Requires="v">
                <p:oleObj spid="_x0000_s10362" name="think-cell Slide" r:id="rId5" imgW="421" imgH="423" progId="TCLayout.ActiveDocument.1">
                  <p:embed/>
                </p:oleObj>
              </mc:Choice>
              <mc:Fallback>
                <p:oleObj name="think-cell Slide" r:id="rId5" imgW="421" imgH="423" progId="TCLayout.ActiveDocument.1">
                  <p:embed/>
                  <p:pic>
                    <p:nvPicPr>
                      <p:cNvPr id="5" name="Object 4" hidden="1">
                        <a:extLst>
                          <a:ext uri="{FF2B5EF4-FFF2-40B4-BE49-F238E27FC236}">
                            <a16:creationId xmlns:a16="http://schemas.microsoft.com/office/drawing/2014/main" id="{AC61311F-8BA9-4C20-90BB-AC5A06B323C1}"/>
                          </a:ext>
                        </a:extLst>
                      </p:cNvPr>
                      <p:cNvPicPr/>
                      <p:nvPr/>
                    </p:nvPicPr>
                    <p:blipFill>
                      <a:blip r:embed="rId6"/>
                      <a:stretch>
                        <a:fillRect/>
                      </a:stretch>
                    </p:blipFill>
                    <p:spPr>
                      <a:xfrm>
                        <a:off x="2013" y="1749"/>
                        <a:ext cx="1749" cy="1749"/>
                      </a:xfrm>
                      <a:prstGeom prst="rect">
                        <a:avLst/>
                      </a:prstGeom>
                    </p:spPr>
                  </p:pic>
                </p:oleObj>
              </mc:Fallback>
            </mc:AlternateContent>
          </a:graphicData>
        </a:graphic>
      </p:graphicFrame>
      <p:sp>
        <p:nvSpPr>
          <p:cNvPr id="39" name="Rectangle 38">
            <a:extLst>
              <a:ext uri="{FF2B5EF4-FFF2-40B4-BE49-F238E27FC236}">
                <a16:creationId xmlns:a16="http://schemas.microsoft.com/office/drawing/2014/main" id="{C077F58A-CA22-460C-A238-2C1589100D74}"/>
              </a:ext>
            </a:extLst>
          </p:cNvPr>
          <p:cNvSpPr/>
          <p:nvPr/>
        </p:nvSpPr>
        <p:spPr bwMode="auto">
          <a:xfrm>
            <a:off x="265" y="3203169"/>
            <a:ext cx="13428133" cy="3756520"/>
          </a:xfrm>
          <a:prstGeom prst="rect">
            <a:avLst/>
          </a:prstGeom>
          <a:blipFill>
            <a:blip r:embed="rId7" cstate="email">
              <a:extLst>
                <a:ext uri="{28A0092B-C50C-407E-A947-70E740481C1C}">
                  <a14:useLocalDpi xmlns:a14="http://schemas.microsoft.com/office/drawing/2010/main"/>
                </a:ext>
              </a:extLst>
            </a:blip>
            <a:srcRect/>
            <a:stretch>
              <a:fillRect/>
            </a:stretch>
          </a:blipFill>
          <a:ln w="9525">
            <a:noFill/>
            <a:miter lim="800000"/>
            <a:headEnd/>
            <a:tailEnd/>
          </a:ln>
          <a:effectLst/>
        </p:spPr>
        <p:txBody>
          <a:bodyPr lIns="107996" tIns="107996" rIns="107996" bIns="107996" rtlCol="0" anchor="ctr">
            <a:noAutofit/>
          </a:bodyPr>
          <a:lstStyle/>
          <a:p>
            <a:pPr defTabSz="1051283">
              <a:defRPr/>
            </a:pPr>
            <a:endParaRPr lang="en-US" sz="1400" dirty="0">
              <a:solidFill>
                <a:srgbClr val="FFFFFF"/>
              </a:solidFill>
              <a:latin typeface="Arial" panose="020B0604020202020204"/>
              <a:ea typeface="Verdana" pitchFamily="34" charset="0"/>
              <a:cs typeface="Verdana" pitchFamily="34" charset="0"/>
            </a:endParaRPr>
          </a:p>
        </p:txBody>
      </p:sp>
      <p:sp>
        <p:nvSpPr>
          <p:cNvPr id="2" name="Title 1">
            <a:extLst>
              <a:ext uri="{FF2B5EF4-FFF2-40B4-BE49-F238E27FC236}">
                <a16:creationId xmlns:a16="http://schemas.microsoft.com/office/drawing/2014/main" id="{A04BFD98-7191-4D76-9950-ABC9B5B86681}"/>
              </a:ext>
            </a:extLst>
          </p:cNvPr>
          <p:cNvSpPr>
            <a:spLocks noGrp="1"/>
          </p:cNvSpPr>
          <p:nvPr>
            <p:ph type="title"/>
          </p:nvPr>
        </p:nvSpPr>
        <p:spPr>
          <a:xfrm>
            <a:off x="646954" y="204592"/>
            <a:ext cx="12094539" cy="604266"/>
          </a:xfrm>
        </p:spPr>
        <p:txBody>
          <a:bodyPr vert="horz"/>
          <a:lstStyle/>
          <a:p>
            <a:r>
              <a:rPr lang="en-US" dirty="0"/>
              <a:t>Workflow emerged from Middle East clients (Jan- Dec 2022)</a:t>
            </a:r>
          </a:p>
        </p:txBody>
      </p:sp>
      <p:sp>
        <p:nvSpPr>
          <p:cNvPr id="9" name="Text Placeholder 8">
            <a:extLst>
              <a:ext uri="{FF2B5EF4-FFF2-40B4-BE49-F238E27FC236}">
                <a16:creationId xmlns:a16="http://schemas.microsoft.com/office/drawing/2014/main" id="{0E674F0F-DD81-425E-8E2D-2CCDEE378D9D}"/>
              </a:ext>
            </a:extLst>
          </p:cNvPr>
          <p:cNvSpPr>
            <a:spLocks noGrp="1"/>
          </p:cNvSpPr>
          <p:nvPr>
            <p:ph type="body" sz="quarter" idx="19"/>
          </p:nvPr>
        </p:nvSpPr>
        <p:spPr>
          <a:xfrm>
            <a:off x="660095" y="860178"/>
            <a:ext cx="12094540" cy="502855"/>
          </a:xfrm>
        </p:spPr>
        <p:txBody>
          <a:bodyPr/>
          <a:lstStyle/>
          <a:p>
            <a:r>
              <a:rPr lang="en-US" dirty="0"/>
              <a:t>From Jan-Dec 2022, TMT, Public Sector, and Consumer goods emerged as top focus areas</a:t>
            </a:r>
          </a:p>
        </p:txBody>
      </p:sp>
      <p:sp>
        <p:nvSpPr>
          <p:cNvPr id="30" name="Rectangle 29">
            <a:extLst>
              <a:ext uri="{FF2B5EF4-FFF2-40B4-BE49-F238E27FC236}">
                <a16:creationId xmlns:a16="http://schemas.microsoft.com/office/drawing/2014/main" id="{4F0FB728-0B6F-49E7-BC90-10C51CD82103}"/>
              </a:ext>
            </a:extLst>
          </p:cNvPr>
          <p:cNvSpPr/>
          <p:nvPr/>
        </p:nvSpPr>
        <p:spPr>
          <a:xfrm>
            <a:off x="726887" y="1437104"/>
            <a:ext cx="5850268" cy="1549078"/>
          </a:xfrm>
          <a:prstGeom prst="rect">
            <a:avLst/>
          </a:prstGeom>
        </p:spPr>
        <p:txBody>
          <a:bodyPr wrap="square" lIns="0" tIns="0" rIns="0" bIns="0">
            <a:spAutoFit/>
          </a:bodyPr>
          <a:lstStyle/>
          <a:p>
            <a:pPr>
              <a:spcAft>
                <a:spcPts val="330"/>
              </a:spcAft>
              <a:buClr>
                <a:schemeClr val="accent1"/>
              </a:buClr>
            </a:pPr>
            <a:r>
              <a:rPr lang="en-US" sz="1322" dirty="0"/>
              <a:t>The total volume of work coming from ME clients till December 2022 was</a:t>
            </a:r>
            <a:br>
              <a:rPr lang="en-US" sz="1322" dirty="0"/>
            </a:br>
            <a:r>
              <a:rPr lang="en-US" sz="1322" dirty="0"/>
              <a:t>7757.25 hours.</a:t>
            </a:r>
          </a:p>
          <a:p>
            <a:pPr>
              <a:spcAft>
                <a:spcPts val="330"/>
              </a:spcAft>
              <a:buClr>
                <a:schemeClr val="accent1"/>
              </a:buClr>
            </a:pPr>
            <a:endParaRPr lang="en-US" sz="1322" dirty="0"/>
          </a:p>
          <a:p>
            <a:pPr>
              <a:spcAft>
                <a:spcPts val="330"/>
              </a:spcAft>
              <a:buClr>
                <a:schemeClr val="accent1"/>
              </a:buClr>
            </a:pPr>
            <a:r>
              <a:rPr lang="en-US" sz="1400" dirty="0"/>
              <a:t>As our focus is on Deploying digital maturity, tourism, and packaged goods, strategically towards smart cities moving forward in 2030 the work which has been received from ME clients is Significant for our current growth. </a:t>
            </a:r>
            <a:endParaRPr lang="en-US" sz="1322" dirty="0">
              <a:solidFill>
                <a:srgbClr val="FF0000"/>
              </a:solidFill>
              <a:ea typeface="Verdana" pitchFamily="34" charset="0"/>
              <a:cs typeface="Verdana" pitchFamily="34" charset="0"/>
            </a:endParaRPr>
          </a:p>
        </p:txBody>
      </p:sp>
      <p:sp>
        <p:nvSpPr>
          <p:cNvPr id="31" name="Rectangle 30">
            <a:extLst>
              <a:ext uri="{FF2B5EF4-FFF2-40B4-BE49-F238E27FC236}">
                <a16:creationId xmlns:a16="http://schemas.microsoft.com/office/drawing/2014/main" id="{778F92EE-9095-492F-B1A0-E321C677800A}"/>
              </a:ext>
            </a:extLst>
          </p:cNvPr>
          <p:cNvSpPr/>
          <p:nvPr/>
        </p:nvSpPr>
        <p:spPr>
          <a:xfrm>
            <a:off x="6821028" y="1439934"/>
            <a:ext cx="5920227" cy="1297663"/>
          </a:xfrm>
          <a:prstGeom prst="rect">
            <a:avLst/>
          </a:prstGeom>
        </p:spPr>
        <p:txBody>
          <a:bodyPr wrap="square" lIns="0" tIns="0" rIns="0" bIns="0">
            <a:spAutoFit/>
          </a:bodyPr>
          <a:lstStyle/>
          <a:p>
            <a:pPr>
              <a:spcAft>
                <a:spcPts val="330"/>
              </a:spcAft>
              <a:buClr>
                <a:schemeClr val="accent1"/>
              </a:buClr>
            </a:pPr>
            <a:r>
              <a:rPr lang="en-US" sz="1322" dirty="0">
                <a:ea typeface="Verdana" pitchFamily="34" charset="0"/>
                <a:cs typeface="Verdana" pitchFamily="34" charset="0"/>
              </a:rPr>
              <a:t>Direct KPO has received work across cohorts, including, Partners, Principals, Managers, Consultants, and Associates. </a:t>
            </a:r>
          </a:p>
          <a:p>
            <a:pPr>
              <a:spcAft>
                <a:spcPts val="330"/>
              </a:spcAft>
              <a:buClr>
                <a:schemeClr val="accent1"/>
              </a:buClr>
            </a:pPr>
            <a:endParaRPr lang="en-US" sz="1322" dirty="0">
              <a:ea typeface="Verdana" pitchFamily="34" charset="0"/>
              <a:cs typeface="Verdana" pitchFamily="34" charset="0"/>
            </a:endParaRPr>
          </a:p>
          <a:p>
            <a:pPr>
              <a:spcAft>
                <a:spcPts val="330"/>
              </a:spcAft>
              <a:buClr>
                <a:schemeClr val="accent1"/>
              </a:buClr>
            </a:pPr>
            <a:r>
              <a:rPr lang="en-US" sz="1322" dirty="0">
                <a:ea typeface="Verdana" pitchFamily="34" charset="0"/>
                <a:cs typeface="Verdana" pitchFamily="34" charset="0"/>
              </a:rPr>
              <a:t>India and Chile center has executed most of the research requests, followed.</a:t>
            </a:r>
            <a:br>
              <a:rPr lang="en-US" sz="1322" dirty="0">
                <a:ea typeface="Verdana" pitchFamily="34" charset="0"/>
                <a:cs typeface="Verdana" pitchFamily="34" charset="0"/>
              </a:rPr>
            </a:br>
            <a:r>
              <a:rPr lang="en-US" sz="1322" dirty="0">
                <a:ea typeface="Verdana" pitchFamily="34" charset="0"/>
                <a:cs typeface="Verdana" pitchFamily="34" charset="0"/>
              </a:rPr>
              <a:t>by Romania and </a:t>
            </a:r>
            <a:r>
              <a:rPr lang="en-US" sz="1322" dirty="0">
                <a:solidFill>
                  <a:schemeClr val="tx1">
                    <a:lumMod val="85000"/>
                    <a:lumOff val="15000"/>
                  </a:schemeClr>
                </a:solidFill>
                <a:ea typeface="Verdana" pitchFamily="34" charset="0"/>
                <a:cs typeface="Verdana" pitchFamily="34" charset="0"/>
              </a:rPr>
              <a:t>Egypt “as Egypt Centre is currently in its developing stage and will take some time to level with other Centers.</a:t>
            </a:r>
          </a:p>
        </p:txBody>
      </p:sp>
      <p:sp>
        <p:nvSpPr>
          <p:cNvPr id="3" name="Rectangle 2">
            <a:extLst>
              <a:ext uri="{FF2B5EF4-FFF2-40B4-BE49-F238E27FC236}">
                <a16:creationId xmlns:a16="http://schemas.microsoft.com/office/drawing/2014/main" id="{6C5B64BC-B121-41F3-880E-290B373A3CD5}"/>
              </a:ext>
            </a:extLst>
          </p:cNvPr>
          <p:cNvSpPr/>
          <p:nvPr/>
        </p:nvSpPr>
        <p:spPr>
          <a:xfrm>
            <a:off x="265" y="3203169"/>
            <a:ext cx="13428133" cy="3760283"/>
          </a:xfrm>
          <a:prstGeom prst="rect">
            <a:avLst/>
          </a:prstGeom>
          <a:solidFill>
            <a:schemeClr val="bg1">
              <a:lumMod val="9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3" dirty="0"/>
          </a:p>
        </p:txBody>
      </p:sp>
      <p:grpSp>
        <p:nvGrpSpPr>
          <p:cNvPr id="15" name="Group 14">
            <a:extLst>
              <a:ext uri="{FF2B5EF4-FFF2-40B4-BE49-F238E27FC236}">
                <a16:creationId xmlns:a16="http://schemas.microsoft.com/office/drawing/2014/main" id="{3581FCD3-7027-446E-9B8D-9A7C66EB7970}"/>
              </a:ext>
            </a:extLst>
          </p:cNvPr>
          <p:cNvGrpSpPr/>
          <p:nvPr/>
        </p:nvGrpSpPr>
        <p:grpSpPr>
          <a:xfrm>
            <a:off x="577255" y="3107881"/>
            <a:ext cx="2889846" cy="685567"/>
            <a:chOff x="523875" y="2745583"/>
            <a:chExt cx="2481263" cy="622457"/>
          </a:xfrm>
        </p:grpSpPr>
        <p:sp>
          <p:nvSpPr>
            <p:cNvPr id="11" name="Trapezoid 10">
              <a:extLst>
                <a:ext uri="{FF2B5EF4-FFF2-40B4-BE49-F238E27FC236}">
                  <a16:creationId xmlns:a16="http://schemas.microsoft.com/office/drawing/2014/main" id="{8C9BB7C0-E3D9-461D-A949-BE2A2EEF42F3}"/>
                </a:ext>
              </a:extLst>
            </p:cNvPr>
            <p:cNvSpPr/>
            <p:nvPr/>
          </p:nvSpPr>
          <p:spPr>
            <a:xfrm>
              <a:off x="523875" y="2745585"/>
              <a:ext cx="2481263" cy="86430"/>
            </a:xfrm>
            <a:prstGeom prst="trapezoid">
              <a:avLst>
                <a:gd name="adj" fmla="val 619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sp>
          <p:nvSpPr>
            <p:cNvPr id="8" name="Arrow: Pentagon 7">
              <a:extLst>
                <a:ext uri="{FF2B5EF4-FFF2-40B4-BE49-F238E27FC236}">
                  <a16:creationId xmlns:a16="http://schemas.microsoft.com/office/drawing/2014/main" id="{42BB896A-2732-4593-AC87-8CFA4FD1AC58}"/>
                </a:ext>
              </a:extLst>
            </p:cNvPr>
            <p:cNvSpPr/>
            <p:nvPr/>
          </p:nvSpPr>
          <p:spPr>
            <a:xfrm rot="5400000">
              <a:off x="1453269" y="1868568"/>
              <a:ext cx="622457" cy="2376487"/>
            </a:xfrm>
            <a:prstGeom prst="homePlate">
              <a:avLst>
                <a:gd name="adj" fmla="val 28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grpSp>
      <p:grpSp>
        <p:nvGrpSpPr>
          <p:cNvPr id="98" name="Group 97">
            <a:extLst>
              <a:ext uri="{FF2B5EF4-FFF2-40B4-BE49-F238E27FC236}">
                <a16:creationId xmlns:a16="http://schemas.microsoft.com/office/drawing/2014/main" id="{46048D0E-7B90-44C4-8D70-9D5AB914B3A0}"/>
              </a:ext>
            </a:extLst>
          </p:cNvPr>
          <p:cNvGrpSpPr/>
          <p:nvPr/>
        </p:nvGrpSpPr>
        <p:grpSpPr>
          <a:xfrm>
            <a:off x="3668639" y="3107881"/>
            <a:ext cx="2889846" cy="685567"/>
            <a:chOff x="523875" y="2745583"/>
            <a:chExt cx="2481263" cy="622457"/>
          </a:xfrm>
        </p:grpSpPr>
        <p:sp>
          <p:nvSpPr>
            <p:cNvPr id="99" name="Trapezoid 98">
              <a:extLst>
                <a:ext uri="{FF2B5EF4-FFF2-40B4-BE49-F238E27FC236}">
                  <a16:creationId xmlns:a16="http://schemas.microsoft.com/office/drawing/2014/main" id="{490F49CB-094F-4C9A-92AE-445D58802267}"/>
                </a:ext>
              </a:extLst>
            </p:cNvPr>
            <p:cNvSpPr/>
            <p:nvPr/>
          </p:nvSpPr>
          <p:spPr>
            <a:xfrm>
              <a:off x="523875" y="2745585"/>
              <a:ext cx="2481263" cy="86430"/>
            </a:xfrm>
            <a:prstGeom prst="trapezoid">
              <a:avLst>
                <a:gd name="adj" fmla="val 619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sp>
          <p:nvSpPr>
            <p:cNvPr id="100" name="Arrow: Pentagon 99">
              <a:extLst>
                <a:ext uri="{FF2B5EF4-FFF2-40B4-BE49-F238E27FC236}">
                  <a16:creationId xmlns:a16="http://schemas.microsoft.com/office/drawing/2014/main" id="{969DDB95-58F1-4AD2-ADE1-C8DDEC3AC8F2}"/>
                </a:ext>
              </a:extLst>
            </p:cNvPr>
            <p:cNvSpPr/>
            <p:nvPr/>
          </p:nvSpPr>
          <p:spPr>
            <a:xfrm rot="5400000">
              <a:off x="1453269" y="1868568"/>
              <a:ext cx="622457" cy="2376487"/>
            </a:xfrm>
            <a:prstGeom prst="homePlate">
              <a:avLst>
                <a:gd name="adj" fmla="val 28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grpSp>
      <p:grpSp>
        <p:nvGrpSpPr>
          <p:cNvPr id="101" name="Group 100">
            <a:extLst>
              <a:ext uri="{FF2B5EF4-FFF2-40B4-BE49-F238E27FC236}">
                <a16:creationId xmlns:a16="http://schemas.microsoft.com/office/drawing/2014/main" id="{095B26D7-0D6A-473C-835C-0481C5E1B999}"/>
              </a:ext>
            </a:extLst>
          </p:cNvPr>
          <p:cNvGrpSpPr/>
          <p:nvPr/>
        </p:nvGrpSpPr>
        <p:grpSpPr>
          <a:xfrm>
            <a:off x="6760024" y="3107881"/>
            <a:ext cx="2889846" cy="685567"/>
            <a:chOff x="523875" y="2745583"/>
            <a:chExt cx="2481263" cy="622457"/>
          </a:xfrm>
        </p:grpSpPr>
        <p:sp>
          <p:nvSpPr>
            <p:cNvPr id="102" name="Trapezoid 101">
              <a:extLst>
                <a:ext uri="{FF2B5EF4-FFF2-40B4-BE49-F238E27FC236}">
                  <a16:creationId xmlns:a16="http://schemas.microsoft.com/office/drawing/2014/main" id="{30C7A50E-7C20-4587-92C4-F81418BF9D3B}"/>
                </a:ext>
              </a:extLst>
            </p:cNvPr>
            <p:cNvSpPr/>
            <p:nvPr/>
          </p:nvSpPr>
          <p:spPr>
            <a:xfrm>
              <a:off x="523875" y="2745585"/>
              <a:ext cx="2481263" cy="86430"/>
            </a:xfrm>
            <a:prstGeom prst="trapezoid">
              <a:avLst>
                <a:gd name="adj" fmla="val 619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sp>
          <p:nvSpPr>
            <p:cNvPr id="103" name="Arrow: Pentagon 102">
              <a:extLst>
                <a:ext uri="{FF2B5EF4-FFF2-40B4-BE49-F238E27FC236}">
                  <a16:creationId xmlns:a16="http://schemas.microsoft.com/office/drawing/2014/main" id="{EDA90286-A886-43EB-A381-823C0DDC1DCA}"/>
                </a:ext>
              </a:extLst>
            </p:cNvPr>
            <p:cNvSpPr/>
            <p:nvPr/>
          </p:nvSpPr>
          <p:spPr>
            <a:xfrm rot="5400000">
              <a:off x="1453269" y="1868568"/>
              <a:ext cx="622457" cy="2376487"/>
            </a:xfrm>
            <a:prstGeom prst="homePlate">
              <a:avLst>
                <a:gd name="adj" fmla="val 28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grpSp>
      <p:grpSp>
        <p:nvGrpSpPr>
          <p:cNvPr id="104" name="Group 103">
            <a:extLst>
              <a:ext uri="{FF2B5EF4-FFF2-40B4-BE49-F238E27FC236}">
                <a16:creationId xmlns:a16="http://schemas.microsoft.com/office/drawing/2014/main" id="{53129426-A15D-4249-976C-230C6382A05C}"/>
              </a:ext>
            </a:extLst>
          </p:cNvPr>
          <p:cNvGrpSpPr/>
          <p:nvPr/>
        </p:nvGrpSpPr>
        <p:grpSpPr>
          <a:xfrm>
            <a:off x="9851409" y="3107881"/>
            <a:ext cx="2889846" cy="685567"/>
            <a:chOff x="523875" y="2745583"/>
            <a:chExt cx="2481263" cy="622457"/>
          </a:xfrm>
        </p:grpSpPr>
        <p:sp>
          <p:nvSpPr>
            <p:cNvPr id="105" name="Trapezoid 104">
              <a:extLst>
                <a:ext uri="{FF2B5EF4-FFF2-40B4-BE49-F238E27FC236}">
                  <a16:creationId xmlns:a16="http://schemas.microsoft.com/office/drawing/2014/main" id="{564FC27B-84BE-4A69-A58E-0F64B8591CD1}"/>
                </a:ext>
              </a:extLst>
            </p:cNvPr>
            <p:cNvSpPr/>
            <p:nvPr/>
          </p:nvSpPr>
          <p:spPr>
            <a:xfrm>
              <a:off x="523875" y="2745585"/>
              <a:ext cx="2481263" cy="86430"/>
            </a:xfrm>
            <a:prstGeom prst="trapezoid">
              <a:avLst>
                <a:gd name="adj" fmla="val 619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sp>
          <p:nvSpPr>
            <p:cNvPr id="106" name="Arrow: Pentagon 105">
              <a:extLst>
                <a:ext uri="{FF2B5EF4-FFF2-40B4-BE49-F238E27FC236}">
                  <a16:creationId xmlns:a16="http://schemas.microsoft.com/office/drawing/2014/main" id="{DBB4D636-0C82-4C5C-AEAD-7CE856C92C26}"/>
                </a:ext>
              </a:extLst>
            </p:cNvPr>
            <p:cNvSpPr/>
            <p:nvPr/>
          </p:nvSpPr>
          <p:spPr>
            <a:xfrm rot="5400000">
              <a:off x="1453269" y="1868568"/>
              <a:ext cx="622457" cy="2376487"/>
            </a:xfrm>
            <a:prstGeom prst="homePlate">
              <a:avLst>
                <a:gd name="adj" fmla="val 28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2" dirty="0">
                <a:latin typeface="Segoe UI" panose="020B0502040204020203" pitchFamily="34" charset="0"/>
                <a:cs typeface="Segoe UI" panose="020B0502040204020203" pitchFamily="34" charset="0"/>
              </a:endParaRPr>
            </a:p>
          </p:txBody>
        </p:sp>
      </p:grpSp>
      <p:sp>
        <p:nvSpPr>
          <p:cNvPr id="107" name="Rectangle 106">
            <a:extLst>
              <a:ext uri="{FF2B5EF4-FFF2-40B4-BE49-F238E27FC236}">
                <a16:creationId xmlns:a16="http://schemas.microsoft.com/office/drawing/2014/main" id="{99835975-B937-486C-A922-2D5339CD0963}"/>
              </a:ext>
            </a:extLst>
          </p:cNvPr>
          <p:cNvSpPr/>
          <p:nvPr/>
        </p:nvSpPr>
        <p:spPr>
          <a:xfrm>
            <a:off x="1066814" y="3186426"/>
            <a:ext cx="1910727" cy="406778"/>
          </a:xfrm>
          <a:prstGeom prst="rect">
            <a:avLst/>
          </a:prstGeom>
        </p:spPr>
        <p:txBody>
          <a:bodyPr wrap="none" lIns="0" tIns="0" rIns="0" bIns="0">
            <a:noAutofit/>
          </a:bodyPr>
          <a:lstStyle/>
          <a:p>
            <a:pPr algn="ctr">
              <a:defRPr sz="1400" b="0" i="0" u="none" strike="noStrike" kern="1200" spc="0" baseline="0">
                <a:solidFill>
                  <a:prstClr val="black">
                    <a:lumMod val="65000"/>
                    <a:lumOff val="35000"/>
                  </a:prstClr>
                </a:solidFill>
                <a:latin typeface="+mn-lt"/>
                <a:ea typeface="+mn-ea"/>
                <a:cs typeface="+mn-cs"/>
              </a:defRPr>
            </a:pPr>
            <a:r>
              <a:rPr lang="en-IN" sz="1322" b="1" dirty="0">
                <a:solidFill>
                  <a:schemeClr val="bg1"/>
                </a:solidFill>
                <a:latin typeface="Segoe UI" panose="020B0502040204020203" pitchFamily="34" charset="0"/>
                <a:cs typeface="Segoe UI" panose="020B0502040204020203" pitchFamily="34" charset="0"/>
              </a:rPr>
              <a:t>Total Volume of Hours –</a:t>
            </a:r>
            <a:br>
              <a:rPr lang="en-IN" sz="1322" b="1" dirty="0">
                <a:solidFill>
                  <a:schemeClr val="bg1"/>
                </a:solidFill>
                <a:latin typeface="Segoe UI" panose="020B0502040204020203" pitchFamily="34" charset="0"/>
                <a:cs typeface="Segoe UI" panose="020B0502040204020203" pitchFamily="34" charset="0"/>
              </a:rPr>
            </a:br>
            <a:r>
              <a:rPr lang="en-IN" sz="1322" b="1" dirty="0">
                <a:solidFill>
                  <a:schemeClr val="bg1"/>
                </a:solidFill>
                <a:latin typeface="Segoe UI" panose="020B0502040204020203" pitchFamily="34" charset="0"/>
                <a:cs typeface="Segoe UI" panose="020B0502040204020203" pitchFamily="34" charset="0"/>
              </a:rPr>
              <a:t>Jan- Dec 2022</a:t>
            </a:r>
          </a:p>
        </p:txBody>
      </p:sp>
      <p:sp>
        <p:nvSpPr>
          <p:cNvPr id="108" name="Rectangle 107">
            <a:extLst>
              <a:ext uri="{FF2B5EF4-FFF2-40B4-BE49-F238E27FC236}">
                <a16:creationId xmlns:a16="http://schemas.microsoft.com/office/drawing/2014/main" id="{A20EB1A7-BE97-4366-AF7C-B0E9A42FD8CA}"/>
              </a:ext>
            </a:extLst>
          </p:cNvPr>
          <p:cNvSpPr/>
          <p:nvPr/>
        </p:nvSpPr>
        <p:spPr>
          <a:xfrm>
            <a:off x="4158199" y="3186426"/>
            <a:ext cx="1910727" cy="406778"/>
          </a:xfrm>
          <a:prstGeom prst="rect">
            <a:avLst/>
          </a:prstGeom>
        </p:spPr>
        <p:txBody>
          <a:bodyPr wrap="none" lIns="0" tIns="0" rIns="0" bIns="0">
            <a:noAutofit/>
          </a:bodyPr>
          <a:lstStyle/>
          <a:p>
            <a:pPr algn="ctr">
              <a:defRPr sz="1400" b="0" i="0" u="none" strike="noStrike" kern="1200" spc="0" baseline="0">
                <a:solidFill>
                  <a:prstClr val="black">
                    <a:lumMod val="65000"/>
                    <a:lumOff val="35000"/>
                  </a:prstClr>
                </a:solidFill>
                <a:latin typeface="+mn-lt"/>
                <a:ea typeface="+mn-ea"/>
                <a:cs typeface="+mn-cs"/>
              </a:defRPr>
            </a:pPr>
            <a:r>
              <a:rPr lang="en-US" sz="1322" b="1" dirty="0">
                <a:solidFill>
                  <a:schemeClr val="bg1"/>
                </a:solidFill>
                <a:latin typeface="Segoe UI" panose="020B0502040204020203" pitchFamily="34" charset="0"/>
                <a:cs typeface="Segoe UI" panose="020B0502040204020203" pitchFamily="34" charset="0"/>
              </a:rPr>
              <a:t>Top ME requestors with</a:t>
            </a:r>
            <a:br>
              <a:rPr lang="en-US" sz="1322" b="1" dirty="0">
                <a:solidFill>
                  <a:schemeClr val="bg1"/>
                </a:solidFill>
                <a:latin typeface="Segoe UI" panose="020B0502040204020203" pitchFamily="34" charset="0"/>
                <a:cs typeface="Segoe UI" panose="020B0502040204020203" pitchFamily="34" charset="0"/>
              </a:rPr>
            </a:br>
            <a:r>
              <a:rPr lang="en-US" sz="1322" b="1" dirty="0">
                <a:solidFill>
                  <a:schemeClr val="bg1"/>
                </a:solidFill>
                <a:latin typeface="Segoe UI" panose="020B0502040204020203" pitchFamily="34" charset="0"/>
                <a:cs typeface="Segoe UI" panose="020B0502040204020203" pitchFamily="34" charset="0"/>
              </a:rPr>
              <a:t>Cohort </a:t>
            </a:r>
            <a:r>
              <a:rPr lang="en-IN" sz="1322" b="1" dirty="0">
                <a:solidFill>
                  <a:schemeClr val="bg1"/>
                </a:solidFill>
                <a:latin typeface="Segoe UI" panose="020B0502040204020203" pitchFamily="34" charset="0"/>
                <a:cs typeface="Segoe UI" panose="020B0502040204020203" pitchFamily="34" charset="0"/>
              </a:rPr>
              <a:t>Jan- Dec</a:t>
            </a:r>
            <a:r>
              <a:rPr lang="en-US" sz="1322" b="1" dirty="0">
                <a:solidFill>
                  <a:schemeClr val="bg1"/>
                </a:solidFill>
                <a:latin typeface="Segoe UI" panose="020B0502040204020203" pitchFamily="34" charset="0"/>
                <a:cs typeface="Segoe UI" panose="020B0502040204020203" pitchFamily="34" charset="0"/>
              </a:rPr>
              <a:t> 2022</a:t>
            </a:r>
          </a:p>
        </p:txBody>
      </p:sp>
      <p:sp>
        <p:nvSpPr>
          <p:cNvPr id="109" name="Rectangle 108">
            <a:extLst>
              <a:ext uri="{FF2B5EF4-FFF2-40B4-BE49-F238E27FC236}">
                <a16:creationId xmlns:a16="http://schemas.microsoft.com/office/drawing/2014/main" id="{67438829-5D65-4F42-A2DD-668E1046E548}"/>
              </a:ext>
            </a:extLst>
          </p:cNvPr>
          <p:cNvSpPr/>
          <p:nvPr/>
        </p:nvSpPr>
        <p:spPr>
          <a:xfrm>
            <a:off x="7249584" y="3186426"/>
            <a:ext cx="1910727" cy="406778"/>
          </a:xfrm>
          <a:prstGeom prst="rect">
            <a:avLst/>
          </a:prstGeom>
        </p:spPr>
        <p:txBody>
          <a:bodyPr wrap="square" lIns="0" tIns="0" rIns="0" bIns="0">
            <a:noAutofit/>
          </a:bodyPr>
          <a:lstStyle/>
          <a:p>
            <a:pPr>
              <a:defRPr sz="1400" b="0" i="0" u="none" strike="noStrike" kern="1200" spc="0" baseline="0">
                <a:solidFill>
                  <a:prstClr val="black">
                    <a:lumMod val="65000"/>
                    <a:lumOff val="35000"/>
                  </a:prstClr>
                </a:solidFill>
                <a:latin typeface="+mn-lt"/>
                <a:ea typeface="+mn-ea"/>
                <a:cs typeface="+mn-cs"/>
              </a:defRPr>
            </a:pPr>
            <a:r>
              <a:rPr lang="en-US" sz="1322" b="1" dirty="0">
                <a:solidFill>
                  <a:schemeClr val="bg1"/>
                </a:solidFill>
                <a:latin typeface="Segoe UI" panose="020B0502040204020203" pitchFamily="34" charset="0"/>
                <a:cs typeface="Segoe UI" panose="020B0502040204020203" pitchFamily="34" charset="0"/>
              </a:rPr>
              <a:t>Top 5 Practice Areas by volume </a:t>
            </a:r>
            <a:r>
              <a:rPr lang="en-IN" sz="1322" b="1" dirty="0">
                <a:solidFill>
                  <a:schemeClr val="bg1"/>
                </a:solidFill>
                <a:latin typeface="Segoe UI" panose="020B0502040204020203" pitchFamily="34" charset="0"/>
                <a:cs typeface="Segoe UI" panose="020B0502040204020203" pitchFamily="34" charset="0"/>
              </a:rPr>
              <a:t>Jan- Dec</a:t>
            </a:r>
            <a:r>
              <a:rPr lang="en-US" sz="1322" b="1" dirty="0">
                <a:solidFill>
                  <a:schemeClr val="bg1"/>
                </a:solidFill>
                <a:latin typeface="Segoe UI" panose="020B0502040204020203" pitchFamily="34" charset="0"/>
                <a:cs typeface="Segoe UI" panose="020B0502040204020203" pitchFamily="34" charset="0"/>
              </a:rPr>
              <a:t> 2022</a:t>
            </a:r>
          </a:p>
        </p:txBody>
      </p:sp>
      <p:sp>
        <p:nvSpPr>
          <p:cNvPr id="110" name="Rectangle 109">
            <a:extLst>
              <a:ext uri="{FF2B5EF4-FFF2-40B4-BE49-F238E27FC236}">
                <a16:creationId xmlns:a16="http://schemas.microsoft.com/office/drawing/2014/main" id="{2EF21308-68C4-433B-9605-27C802279DC8}"/>
              </a:ext>
            </a:extLst>
          </p:cNvPr>
          <p:cNvSpPr/>
          <p:nvPr/>
        </p:nvSpPr>
        <p:spPr>
          <a:xfrm>
            <a:off x="10340969" y="3186426"/>
            <a:ext cx="1910727" cy="406778"/>
          </a:xfrm>
          <a:prstGeom prst="rect">
            <a:avLst/>
          </a:prstGeom>
        </p:spPr>
        <p:txBody>
          <a:bodyPr wrap="none" lIns="0" tIns="0" rIns="0" bIns="0">
            <a:noAutofit/>
          </a:bodyPr>
          <a:lstStyle/>
          <a:p>
            <a:pPr algn="ctr">
              <a:defRPr sz="1400" b="0" i="0" u="none" strike="noStrike" kern="1200" spc="0" baseline="0">
                <a:solidFill>
                  <a:prstClr val="black">
                    <a:lumMod val="65000"/>
                    <a:lumOff val="35000"/>
                  </a:prstClr>
                </a:solidFill>
                <a:latin typeface="+mn-lt"/>
                <a:ea typeface="+mn-ea"/>
                <a:cs typeface="+mn-cs"/>
              </a:defRPr>
            </a:pPr>
            <a:r>
              <a:rPr lang="en-US" sz="1322" b="1" dirty="0">
                <a:solidFill>
                  <a:schemeClr val="bg1"/>
                </a:solidFill>
                <a:latin typeface="Segoe UI" panose="020B0502040204020203" pitchFamily="34" charset="0"/>
                <a:cs typeface="Segoe UI" panose="020B0502040204020203" pitchFamily="34" charset="0"/>
              </a:rPr>
              <a:t>Centre wise work volume</a:t>
            </a:r>
            <a:br>
              <a:rPr lang="en-US" sz="1322" b="1" dirty="0">
                <a:solidFill>
                  <a:schemeClr val="bg1"/>
                </a:solidFill>
                <a:latin typeface="Segoe UI" panose="020B0502040204020203" pitchFamily="34" charset="0"/>
                <a:cs typeface="Segoe UI" panose="020B0502040204020203" pitchFamily="34" charset="0"/>
              </a:rPr>
            </a:br>
            <a:r>
              <a:rPr lang="en-IN" sz="1322" b="1" dirty="0">
                <a:solidFill>
                  <a:schemeClr val="bg1"/>
                </a:solidFill>
                <a:latin typeface="Segoe UI" panose="020B0502040204020203" pitchFamily="34" charset="0"/>
                <a:cs typeface="Segoe UI" panose="020B0502040204020203" pitchFamily="34" charset="0"/>
              </a:rPr>
              <a:t>Jan- Dec</a:t>
            </a:r>
            <a:r>
              <a:rPr lang="en-US" sz="1322" b="1" dirty="0">
                <a:solidFill>
                  <a:schemeClr val="bg1"/>
                </a:solidFill>
                <a:latin typeface="Segoe UI" panose="020B0502040204020203" pitchFamily="34" charset="0"/>
                <a:cs typeface="Segoe UI" panose="020B0502040204020203" pitchFamily="34" charset="0"/>
              </a:rPr>
              <a:t> 2022</a:t>
            </a:r>
          </a:p>
        </p:txBody>
      </p:sp>
      <p:sp>
        <p:nvSpPr>
          <p:cNvPr id="111" name="TextBox 110">
            <a:extLst>
              <a:ext uri="{FF2B5EF4-FFF2-40B4-BE49-F238E27FC236}">
                <a16:creationId xmlns:a16="http://schemas.microsoft.com/office/drawing/2014/main" id="{EAE61CC4-C72B-4D45-B0F1-60C665E0E950}"/>
              </a:ext>
            </a:extLst>
          </p:cNvPr>
          <p:cNvSpPr txBox="1"/>
          <p:nvPr/>
        </p:nvSpPr>
        <p:spPr>
          <a:xfrm>
            <a:off x="10624219" y="5127481"/>
            <a:ext cx="462124" cy="230832"/>
          </a:xfrm>
          <a:prstGeom prst="rect">
            <a:avLst/>
          </a:prstGeom>
          <a:noFill/>
        </p:spPr>
        <p:txBody>
          <a:bodyPr wrap="square" lIns="0" rIns="0" rtlCol="0">
            <a:spAutoFit/>
          </a:bodyPr>
          <a:lstStyle/>
          <a:p>
            <a:pPr algn="ctr" defTabSz="914365" fontAlgn="base">
              <a:spcBef>
                <a:spcPts val="600"/>
              </a:spcBef>
              <a:spcAft>
                <a:spcPts val="300"/>
              </a:spcAft>
              <a:buClr>
                <a:srgbClr val="47254B"/>
              </a:buClr>
              <a:buFont typeface="Arial" panose="020B0604020202020204" pitchFamily="34" charset="0"/>
            </a:pPr>
            <a:r>
              <a:rPr lang="en-US" sz="900" b="1" kern="0" dirty="0">
                <a:solidFill>
                  <a:schemeClr val="bg1"/>
                </a:solidFill>
              </a:rPr>
              <a:t>2853.5</a:t>
            </a:r>
            <a:endParaRPr lang="en-IN" sz="900" b="1" kern="0" dirty="0">
              <a:solidFill>
                <a:schemeClr val="bg1"/>
              </a:solidFill>
            </a:endParaRPr>
          </a:p>
        </p:txBody>
      </p:sp>
      <p:sp>
        <p:nvSpPr>
          <p:cNvPr id="112" name="TextBox 111">
            <a:extLst>
              <a:ext uri="{FF2B5EF4-FFF2-40B4-BE49-F238E27FC236}">
                <a16:creationId xmlns:a16="http://schemas.microsoft.com/office/drawing/2014/main" id="{DAFE0358-BACB-4D2D-9C18-762558D755B2}"/>
              </a:ext>
            </a:extLst>
          </p:cNvPr>
          <p:cNvSpPr txBox="1"/>
          <p:nvPr/>
        </p:nvSpPr>
        <p:spPr>
          <a:xfrm>
            <a:off x="12061449" y="4715207"/>
            <a:ext cx="462124" cy="230832"/>
          </a:xfrm>
          <a:prstGeom prst="rect">
            <a:avLst/>
          </a:prstGeom>
          <a:noFill/>
        </p:spPr>
        <p:txBody>
          <a:bodyPr wrap="square" lIns="0" rIns="0" rtlCol="0">
            <a:spAutoFit/>
          </a:bodyPr>
          <a:lstStyle/>
          <a:p>
            <a:pPr algn="ctr" defTabSz="914365" fontAlgn="base">
              <a:spcBef>
                <a:spcPts val="600"/>
              </a:spcBef>
              <a:spcAft>
                <a:spcPts val="300"/>
              </a:spcAft>
              <a:buClr>
                <a:srgbClr val="47254B"/>
              </a:buClr>
              <a:buFont typeface="Arial" panose="020B0604020202020204" pitchFamily="34" charset="0"/>
            </a:pPr>
            <a:r>
              <a:rPr lang="en-US" sz="900" kern="0" dirty="0">
                <a:solidFill>
                  <a:schemeClr val="bg1"/>
                </a:solidFill>
              </a:rPr>
              <a:t>683</a:t>
            </a:r>
          </a:p>
        </p:txBody>
      </p:sp>
      <p:sp>
        <p:nvSpPr>
          <p:cNvPr id="113" name="TextBox 112">
            <a:extLst>
              <a:ext uri="{FF2B5EF4-FFF2-40B4-BE49-F238E27FC236}">
                <a16:creationId xmlns:a16="http://schemas.microsoft.com/office/drawing/2014/main" id="{C2E456AA-BD2A-43E3-A46E-DAA8E615EF0C}"/>
              </a:ext>
            </a:extLst>
          </p:cNvPr>
          <p:cNvSpPr txBox="1"/>
          <p:nvPr/>
        </p:nvSpPr>
        <p:spPr>
          <a:xfrm>
            <a:off x="11784445" y="5895432"/>
            <a:ext cx="462124" cy="230832"/>
          </a:xfrm>
          <a:prstGeom prst="rect">
            <a:avLst/>
          </a:prstGeom>
          <a:noFill/>
        </p:spPr>
        <p:txBody>
          <a:bodyPr wrap="square" lIns="0" rIns="0" rtlCol="0">
            <a:spAutoFit/>
          </a:bodyPr>
          <a:lstStyle/>
          <a:p>
            <a:pPr algn="ctr" defTabSz="914365" fontAlgn="base">
              <a:spcBef>
                <a:spcPts val="600"/>
              </a:spcBef>
              <a:spcAft>
                <a:spcPts val="300"/>
              </a:spcAft>
              <a:buClr>
                <a:srgbClr val="47254B"/>
              </a:buClr>
              <a:buFont typeface="Arial" panose="020B0604020202020204" pitchFamily="34" charset="0"/>
            </a:pPr>
            <a:r>
              <a:rPr lang="en-US" sz="900" kern="0" dirty="0">
                <a:solidFill>
                  <a:schemeClr val="bg1"/>
                </a:solidFill>
              </a:rPr>
              <a:t>413.5</a:t>
            </a:r>
          </a:p>
        </p:txBody>
      </p:sp>
      <p:sp>
        <p:nvSpPr>
          <p:cNvPr id="114" name="TextBox 113">
            <a:extLst>
              <a:ext uri="{FF2B5EF4-FFF2-40B4-BE49-F238E27FC236}">
                <a16:creationId xmlns:a16="http://schemas.microsoft.com/office/drawing/2014/main" id="{616088AE-25DF-4D58-9D3F-43FB774A0049}"/>
              </a:ext>
            </a:extLst>
          </p:cNvPr>
          <p:cNvSpPr txBox="1"/>
          <p:nvPr/>
        </p:nvSpPr>
        <p:spPr>
          <a:xfrm>
            <a:off x="12292511" y="5909809"/>
            <a:ext cx="462124" cy="230832"/>
          </a:xfrm>
          <a:prstGeom prst="rect">
            <a:avLst/>
          </a:prstGeom>
          <a:noFill/>
        </p:spPr>
        <p:txBody>
          <a:bodyPr wrap="square" lIns="0" rIns="0" rtlCol="0">
            <a:spAutoFit/>
          </a:bodyPr>
          <a:lstStyle/>
          <a:p>
            <a:pPr algn="ctr" defTabSz="914365" fontAlgn="base">
              <a:spcBef>
                <a:spcPts val="600"/>
              </a:spcBef>
              <a:spcAft>
                <a:spcPts val="300"/>
              </a:spcAft>
              <a:buClr>
                <a:srgbClr val="47254B"/>
              </a:buClr>
              <a:buFont typeface="Arial" panose="020B0604020202020204" pitchFamily="34" charset="0"/>
            </a:pPr>
            <a:r>
              <a:rPr lang="en-US" sz="900" kern="0" dirty="0">
                <a:solidFill>
                  <a:schemeClr val="bg1"/>
                </a:solidFill>
              </a:rPr>
              <a:t>225</a:t>
            </a:r>
          </a:p>
        </p:txBody>
      </p:sp>
      <p:sp>
        <p:nvSpPr>
          <p:cNvPr id="115" name="TextBox 114">
            <a:extLst>
              <a:ext uri="{FF2B5EF4-FFF2-40B4-BE49-F238E27FC236}">
                <a16:creationId xmlns:a16="http://schemas.microsoft.com/office/drawing/2014/main" id="{272CFC8C-202C-486A-9913-3351ECE7BF35}"/>
              </a:ext>
            </a:extLst>
          </p:cNvPr>
          <p:cNvSpPr txBox="1"/>
          <p:nvPr/>
        </p:nvSpPr>
        <p:spPr>
          <a:xfrm>
            <a:off x="12371635" y="6435853"/>
            <a:ext cx="308595" cy="230832"/>
          </a:xfrm>
          <a:prstGeom prst="rect">
            <a:avLst/>
          </a:prstGeom>
          <a:noFill/>
        </p:spPr>
        <p:txBody>
          <a:bodyPr wrap="square" lIns="0" rIns="0" rtlCol="0" anchor="ctr">
            <a:spAutoFit/>
          </a:bodyPr>
          <a:lstStyle/>
          <a:p>
            <a:pPr algn="ctr" defTabSz="914365" fontAlgn="base">
              <a:spcBef>
                <a:spcPts val="600"/>
              </a:spcBef>
              <a:spcAft>
                <a:spcPts val="300"/>
              </a:spcAft>
              <a:buClr>
                <a:srgbClr val="47254B"/>
              </a:buClr>
              <a:buFont typeface="Arial" panose="020B0604020202020204" pitchFamily="34" charset="0"/>
            </a:pPr>
            <a:r>
              <a:rPr lang="en-US" sz="900" kern="0" dirty="0">
                <a:solidFill>
                  <a:schemeClr val="bg1"/>
                </a:solidFill>
              </a:rPr>
              <a:t>129</a:t>
            </a:r>
          </a:p>
        </p:txBody>
      </p:sp>
      <p:sp>
        <p:nvSpPr>
          <p:cNvPr id="116" name="TextBox 4">
            <a:extLst>
              <a:ext uri="{FF2B5EF4-FFF2-40B4-BE49-F238E27FC236}">
                <a16:creationId xmlns:a16="http://schemas.microsoft.com/office/drawing/2014/main" id="{5B725142-BF4B-4898-A35F-970B77861AD0}"/>
              </a:ext>
            </a:extLst>
          </p:cNvPr>
          <p:cNvSpPr txBox="1"/>
          <p:nvPr/>
        </p:nvSpPr>
        <p:spPr>
          <a:xfrm rot="16200000">
            <a:off x="384543" y="5219885"/>
            <a:ext cx="589436" cy="29633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991" dirty="0">
                <a:solidFill>
                  <a:schemeClr val="tx1"/>
                </a:solidFill>
              </a:rPr>
              <a:t>Hours</a:t>
            </a:r>
          </a:p>
        </p:txBody>
      </p:sp>
      <p:cxnSp>
        <p:nvCxnSpPr>
          <p:cNvPr id="25" name="Straight Connector 24">
            <a:extLst>
              <a:ext uri="{FF2B5EF4-FFF2-40B4-BE49-F238E27FC236}">
                <a16:creationId xmlns:a16="http://schemas.microsoft.com/office/drawing/2014/main" id="{4DFCE4CC-FF84-4B51-B038-AB4B332540A5}"/>
              </a:ext>
            </a:extLst>
          </p:cNvPr>
          <p:cNvCxnSpPr/>
          <p:nvPr/>
        </p:nvCxnSpPr>
        <p:spPr>
          <a:xfrm>
            <a:off x="3567870" y="3446756"/>
            <a:ext cx="0" cy="3273108"/>
          </a:xfrm>
          <a:prstGeom prst="line">
            <a:avLst/>
          </a:prstGeom>
          <a:ln>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2FD5938-CA76-4079-849B-DE7DD0901055}"/>
              </a:ext>
            </a:extLst>
          </p:cNvPr>
          <p:cNvCxnSpPr/>
          <p:nvPr/>
        </p:nvCxnSpPr>
        <p:spPr>
          <a:xfrm>
            <a:off x="6659255" y="3446756"/>
            <a:ext cx="0" cy="3273108"/>
          </a:xfrm>
          <a:prstGeom prst="line">
            <a:avLst/>
          </a:prstGeom>
          <a:ln>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3E63270-A89C-4CF9-98BB-94DD5CF38AB6}"/>
              </a:ext>
            </a:extLst>
          </p:cNvPr>
          <p:cNvCxnSpPr/>
          <p:nvPr/>
        </p:nvCxnSpPr>
        <p:spPr>
          <a:xfrm>
            <a:off x="9750640" y="3446756"/>
            <a:ext cx="0" cy="3273108"/>
          </a:xfrm>
          <a:prstGeom prst="line">
            <a:avLst/>
          </a:prstGeom>
          <a:ln>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DDB1B4-2432-4A01-A2A6-779DD3C58129}"/>
              </a:ext>
            </a:extLst>
          </p:cNvPr>
          <p:cNvSpPr txBox="1"/>
          <p:nvPr/>
        </p:nvSpPr>
        <p:spPr>
          <a:xfrm rot="16200000">
            <a:off x="11645560" y="6227534"/>
            <a:ext cx="690685" cy="216982"/>
          </a:xfrm>
          <a:prstGeom prst="rect">
            <a:avLst/>
          </a:prstGeom>
          <a:noFill/>
        </p:spPr>
        <p:txBody>
          <a:bodyPr wrap="square" rtlCol="0">
            <a:spAutoFit/>
          </a:bodyPr>
          <a:lstStyle/>
          <a:p>
            <a:pPr>
              <a:lnSpc>
                <a:spcPct val="90000"/>
              </a:lnSpc>
              <a:spcBef>
                <a:spcPts val="881"/>
              </a:spcBef>
              <a:buClr>
                <a:srgbClr val="E0044E"/>
              </a:buClr>
            </a:pPr>
            <a:r>
              <a:rPr lang="en-US" sz="900" b="1" dirty="0">
                <a:solidFill>
                  <a:schemeClr val="bg1"/>
                </a:solidFill>
              </a:rPr>
              <a:t>Romania</a:t>
            </a:r>
            <a:endParaRPr lang="en-IN" sz="900" b="1" dirty="0" err="1">
              <a:solidFill>
                <a:schemeClr val="bg1"/>
              </a:solidFill>
            </a:endParaRPr>
          </a:p>
        </p:txBody>
      </p:sp>
      <p:sp>
        <p:nvSpPr>
          <p:cNvPr id="6" name="TextBox 5">
            <a:extLst>
              <a:ext uri="{FF2B5EF4-FFF2-40B4-BE49-F238E27FC236}">
                <a16:creationId xmlns:a16="http://schemas.microsoft.com/office/drawing/2014/main" id="{85FD09D5-D3E7-4C4A-8B30-D13B7910A8F1}"/>
              </a:ext>
            </a:extLst>
          </p:cNvPr>
          <p:cNvSpPr txBox="1"/>
          <p:nvPr/>
        </p:nvSpPr>
        <p:spPr>
          <a:xfrm>
            <a:off x="12203514" y="6123362"/>
            <a:ext cx="680547" cy="230832"/>
          </a:xfrm>
          <a:prstGeom prst="rect">
            <a:avLst/>
          </a:prstGeom>
          <a:noFill/>
        </p:spPr>
        <p:txBody>
          <a:bodyPr wrap="square" rtlCol="0">
            <a:spAutoFit/>
          </a:bodyPr>
          <a:lstStyle/>
          <a:p>
            <a:pPr>
              <a:lnSpc>
                <a:spcPct val="90000"/>
              </a:lnSpc>
              <a:spcBef>
                <a:spcPts val="881"/>
              </a:spcBef>
              <a:buClr>
                <a:srgbClr val="E0044E"/>
              </a:buClr>
            </a:pPr>
            <a:r>
              <a:rPr lang="en-IN" sz="1000" b="1" dirty="0">
                <a:solidFill>
                  <a:schemeClr val="bg1"/>
                </a:solidFill>
              </a:rPr>
              <a:t>China</a:t>
            </a:r>
          </a:p>
        </p:txBody>
      </p:sp>
      <p:graphicFrame>
        <p:nvGraphicFramePr>
          <p:cNvPr id="41" name="Chart 40">
            <a:extLst>
              <a:ext uri="{FF2B5EF4-FFF2-40B4-BE49-F238E27FC236}">
                <a16:creationId xmlns:a16="http://schemas.microsoft.com/office/drawing/2014/main" id="{50C48B85-9A1E-40E5-BA0F-8E61846EAEF8}"/>
              </a:ext>
            </a:extLst>
          </p:cNvPr>
          <p:cNvGraphicFramePr>
            <a:graphicFrameLocks/>
          </p:cNvGraphicFramePr>
          <p:nvPr>
            <p:extLst>
              <p:ext uri="{D42A27DB-BD31-4B8C-83A1-F6EECF244321}">
                <p14:modId xmlns:p14="http://schemas.microsoft.com/office/powerpoint/2010/main" val="1874268497"/>
              </p:ext>
            </p:extLst>
          </p:nvPr>
        </p:nvGraphicFramePr>
        <p:xfrm>
          <a:off x="638259" y="3789680"/>
          <a:ext cx="2771722" cy="286614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8" name="Chart 47">
            <a:extLst>
              <a:ext uri="{FF2B5EF4-FFF2-40B4-BE49-F238E27FC236}">
                <a16:creationId xmlns:a16="http://schemas.microsoft.com/office/drawing/2014/main" id="{5DBAA1D8-6502-46B9-B1C3-C3B344675D3E}"/>
              </a:ext>
            </a:extLst>
          </p:cNvPr>
          <p:cNvGraphicFramePr>
            <a:graphicFrameLocks/>
          </p:cNvGraphicFramePr>
          <p:nvPr>
            <p:extLst>
              <p:ext uri="{D42A27DB-BD31-4B8C-83A1-F6EECF244321}">
                <p14:modId xmlns:p14="http://schemas.microsoft.com/office/powerpoint/2010/main" val="1874268497"/>
              </p:ext>
            </p:extLst>
          </p:nvPr>
        </p:nvGraphicFramePr>
        <p:xfrm>
          <a:off x="638259" y="3792357"/>
          <a:ext cx="2771722" cy="286614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9" name="Chart 48">
            <a:extLst>
              <a:ext uri="{FF2B5EF4-FFF2-40B4-BE49-F238E27FC236}">
                <a16:creationId xmlns:a16="http://schemas.microsoft.com/office/drawing/2014/main" id="{25AAAF89-5C24-43A7-A586-CDDA14D22550}"/>
              </a:ext>
            </a:extLst>
          </p:cNvPr>
          <p:cNvGraphicFramePr>
            <a:graphicFrameLocks/>
          </p:cNvGraphicFramePr>
          <p:nvPr>
            <p:extLst>
              <p:ext uri="{D42A27DB-BD31-4B8C-83A1-F6EECF244321}">
                <p14:modId xmlns:p14="http://schemas.microsoft.com/office/powerpoint/2010/main" val="2692750311"/>
              </p:ext>
            </p:extLst>
          </p:nvPr>
        </p:nvGraphicFramePr>
        <p:xfrm>
          <a:off x="709000" y="3826775"/>
          <a:ext cx="2700981"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 name="Chart 49">
            <a:extLst>
              <a:ext uri="{FF2B5EF4-FFF2-40B4-BE49-F238E27FC236}">
                <a16:creationId xmlns:a16="http://schemas.microsoft.com/office/drawing/2014/main" id="{F2C2032E-1827-4DBE-9956-6E7C3266E369}"/>
              </a:ext>
            </a:extLst>
          </p:cNvPr>
          <p:cNvGraphicFramePr>
            <a:graphicFrameLocks/>
          </p:cNvGraphicFramePr>
          <p:nvPr>
            <p:extLst>
              <p:ext uri="{D42A27DB-BD31-4B8C-83A1-F6EECF244321}">
                <p14:modId xmlns:p14="http://schemas.microsoft.com/office/powerpoint/2010/main" val="3593949117"/>
              </p:ext>
            </p:extLst>
          </p:nvPr>
        </p:nvGraphicFramePr>
        <p:xfrm>
          <a:off x="3708970" y="3851154"/>
          <a:ext cx="2819623" cy="2743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1" name="Chart 50">
            <a:extLst>
              <a:ext uri="{FF2B5EF4-FFF2-40B4-BE49-F238E27FC236}">
                <a16:creationId xmlns:a16="http://schemas.microsoft.com/office/drawing/2014/main" id="{EB652EFE-43EB-4C8C-9F97-4A49B6C3B1F3}"/>
              </a:ext>
            </a:extLst>
          </p:cNvPr>
          <p:cNvGraphicFramePr>
            <a:graphicFrameLocks/>
          </p:cNvGraphicFramePr>
          <p:nvPr>
            <p:extLst>
              <p:ext uri="{D42A27DB-BD31-4B8C-83A1-F6EECF244321}">
                <p14:modId xmlns:p14="http://schemas.microsoft.com/office/powerpoint/2010/main" val="4019395938"/>
              </p:ext>
            </p:extLst>
          </p:nvPr>
        </p:nvGraphicFramePr>
        <p:xfrm>
          <a:off x="6816796" y="3789680"/>
          <a:ext cx="2767817" cy="2743200"/>
        </p:xfrm>
        <a:graphic>
          <a:graphicData uri="http://schemas.openxmlformats.org/drawingml/2006/chart">
            <c:chart xmlns:c="http://schemas.openxmlformats.org/drawingml/2006/chart" xmlns:r="http://schemas.openxmlformats.org/officeDocument/2006/relationships" r:id="rId12"/>
          </a:graphicData>
        </a:graphic>
      </p:graphicFrame>
      <mc:AlternateContent xmlns:mc="http://schemas.openxmlformats.org/markup-compatibility/2006" xmlns:cx1="http://schemas.microsoft.com/office/drawing/2015/9/8/chartex">
        <mc:Choice Requires="cx1">
          <p:graphicFrame>
            <p:nvGraphicFramePr>
              <p:cNvPr id="52" name="Chart 51">
                <a:extLst>
                  <a:ext uri="{FF2B5EF4-FFF2-40B4-BE49-F238E27FC236}">
                    <a16:creationId xmlns:a16="http://schemas.microsoft.com/office/drawing/2014/main" id="{B35160EE-F788-4E60-92E1-2B51BE8D3CE3}"/>
                  </a:ext>
                </a:extLst>
              </p:cNvPr>
              <p:cNvGraphicFramePr/>
              <p:nvPr>
                <p:extLst>
                  <p:ext uri="{D42A27DB-BD31-4B8C-83A1-F6EECF244321}">
                    <p14:modId xmlns:p14="http://schemas.microsoft.com/office/powerpoint/2010/main" val="3244313548"/>
                  </p:ext>
                </p:extLst>
              </p:nvPr>
            </p:nvGraphicFramePr>
            <p:xfrm>
              <a:off x="9847155" y="3774814"/>
              <a:ext cx="2894099" cy="2819539"/>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52" name="Chart 51">
                <a:extLst>
                  <a:ext uri="{FF2B5EF4-FFF2-40B4-BE49-F238E27FC236}">
                    <a16:creationId xmlns:a16="http://schemas.microsoft.com/office/drawing/2014/main" id="{B35160EE-F788-4E60-92E1-2B51BE8D3CE3}"/>
                  </a:ext>
                </a:extLst>
              </p:cNvPr>
              <p:cNvPicPr>
                <a:picLocks noGrp="1" noRot="1" noChangeAspect="1" noMove="1" noResize="1" noEditPoints="1" noAdjustHandles="1" noChangeArrowheads="1" noChangeShapeType="1"/>
              </p:cNvPicPr>
              <p:nvPr/>
            </p:nvPicPr>
            <p:blipFill>
              <a:blip r:embed="rId14"/>
              <a:stretch>
                <a:fillRect/>
              </a:stretch>
            </p:blipFill>
            <p:spPr>
              <a:xfrm>
                <a:off x="9847155" y="3774814"/>
                <a:ext cx="2894099" cy="2819539"/>
              </a:xfrm>
              <a:prstGeom prst="rect">
                <a:avLst/>
              </a:prstGeom>
            </p:spPr>
          </p:pic>
        </mc:Fallback>
      </mc:AlternateContent>
    </p:spTree>
    <p:extLst>
      <p:ext uri="{BB962C8B-B14F-4D97-AF65-F5344CB8AC3E}">
        <p14:creationId xmlns:p14="http://schemas.microsoft.com/office/powerpoint/2010/main" val="814449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valueserve Layouts">
  <a:themeElements>
    <a:clrScheme name="EVS">
      <a:dk1>
        <a:sysClr val="windowText" lastClr="000000"/>
      </a:dk1>
      <a:lt1>
        <a:srgbClr val="FFFFFF"/>
      </a:lt1>
      <a:dk2>
        <a:srgbClr val="EE2653"/>
      </a:dk2>
      <a:lt2>
        <a:srgbClr val="595959"/>
      </a:lt2>
      <a:accent1>
        <a:srgbClr val="47254B"/>
      </a:accent1>
      <a:accent2>
        <a:srgbClr val="5AB7E8"/>
      </a:accent2>
      <a:accent3>
        <a:srgbClr val="7C6CAA"/>
      </a:accent3>
      <a:accent4>
        <a:srgbClr val="F38AB1"/>
      </a:accent4>
      <a:accent5>
        <a:srgbClr val="315EA5"/>
      </a:accent5>
      <a:accent6>
        <a:srgbClr val="AFA2BF"/>
      </a:accent6>
      <a:hlink>
        <a:srgbClr val="315EA5"/>
      </a:hlink>
      <a:folHlink>
        <a:srgbClr val="9D2C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effectLst/>
      </a:spPr>
      <a:bodyPr lIns="108000" tIns="108000" rIns="108000" bIns="108000" rtlCol="0" anchor="ctr">
        <a:noAutofit/>
      </a:bodyPr>
      <a:lstStyle>
        <a:defPPr algn="l">
          <a:defRPr sz="1400" dirty="0" smtClean="0">
            <a:solidFill>
              <a:schemeClr val="bg1"/>
            </a:solidFill>
            <a:latin typeface="+mj-lt"/>
            <a:ea typeface="Verdana" pitchFamily="34" charset="0"/>
            <a:cs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txDef>
      <a:spPr>
        <a:noFill/>
      </a:spPr>
      <a:bodyPr wrap="square" lIns="0" rIns="0" rtlCol="0">
        <a:spAutoFit/>
      </a:bodyPr>
      <a:lstStyle>
        <a:defPPr defTabSz="914400" fontAlgn="base">
          <a:spcBef>
            <a:spcPts val="600"/>
          </a:spcBef>
          <a:spcAft>
            <a:spcPts val="300"/>
          </a:spcAft>
          <a:buClr>
            <a:srgbClr val="47254B"/>
          </a:buClr>
          <a:buFont typeface="Arial" panose="020B0604020202020204" pitchFamily="34" charset="0"/>
          <a:defRPr sz="1400" kern="0" dirty="0">
            <a:solidFill>
              <a:prstClr val="black">
                <a:lumMod val="65000"/>
                <a:lumOff val="35000"/>
              </a:prstClr>
            </a:solidFill>
          </a:defRPr>
        </a:defPPr>
      </a:lstStyle>
    </a:txDef>
  </a:objectDefaults>
  <a:extraClrSchemeLst>
    <a:extraClrScheme>
      <a:clrScheme name="Basis presentation DK 1">
        <a:dk1>
          <a:srgbClr val="002E5E"/>
        </a:dk1>
        <a:lt1>
          <a:srgbClr val="FFFFFF"/>
        </a:lt1>
        <a:dk2>
          <a:srgbClr val="002E5E"/>
        </a:dk2>
        <a:lt2>
          <a:srgbClr val="002E5E"/>
        </a:lt2>
        <a:accent1>
          <a:srgbClr val="FFFFFF"/>
        </a:accent1>
        <a:accent2>
          <a:srgbClr val="CDCDCD"/>
        </a:accent2>
        <a:accent3>
          <a:srgbClr val="FFFFFF"/>
        </a:accent3>
        <a:accent4>
          <a:srgbClr val="00264F"/>
        </a:accent4>
        <a:accent5>
          <a:srgbClr val="FFFFFF"/>
        </a:accent5>
        <a:accent6>
          <a:srgbClr val="BABABA"/>
        </a:accent6>
        <a:hlink>
          <a:srgbClr val="777777"/>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2">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94949"/>
        </a:hlink>
        <a:folHlink>
          <a:srgbClr val="002E5E"/>
        </a:folHlink>
      </a:clrScheme>
      <a:clrMap bg1="lt1" tx1="dk1" bg2="lt2" tx2="dk2" accent1="accent1" accent2="accent2" accent3="accent3" accent4="accent4" accent5="accent5" accent6="accent6" hlink="hlink" folHlink="folHlink"/>
    </a:extraClrScheme>
    <a:extraClrScheme>
      <a:clrScheme name="Basis presentation DK 3">
        <a:dk1>
          <a:srgbClr val="002E5E"/>
        </a:dk1>
        <a:lt1>
          <a:srgbClr val="FFFFFF"/>
        </a:lt1>
        <a:dk2>
          <a:srgbClr val="002E5E"/>
        </a:dk2>
        <a:lt2>
          <a:srgbClr val="002E5E"/>
        </a:lt2>
        <a:accent1>
          <a:srgbClr val="FFFFFF"/>
        </a:accent1>
        <a:accent2>
          <a:srgbClr val="979797"/>
        </a:accent2>
        <a:accent3>
          <a:srgbClr val="FFFFFF"/>
        </a:accent3>
        <a:accent4>
          <a:srgbClr val="00264F"/>
        </a:accent4>
        <a:accent5>
          <a:srgbClr val="FFFFFF"/>
        </a:accent5>
        <a:accent6>
          <a:srgbClr val="888888"/>
        </a:accent6>
        <a:hlink>
          <a:srgbClr val="41ACE2"/>
        </a:hlink>
        <a:folHlink>
          <a:srgbClr val="002E5E"/>
        </a:folHlink>
      </a:clrScheme>
      <a:clrMap bg1="lt1" tx1="dk1" bg2="lt2" tx2="dk2" accent1="accent1" accent2="accent2" accent3="accent3" accent4="accent4" accent5="accent5" accent6="accent6" hlink="hlink" folHlink="folHlink"/>
    </a:extraClrScheme>
  </a:extraClrSchemeLst>
  <a:custClrLst>
    <a:custClr name="Custom Color 1">
      <a:srgbClr val="AF2349"/>
    </a:custClr>
    <a:custClr name="Custom Color 2">
      <a:srgbClr val="B2D9F4"/>
    </a:custClr>
    <a:custClr name="Custom Color 3">
      <a:srgbClr val="4E7FB3"/>
    </a:custClr>
    <a:custClr name="Custom Color 4">
      <a:srgbClr val="840037"/>
    </a:custClr>
    <a:custClr name="Custom Color 5">
      <a:srgbClr val="AF5E90"/>
    </a:custClr>
    <a:custClr name="Custom Color 6">
      <a:srgbClr val="AF2C7D"/>
    </a:custClr>
    <a:custClr name="Custom Color 7">
      <a:srgbClr val="939598"/>
    </a:custClr>
    <a:custClr name="Custom Color 8">
      <a:srgbClr val="839EC9"/>
    </a:custClr>
    <a:custClr name="Custom Color 9">
      <a:srgbClr val="BEBFC1"/>
    </a:custClr>
    <a:custClr name="Custom Color 10">
      <a:srgbClr val="917C93"/>
    </a:custClr>
  </a:custClrLst>
  <a:extLst>
    <a:ext uri="{05A4C25C-085E-4340-85A3-A5531E510DB2}">
      <thm15:themeFamily xmlns:thm15="http://schemas.microsoft.com/office/thememl/2012/main" name="Evalueserve PowerPoint Template_2018_v1" id="{5D2E69A1-B7FB-4B29-AF6D-D4D92040B586}" vid="{D6C7CAE1-77A9-40E2-82CC-7B3B85055A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18F5090D761B46B3967B90740DE3A2" ma:contentTypeVersion="0" ma:contentTypeDescription="Create a new document." ma:contentTypeScope="" ma:versionID="2380b8c798818aef896bdcd661ce951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7E1A01-F88D-4CA5-9A3C-35586A86277E}">
  <ds:schemaRefs>
    <ds:schemaRef ds:uri="http://purl.org/dc/elements/1.1/"/>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terms/"/>
    <ds:schemaRef ds:uri="http://purl.org/dc/dcmitype/"/>
  </ds:schemaRefs>
</ds:datastoreItem>
</file>

<file path=customXml/itemProps2.xml><?xml version="1.0" encoding="utf-8"?>
<ds:datastoreItem xmlns:ds="http://schemas.openxmlformats.org/officeDocument/2006/customXml" ds:itemID="{32C2F03F-9C13-43C2-997A-A9E61872FA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1FC254B-76AB-4B84-9FF9-CB97EF678B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Evalueserve PowerPoint Template</Template>
  <TotalTime>8592</TotalTime>
  <Words>370</Words>
  <Application>Microsoft Office PowerPoint</Application>
  <PresentationFormat>Custom</PresentationFormat>
  <Paragraphs>43</Paragraphs>
  <Slides>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Segoe UI</vt:lpstr>
      <vt:lpstr>1_Evalueserve Layouts</vt:lpstr>
      <vt:lpstr>think-cell Slide</vt:lpstr>
      <vt:lpstr>Egypt Center Overview </vt:lpstr>
      <vt:lpstr>Egypt Center Overview Rapidly scaling up the support</vt:lpstr>
      <vt:lpstr>Workflow emerged from Middle East clients (Jan- Dec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Swati Chaudhry</dc:creator>
  <cp:lastModifiedBy>Anshu Pathak</cp:lastModifiedBy>
  <cp:revision>342</cp:revision>
  <dcterms:created xsi:type="dcterms:W3CDTF">2016-08-22T10:32:07Z</dcterms:created>
  <dcterms:modified xsi:type="dcterms:W3CDTF">2023-02-06T12:00:05Z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0x0101006B18F5090D761B46B3967B90740DE3A2</vt:lpwstr>
  </property>
  <property fmtid="{D5CDD505-2E9C-101B-9397-08002B2CF9AE}" pid="3" name="_AdHocReviewCycleID">
    <vt:i4>-1289406470</vt:i4>
  </property>
  <property fmtid="{D5CDD505-2E9C-101B-9397-08002B2CF9AE}" pid="4" name="_NewReviewCycle">
    <vt:lpwstr/>
  </property>
  <property fmtid="{D5CDD505-2E9C-101B-9397-08002B2CF9AE}" pid="5" name="_EmailSubject">
    <vt:lpwstr>Egypt Center Overview_October_2022</vt:lpwstr>
  </property>
  <property fmtid="{D5CDD505-2E9C-101B-9397-08002B2CF9AE}" pid="6" name="_AuthorEmail">
    <vt:lpwstr>Kashish.Kataria@evalueserve.com</vt:lpwstr>
  </property>
  <property fmtid="{D5CDD505-2E9C-101B-9397-08002B2CF9AE}" pid="7" name="_AuthorEmailDisplayName">
    <vt:lpwstr>Kashish Kataria</vt:lpwstr>
  </property>
  <property fmtid="{D5CDD505-2E9C-101B-9397-08002B2CF9AE}" pid="8" name="_PreviousAdHocReviewCycleID">
    <vt:i4>-1647260520</vt:i4>
  </property>
</Properties>
</file>