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7" r:id="rId8"/>
    <p:sldId id="269" r:id="rId9"/>
    <p:sldId id="270" r:id="rId10"/>
    <p:sldId id="271" r:id="rId11"/>
    <p:sldId id="260" r:id="rId12"/>
    <p:sldId id="268" r:id="rId13"/>
    <p:sldId id="263" r:id="rId14"/>
    <p:sldId id="276" r:id="rId15"/>
    <p:sldId id="272" r:id="rId16"/>
    <p:sldId id="274" r:id="rId17"/>
    <p:sldId id="27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FAE8-3846-4358-B4B5-09BA85A14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Unguided project: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4C1C1-3D1F-445E-B98C-25276F341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165" y="3727807"/>
            <a:ext cx="8825658" cy="2943337"/>
          </a:xfrm>
        </p:spPr>
        <p:txBody>
          <a:bodyPr>
            <a:normAutofit/>
          </a:bodyPr>
          <a:lstStyle/>
          <a:p>
            <a:r>
              <a:rPr lang="en-IN" dirty="0"/>
              <a:t>Made by-</a:t>
            </a:r>
          </a:p>
          <a:p>
            <a:r>
              <a:rPr lang="en-IN" dirty="0"/>
              <a:t>Anshu pandey(18csu026)</a:t>
            </a:r>
          </a:p>
          <a:p>
            <a:r>
              <a:rPr lang="en-IN" dirty="0"/>
              <a:t>Abhishek(18csu007)</a:t>
            </a:r>
          </a:p>
          <a:p>
            <a:r>
              <a:rPr lang="en-IN" dirty="0"/>
              <a:t>Abhishek(18csu010)</a:t>
            </a:r>
          </a:p>
          <a:p>
            <a:r>
              <a:rPr lang="en-IN" dirty="0" err="1"/>
              <a:t>amit</a:t>
            </a:r>
            <a:endParaRPr lang="en-IN" dirty="0"/>
          </a:p>
          <a:p>
            <a:r>
              <a:rPr lang="en-IN" dirty="0" err="1"/>
              <a:t>ankit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90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9586-2C2E-436F-BA65-C3DEA47C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757" y="208216"/>
            <a:ext cx="8946541" cy="4195481"/>
          </a:xfrm>
        </p:spPr>
        <p:txBody>
          <a:bodyPr>
            <a:normAutofit/>
          </a:bodyPr>
          <a:lstStyle/>
          <a:p>
            <a:r>
              <a:rPr lang="en-IN" dirty="0"/>
              <a:t>catch(Exception e)</a:t>
            </a:r>
          </a:p>
          <a:p>
            <a:pPr marL="0" indent="0">
              <a:buNone/>
            </a:pPr>
            <a:r>
              <a:rPr lang="en-IN" dirty="0"/>
              <a:t>		{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System.out.println</a:t>
            </a:r>
            <a:r>
              <a:rPr lang="en-IN" dirty="0"/>
              <a:t>(e);</a:t>
            </a:r>
          </a:p>
          <a:p>
            <a:pPr marL="0" indent="0">
              <a:buNone/>
            </a:pPr>
            <a:r>
              <a:rPr lang="en-IN" dirty="0"/>
              <a:t>			}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037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7117-CD82-4906-8B7F-D67CAAFB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the 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1B249B-D89B-46A7-A4CC-BE873BDA4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475" y="1633923"/>
            <a:ext cx="8985359" cy="50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8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AE67-8EBD-41E7-92B5-31A0FAB9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DELETING THE DATABASE:</a:t>
            </a:r>
            <a:br>
              <a:rPr lang="en-IN" dirty="0"/>
            </a:br>
            <a:r>
              <a:rPr lang="en-IN" dirty="0"/>
              <a:t>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2AC9-F425-48D1-959F-0D668F45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		Scanner scan =new Scanner(System.in);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("enter the filename to be deleted if not in desktop so enter the directory");</a:t>
            </a:r>
          </a:p>
          <a:p>
            <a:r>
              <a:rPr lang="en-IN" dirty="0"/>
              <a:t>		String </a:t>
            </a:r>
            <a:r>
              <a:rPr lang="en-IN" dirty="0" err="1"/>
              <a:t>dir</a:t>
            </a:r>
            <a:r>
              <a:rPr lang="en-IN" dirty="0"/>
              <a:t>=</a:t>
            </a:r>
            <a:r>
              <a:rPr lang="en-IN" dirty="0" err="1"/>
              <a:t>scan.nextLine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		File </a:t>
            </a:r>
            <a:r>
              <a:rPr lang="en-IN" dirty="0" err="1"/>
              <a:t>file</a:t>
            </a:r>
            <a:r>
              <a:rPr lang="en-IN" dirty="0"/>
              <a:t> =new File(</a:t>
            </a:r>
            <a:r>
              <a:rPr lang="en-IN" dirty="0" err="1"/>
              <a:t>dir</a:t>
            </a:r>
            <a:r>
              <a:rPr lang="en-IN" dirty="0"/>
              <a:t>);</a:t>
            </a:r>
          </a:p>
          <a:p>
            <a:r>
              <a:rPr lang="en-IN" dirty="0"/>
              <a:t>		</a:t>
            </a:r>
            <a:r>
              <a:rPr lang="en-IN" dirty="0" err="1"/>
              <a:t>file.delete</a:t>
            </a:r>
            <a:r>
              <a:rPr lang="en-IN" dirty="0"/>
              <a:t>();</a:t>
            </a:r>
          </a:p>
          <a:p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 the file has been deleted");</a:t>
            </a:r>
          </a:p>
          <a:p>
            <a:endParaRPr lang="en-IN" dirty="0"/>
          </a:p>
          <a:p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168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B3DF-B6BF-4D38-8779-C072C11E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Table: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EF58-9776-4EFA-A6E1-F7246B413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1)table details from user </a:t>
            </a:r>
          </a:p>
          <a:p>
            <a:r>
              <a:rPr lang="en-IN" dirty="0"/>
              <a:t>2)columns will be provided</a:t>
            </a:r>
          </a:p>
          <a:p>
            <a:r>
              <a:rPr lang="en-IN" dirty="0"/>
              <a:t>3)file name should be as </a:t>
            </a:r>
            <a:r>
              <a:rPr lang="en-IN" dirty="0" err="1"/>
              <a:t>tablename</a:t>
            </a:r>
            <a:r>
              <a:rPr lang="en-IN" dirty="0"/>
              <a:t> </a:t>
            </a:r>
          </a:p>
          <a:p>
            <a:r>
              <a:rPr lang="en-US" dirty="0"/>
              <a:t>String id;</a:t>
            </a:r>
          </a:p>
          <a:p>
            <a:r>
              <a:rPr lang="en-US" dirty="0"/>
              <a:t>	String name;</a:t>
            </a:r>
          </a:p>
          <a:p>
            <a:r>
              <a:rPr lang="en-US" dirty="0"/>
              <a:t>	String </a:t>
            </a:r>
            <a:r>
              <a:rPr lang="en-US" dirty="0" err="1"/>
              <a:t>clname</a:t>
            </a:r>
            <a:r>
              <a:rPr lang="en-US" dirty="0"/>
              <a:t>;</a:t>
            </a:r>
          </a:p>
          <a:p>
            <a:r>
              <a:rPr lang="en-US" dirty="0"/>
              <a:t>	char section;</a:t>
            </a:r>
            <a:endParaRPr lang="en-IN" dirty="0"/>
          </a:p>
          <a:p>
            <a:r>
              <a:rPr lang="en-IN" dirty="0"/>
              <a:t>============================================</a:t>
            </a:r>
          </a:p>
          <a:p>
            <a:r>
              <a:rPr lang="en-IN" dirty="0"/>
              <a:t>A) columns to be created by name of </a:t>
            </a:r>
          </a:p>
          <a:p>
            <a:r>
              <a:rPr lang="en-IN" dirty="0"/>
              <a:t>B)the program should ask the number of ID info to be added</a:t>
            </a:r>
          </a:p>
          <a:p>
            <a:r>
              <a:rPr lang="en-IN" dirty="0"/>
              <a:t>C) and the user will enter the info of the person</a:t>
            </a:r>
          </a:p>
        </p:txBody>
      </p:sp>
    </p:spTree>
    <p:extLst>
      <p:ext uri="{BB962C8B-B14F-4D97-AF65-F5344CB8AC3E}">
        <p14:creationId xmlns:p14="http://schemas.microsoft.com/office/powerpoint/2010/main" val="1141049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217C-74DA-462C-8BFB-F08D771F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1F06B2-31BD-4573-89FC-BACBE8EAF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398" y="605819"/>
            <a:ext cx="10037974" cy="56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2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6982-A226-4CAB-BABE-BC6C4C32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have created a class Student and created a </a:t>
            </a:r>
            <a:r>
              <a:rPr lang="en-IN" dirty="0" err="1"/>
              <a:t>constutor</a:t>
            </a:r>
            <a:r>
              <a:rPr lang="en-IN" dirty="0"/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D14662-0524-43BE-8F20-64D3AD9A1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9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1514-5FBF-4E3D-95AD-D58565E8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05F5DC-FCB0-41A2-AD6B-CECCA36B5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0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7323-93F3-4BEE-BF4E-6998546B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table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2CEB24-9E2E-4BC7-BEF0-580B36044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00" t="20059" r="366"/>
          <a:stretch/>
        </p:blipFill>
        <p:spPr>
          <a:xfrm>
            <a:off x="1693591" y="1236681"/>
            <a:ext cx="8633061" cy="53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24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5D2B-E609-4F64-ABAF-26C9631A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Table: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85440F-8A9E-4B1B-9AD4-6C1B7D5C9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1" y="1387614"/>
            <a:ext cx="9404723" cy="52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4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5956-5A5D-4717-BAD4-FEE69673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A85A8-5231-45A3-9188-EAAA1E4E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49933" cy="4195481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To make the </a:t>
            </a:r>
            <a:r>
              <a:rPr lang="en-IN" dirty="0" err="1"/>
              <a:t>meun</a:t>
            </a:r>
            <a:r>
              <a:rPr lang="en-IN" dirty="0"/>
              <a:t> driven program</a:t>
            </a:r>
            <a:r>
              <a:rPr lang="en-IN" dirty="0">
                <a:sym typeface="Wingdings" panose="05000000000000000000" pitchFamily="2" charset="2"/>
              </a:rPr>
              <a:t>.</a:t>
            </a:r>
          </a:p>
          <a:p>
            <a:r>
              <a:rPr lang="en-IN" dirty="0">
                <a:sym typeface="Wingdings" panose="05000000000000000000" pitchFamily="2" charset="2"/>
              </a:rPr>
              <a:t>Use switch case   </a:t>
            </a:r>
          </a:p>
          <a:p>
            <a:r>
              <a:rPr lang="en-IN" dirty="0">
                <a:sym typeface="Wingdings" panose="05000000000000000000" pitchFamily="2" charset="2"/>
              </a:rPr>
              <a:t> 1.)create database</a:t>
            </a:r>
            <a:endParaRPr lang="en-IN" dirty="0"/>
          </a:p>
          <a:p>
            <a:r>
              <a:rPr lang="en-IN" dirty="0"/>
              <a:t>                                          ask the user to enter the name of the database </a:t>
            </a:r>
          </a:p>
          <a:p>
            <a:r>
              <a:rPr lang="en-IN" dirty="0"/>
              <a:t>                                          &amp; ask the folder path to be created.                                            </a:t>
            </a:r>
          </a:p>
          <a:p>
            <a:r>
              <a:rPr lang="en-IN" dirty="0"/>
              <a:t>  2.)delete database</a:t>
            </a:r>
          </a:p>
          <a:p>
            <a:r>
              <a:rPr lang="en-IN" dirty="0"/>
              <a:t>                                 ask the user for database name to be deleted.</a:t>
            </a:r>
          </a:p>
          <a:p>
            <a:r>
              <a:rPr lang="en-IN" dirty="0"/>
              <a:t>  3.)create Table</a:t>
            </a:r>
          </a:p>
          <a:p>
            <a:r>
              <a:rPr lang="en-IN" dirty="0"/>
              <a:t>   ask the user for system details from the user &amp; columns and create a csv file with the columns name .and file name as </a:t>
            </a:r>
            <a:r>
              <a:rPr lang="en-IN" dirty="0" err="1"/>
              <a:t>tablename</a:t>
            </a:r>
            <a:r>
              <a:rPr lang="en-IN" dirty="0"/>
              <a:t>.</a:t>
            </a:r>
          </a:p>
          <a:p>
            <a:r>
              <a:rPr lang="en-IN" dirty="0"/>
              <a:t> we will use </a:t>
            </a:r>
            <a:r>
              <a:rPr lang="en-IN" dirty="0" err="1"/>
              <a:t>arraylist</a:t>
            </a:r>
            <a:endParaRPr lang="en-IN" dirty="0"/>
          </a:p>
          <a:p>
            <a:endParaRPr lang="en-IN" dirty="0"/>
          </a:p>
          <a:p>
            <a:r>
              <a:rPr lang="en-IN" dirty="0"/>
              <a:t> 4.)delete table</a:t>
            </a:r>
          </a:p>
          <a:p>
            <a:r>
              <a:rPr lang="en-IN" dirty="0"/>
              <a:t> ask from the user about the table name and system will deletes the csv file .</a:t>
            </a:r>
          </a:p>
        </p:txBody>
      </p:sp>
    </p:spTree>
    <p:extLst>
      <p:ext uri="{BB962C8B-B14F-4D97-AF65-F5344CB8AC3E}">
        <p14:creationId xmlns:p14="http://schemas.microsoft.com/office/powerpoint/2010/main" val="164837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A6A4-45A9-42EB-979E-D9D8811B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Folder structure: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FE29C9-7043-472F-AC90-252EDA874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33" t="26476" r="33305" b="53220"/>
          <a:stretch/>
        </p:blipFill>
        <p:spPr>
          <a:xfrm>
            <a:off x="1282780" y="2376340"/>
            <a:ext cx="6557206" cy="2036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86A5C1-8399-449C-B7C5-4023F0CAB4E4}"/>
              </a:ext>
            </a:extLst>
          </p:cNvPr>
          <p:cNvSpPr txBox="1"/>
          <p:nvPr/>
        </p:nvSpPr>
        <p:spPr>
          <a:xfrm>
            <a:off x="1534602" y="4675367"/>
            <a:ext cx="504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Scr</a:t>
            </a:r>
            <a:r>
              <a:rPr lang="en-IN" dirty="0"/>
              <a:t>-com-</a:t>
            </a:r>
            <a:r>
              <a:rPr lang="en-IN" dirty="0" err="1"/>
              <a:t>ncu</a:t>
            </a:r>
            <a:r>
              <a:rPr lang="en-IN" dirty="0"/>
              <a:t>-</a:t>
            </a:r>
            <a:r>
              <a:rPr lang="en-IN" dirty="0" err="1"/>
              <a:t>excpetion,processor,main</a:t>
            </a:r>
            <a:r>
              <a:rPr lang="en-IN" dirty="0"/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CE690-FD89-4ABB-BC47-6EEF21E3F2F2}"/>
              </a:ext>
            </a:extLst>
          </p:cNvPr>
          <p:cNvSpPr txBox="1"/>
          <p:nvPr/>
        </p:nvSpPr>
        <p:spPr>
          <a:xfrm>
            <a:off x="1534602" y="5122427"/>
            <a:ext cx="3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Configs-properties folder</a:t>
            </a:r>
          </a:p>
        </p:txBody>
      </p:sp>
    </p:spTree>
    <p:extLst>
      <p:ext uri="{BB962C8B-B14F-4D97-AF65-F5344CB8AC3E}">
        <p14:creationId xmlns:p14="http://schemas.microsoft.com/office/powerpoint/2010/main" val="319216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EF40-E73A-488E-8DB6-24BA90C2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the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A3F153-56D8-4CF2-A1EA-AEAA0E6CB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58" t="10394" b="16076"/>
          <a:stretch/>
        </p:blipFill>
        <p:spPr>
          <a:xfrm>
            <a:off x="1500599" y="1709530"/>
            <a:ext cx="9190802" cy="480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4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8809-EB1C-4853-82D8-1DD08893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1AC7-7631-4E3D-A2B6-F6E13448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Mkdir</a:t>
            </a:r>
            <a:r>
              <a:rPr lang="en-IN" dirty="0"/>
              <a:t>()----it is of Boolean type.</a:t>
            </a:r>
          </a:p>
          <a:p>
            <a:r>
              <a:rPr lang="en-IN" dirty="0"/>
              <a:t>Method </a:t>
            </a:r>
          </a:p>
          <a:p>
            <a:r>
              <a:rPr lang="en-IN" dirty="0"/>
              <a:t>In </a:t>
            </a:r>
            <a:r>
              <a:rPr lang="en-IN" dirty="0" err="1"/>
              <a:t>java.io.file</a:t>
            </a:r>
            <a:r>
              <a:rPr lang="en-IN" dirty="0"/>
              <a:t> package.</a:t>
            </a:r>
          </a:p>
          <a:p>
            <a:r>
              <a:rPr lang="en-IN" dirty="0"/>
              <a:t>Indicate whether directory is properly made or not.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44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01B9-AE7E-462D-A3CC-FEE65026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2D9EB6-0513-45A3-B3F0-3153796F3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520" y="311835"/>
            <a:ext cx="10234811" cy="62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9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3466-19E4-4A48-AED8-572B3463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CREATOR :</a:t>
            </a:r>
            <a:br>
              <a:rPr lang="en-IN" dirty="0"/>
            </a:br>
            <a:r>
              <a:rPr lang="en-IN" dirty="0"/>
              <a:t>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AE73-18AC-401D-89C5-B1181B77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		Scanner scan =new Scanner(System.in);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boolean</a:t>
            </a:r>
            <a:r>
              <a:rPr lang="en-IN" dirty="0"/>
              <a:t> success=false;// a variable used type </a:t>
            </a:r>
            <a:r>
              <a:rPr lang="en-IN" dirty="0" err="1"/>
              <a:t>boolean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("enter the directory:");</a:t>
            </a:r>
          </a:p>
          <a:p>
            <a:pPr marL="0" indent="0">
              <a:buNone/>
            </a:pPr>
            <a:r>
              <a:rPr lang="en-IN" dirty="0"/>
              <a:t>		String </a:t>
            </a:r>
            <a:r>
              <a:rPr lang="en-IN" dirty="0" err="1"/>
              <a:t>dir</a:t>
            </a:r>
            <a:r>
              <a:rPr lang="en-IN" dirty="0"/>
              <a:t> =</a:t>
            </a:r>
            <a:r>
              <a:rPr lang="en-IN" dirty="0" err="1"/>
              <a:t>scan.nextLine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       File directory =new File(</a:t>
            </a:r>
            <a:r>
              <a:rPr lang="en-IN" dirty="0" err="1"/>
              <a:t>dir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1332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463B4-60FF-470E-896C-7CA1364B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481" y="709146"/>
            <a:ext cx="10298858" cy="5667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directory.exists</a:t>
            </a:r>
            <a:r>
              <a:rPr lang="en-IN" dirty="0"/>
              <a:t>()){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System.out.println</a:t>
            </a:r>
            <a:r>
              <a:rPr lang="en-IN" dirty="0"/>
              <a:t>("directory already exist..");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	else{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System.out.println</a:t>
            </a:r>
            <a:r>
              <a:rPr lang="en-IN" dirty="0"/>
              <a:t>("directory not exists");</a:t>
            </a:r>
          </a:p>
          <a:p>
            <a:pPr marL="0" indent="0">
              <a:buNone/>
            </a:pPr>
            <a:r>
              <a:rPr lang="en-IN" dirty="0"/>
              <a:t>			success =</a:t>
            </a:r>
            <a:r>
              <a:rPr lang="en-IN" dirty="0" err="1"/>
              <a:t>directory.mkdir</a:t>
            </a:r>
            <a:r>
              <a:rPr lang="en-IN" dirty="0"/>
              <a:t>();//used to create the directory and its type is         </a:t>
            </a:r>
            <a:r>
              <a:rPr lang="en-IN" dirty="0" err="1"/>
              <a:t>boolean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	if(success){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System.out.println</a:t>
            </a:r>
            <a:r>
              <a:rPr lang="en-IN" dirty="0"/>
              <a:t>("successfully created new directory");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}else{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System.out.println</a:t>
            </a:r>
            <a:r>
              <a:rPr lang="en-IN" dirty="0"/>
              <a:t>("Failed to create new directory");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2252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5D8A-5F8D-4882-94D7-C387E3AD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" y="111318"/>
            <a:ext cx="12080682" cy="6746682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("enter the file name to be created");</a:t>
            </a:r>
          </a:p>
          <a:p>
            <a:pPr marL="0" indent="0">
              <a:buNone/>
            </a:pPr>
            <a:r>
              <a:rPr lang="en-IN" dirty="0"/>
              <a:t>		String filename =</a:t>
            </a:r>
            <a:r>
              <a:rPr lang="en-IN" dirty="0" err="1"/>
              <a:t>scan.nextLine</a:t>
            </a:r>
            <a:r>
              <a:rPr lang="en-IN" dirty="0"/>
              <a:t>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File f=new File(filename);</a:t>
            </a:r>
          </a:p>
          <a:p>
            <a:pPr marL="0" indent="0">
              <a:buNone/>
            </a:pPr>
            <a:r>
              <a:rPr lang="en-IN" dirty="0"/>
              <a:t>		if(</a:t>
            </a:r>
            <a:r>
              <a:rPr lang="en-IN" dirty="0" err="1"/>
              <a:t>f.exists</a:t>
            </a:r>
            <a:r>
              <a:rPr lang="en-IN" dirty="0"/>
              <a:t>()){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System.out.println</a:t>
            </a:r>
            <a:r>
              <a:rPr lang="en-IN" dirty="0"/>
              <a:t>("File already exist");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	else{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System.out.println</a:t>
            </a:r>
            <a:r>
              <a:rPr lang="en-IN" dirty="0"/>
              <a:t>("no file exist");</a:t>
            </a:r>
          </a:p>
          <a:p>
            <a:pPr marL="0" indent="0">
              <a:buNone/>
            </a:pPr>
            <a:r>
              <a:rPr lang="en-IN" dirty="0"/>
              <a:t>			//</a:t>
            </a:r>
            <a:r>
              <a:rPr lang="en-IN" dirty="0" err="1"/>
              <a:t>createNewFile</a:t>
            </a:r>
            <a:r>
              <a:rPr lang="en-IN" dirty="0"/>
              <a:t>() method atomically creates a new file named by this abstract path name.</a:t>
            </a:r>
          </a:p>
          <a:p>
            <a:pPr marL="0" indent="0">
              <a:buNone/>
            </a:pPr>
            <a:r>
              <a:rPr lang="en-IN" dirty="0"/>
              <a:t>			try</a:t>
            </a:r>
          </a:p>
          <a:p>
            <a:pPr marL="0" indent="0">
              <a:buNone/>
            </a:pPr>
            <a:r>
              <a:rPr lang="en-IN" dirty="0"/>
              <a:t>			{success=</a:t>
            </a:r>
            <a:r>
              <a:rPr lang="en-IN" dirty="0" err="1"/>
              <a:t>f.createNewFile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		if(success){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System.out.println</a:t>
            </a:r>
            <a:r>
              <a:rPr lang="en-IN" dirty="0"/>
              <a:t>("successfully created new file");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}</a:t>
            </a:r>
          </a:p>
          <a:p>
            <a:pPr marL="0" indent="0">
              <a:buNone/>
            </a:pPr>
            <a:r>
              <a:rPr lang="en-IN" dirty="0"/>
              <a:t>			</a:t>
            </a:r>
          </a:p>
          <a:p>
            <a:pPr marL="0" indent="0">
              <a:buNone/>
            </a:pPr>
            <a:r>
              <a:rPr lang="en-IN" dirty="0"/>
              <a:t>			else</a:t>
            </a:r>
          </a:p>
          <a:p>
            <a:pPr marL="0" indent="0">
              <a:buNone/>
            </a:pPr>
            <a:r>
              <a:rPr lang="en-IN" dirty="0"/>
              <a:t>			{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System.out.println</a:t>
            </a:r>
            <a:r>
              <a:rPr lang="en-IN" dirty="0"/>
              <a:t>("Failed to be made");</a:t>
            </a:r>
          </a:p>
          <a:p>
            <a:pPr marL="0" indent="0">
              <a:buNone/>
            </a:pPr>
            <a:r>
              <a:rPr lang="en-IN" dirty="0"/>
              <a:t>			}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28449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400</TotalTime>
  <Words>262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Unguided project: </vt:lpstr>
      <vt:lpstr>What to do:</vt:lpstr>
      <vt:lpstr>Folder structure:</vt:lpstr>
      <vt:lpstr>Create the database</vt:lpstr>
      <vt:lpstr>Function used:</vt:lpstr>
      <vt:lpstr>PowerPoint Presentation</vt:lpstr>
      <vt:lpstr>BASE CREATOR : SYNTAX:</vt:lpstr>
      <vt:lpstr>PowerPoint Presentation</vt:lpstr>
      <vt:lpstr>PowerPoint Presentation</vt:lpstr>
      <vt:lpstr>PowerPoint Presentation</vt:lpstr>
      <vt:lpstr>Delete the database</vt:lpstr>
      <vt:lpstr>DELETING THE DATABASE: SYNTAX:</vt:lpstr>
      <vt:lpstr>Create Table: </vt:lpstr>
      <vt:lpstr>PowerPoint Presentation</vt:lpstr>
      <vt:lpstr>If have created a class Student and created a constutor:</vt:lpstr>
      <vt:lpstr>PowerPoint Presentation</vt:lpstr>
      <vt:lpstr>Create table </vt:lpstr>
      <vt:lpstr>Delete Table: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Unguided project:</dc:title>
  <dc:creator>anshu pandey</dc:creator>
  <cp:lastModifiedBy>anshu pandey</cp:lastModifiedBy>
  <cp:revision>19</cp:revision>
  <dcterms:created xsi:type="dcterms:W3CDTF">2019-02-13T13:19:32Z</dcterms:created>
  <dcterms:modified xsi:type="dcterms:W3CDTF">2019-02-14T08:07:36Z</dcterms:modified>
</cp:coreProperties>
</file>