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966"/>
    <a:srgbClr val="E23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6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8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19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3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8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4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5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7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3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0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A4FD-E12D-46C3-B030-0C2FD5667D8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2624-B626-456C-B20C-726EB474B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D90003-AE29-4474-175C-1EB85FBA1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98"/>
            <a:ext cx="12192000" cy="68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3E499-3E13-BF6E-3A7D-34A9BC5DEA35}"/>
              </a:ext>
            </a:extLst>
          </p:cNvPr>
          <p:cNvSpPr txBox="1"/>
          <p:nvPr/>
        </p:nvSpPr>
        <p:spPr>
          <a:xfrm>
            <a:off x="878618" y="184869"/>
            <a:ext cx="9621078" cy="830997"/>
          </a:xfrm>
          <a:prstGeom prst="rect">
            <a:avLst/>
          </a:prstGeom>
          <a:solidFill>
            <a:srgbClr val="AD49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en-IN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F26D4-9A4E-EA54-5730-299561C72343}"/>
              </a:ext>
            </a:extLst>
          </p:cNvPr>
          <p:cNvSpPr txBox="1"/>
          <p:nvPr/>
        </p:nvSpPr>
        <p:spPr>
          <a:xfrm>
            <a:off x="878619" y="1494371"/>
            <a:ext cx="9621077" cy="1477328"/>
          </a:xfrm>
          <a:prstGeom prst="rect">
            <a:avLst/>
          </a:prstGeom>
          <a:solidFill>
            <a:srgbClr val="AD49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battle with attrition and its implications to productivity and morale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possibly the biggest headache that any manager will have to face.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Responses to counteract and to decrease attrition often require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the manager to understand the causes and estimate the costs associated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 staff turnover.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538F1-FD5D-BDE3-BCC7-375E7A16085C}"/>
              </a:ext>
            </a:extLst>
          </p:cNvPr>
          <p:cNvSpPr txBox="1"/>
          <p:nvPr/>
        </p:nvSpPr>
        <p:spPr>
          <a:xfrm>
            <a:off x="878618" y="3429000"/>
            <a:ext cx="9621077" cy="3139321"/>
          </a:xfrm>
          <a:prstGeom prst="rect">
            <a:avLst/>
          </a:prstGeom>
          <a:solidFill>
            <a:srgbClr val="AD49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reasons apart from salary that contribute to employee turnover: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Employees feel the job or workplace is not what they expect,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There is a mismatch between the job and person,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There is too little coaching or training and feedback,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There are too few growth and advancement opportunities,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Employees feel devalued and unrecognize,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Employees feel stress from overwork and have a work/life imbalance,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There is a loss of trust and confidence in senior leaders.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48708-E72E-FB45-3895-02FC1EFEB163}"/>
              </a:ext>
            </a:extLst>
          </p:cNvPr>
          <p:cNvSpPr txBox="1"/>
          <p:nvPr/>
        </p:nvSpPr>
        <p:spPr>
          <a:xfrm>
            <a:off x="2194561" y="2305878"/>
            <a:ext cx="7967206" cy="1477328"/>
          </a:xfrm>
          <a:prstGeom prst="rect">
            <a:avLst/>
          </a:prstGeom>
          <a:solidFill>
            <a:srgbClr val="AD49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My task: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Uncover the factors that lead to employee attrition and explore important questions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Show a breakdown of distance from by job role and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attrition,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Compare average monthly income by education and attrition etc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1EEA6-0690-E597-AAD5-A6C29B43F66B}"/>
              </a:ext>
            </a:extLst>
          </p:cNvPr>
          <p:cNvSpPr txBox="1"/>
          <p:nvPr/>
        </p:nvSpPr>
        <p:spPr>
          <a:xfrm>
            <a:off x="993913" y="858741"/>
            <a:ext cx="10019708" cy="1477328"/>
          </a:xfrm>
          <a:prstGeom prst="rect">
            <a:avLst/>
          </a:prstGeom>
          <a:solidFill>
            <a:srgbClr val="AD49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Business Problem: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Attrition in human resources refers to the gradual loss of employee over time. In general, relatively high attrition is problematic for companies. HR professional often assume a leadership role in designing company compensation programs, work culture and motivation systems that help the organization retain top employee.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8FC17-AF63-3D7C-2BE9-7B5164F35A76}"/>
              </a:ext>
            </a:extLst>
          </p:cNvPr>
          <p:cNvSpPr txBox="1"/>
          <p:nvPr/>
        </p:nvSpPr>
        <p:spPr>
          <a:xfrm>
            <a:off x="938254" y="4222337"/>
            <a:ext cx="10019708" cy="1070871"/>
          </a:xfrm>
          <a:prstGeom prst="rect">
            <a:avLst/>
          </a:prstGeom>
          <a:solidFill>
            <a:srgbClr val="AD4966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OBJECTIVE:</a:t>
            </a:r>
            <a:endParaRPr lang="en-IN" sz="1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Help an organization to improve employee performance and employee retention (reduce attrition) by creating a HR Analytics Dashboard.</a:t>
            </a:r>
          </a:p>
        </p:txBody>
      </p:sp>
    </p:spTree>
    <p:extLst>
      <p:ext uri="{BB962C8B-B14F-4D97-AF65-F5344CB8AC3E}">
        <p14:creationId xmlns:p14="http://schemas.microsoft.com/office/powerpoint/2010/main" val="180232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CBC7B-6D09-1945-2096-2476B2CE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957AEF-9B83-B089-8AE9-41544F652818}"/>
              </a:ext>
            </a:extLst>
          </p:cNvPr>
          <p:cNvSpPr txBox="1"/>
          <p:nvPr/>
        </p:nvSpPr>
        <p:spPr>
          <a:xfrm>
            <a:off x="586740" y="2600271"/>
            <a:ext cx="11018520" cy="1367234"/>
          </a:xfrm>
          <a:prstGeom prst="rect">
            <a:avLst/>
          </a:prstGeom>
          <a:solidFill>
            <a:srgbClr val="AD4966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Project Learnings</a:t>
            </a:r>
            <a:endParaRPr lang="en-IN" sz="1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Identified key factors to reduce attrition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Improved the hiring process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Improved employee experience</a:t>
            </a:r>
          </a:p>
        </p:txBody>
      </p:sp>
    </p:spTree>
    <p:extLst>
      <p:ext uri="{BB962C8B-B14F-4D97-AF65-F5344CB8AC3E}">
        <p14:creationId xmlns:p14="http://schemas.microsoft.com/office/powerpoint/2010/main" val="46159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C162-635F-3D1D-B4DC-E278A308CBDB}"/>
              </a:ext>
            </a:extLst>
          </p:cNvPr>
          <p:cNvSpPr txBox="1"/>
          <p:nvPr/>
        </p:nvSpPr>
        <p:spPr>
          <a:xfrm>
            <a:off x="2361537" y="2337684"/>
            <a:ext cx="7768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Black" panose="020B0A04020102020204" pitchFamily="34" charset="0"/>
              </a:rPr>
              <a:t>THANK YOU</a:t>
            </a:r>
            <a:endParaRPr lang="en-IN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9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</TotalTime>
  <Words>269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Symbol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 Kumar</dc:creator>
  <cp:lastModifiedBy>Anshu Kumar</cp:lastModifiedBy>
  <cp:revision>1</cp:revision>
  <dcterms:created xsi:type="dcterms:W3CDTF">2023-04-19T19:09:49Z</dcterms:created>
  <dcterms:modified xsi:type="dcterms:W3CDTF">2023-04-19T20:36:53Z</dcterms:modified>
</cp:coreProperties>
</file>