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8" r:id="rId4"/>
    <p:sldId id="267" r:id="rId5"/>
    <p:sldId id="266"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4718" autoAdjust="0"/>
  </p:normalViewPr>
  <p:slideViewPr>
    <p:cSldViewPr>
      <p:cViewPr varScale="1">
        <p:scale>
          <a:sx n="70" d="100"/>
          <a:sy n="70" d="100"/>
        </p:scale>
        <p:origin x="-137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D8BD707-D9CF-40AE-B4C6-C98DA3205C09}" type="datetimeFigureOut">
              <a:rPr lang="en-US" smtClean="0"/>
              <a:pPr/>
              <a:t>10/29/2017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D8BD707-D9CF-40AE-B4C6-C98DA3205C09}" type="datetimeFigureOut">
              <a:rPr lang="en-US" smtClean="0"/>
              <a:pPr/>
              <a:t>10/29/2017</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533400"/>
            <a:ext cx="8229600" cy="1828800"/>
          </a:xfrm>
        </p:spPr>
        <p:txBody>
          <a:bodyPr>
            <a:normAutofit fontScale="90000"/>
          </a:bodyPr>
          <a:lstStyle/>
          <a:p>
            <a:pPr algn="ctr"/>
            <a:r>
              <a:rPr lang="en-US" sz="8000" dirty="0" smtClean="0"/>
              <a:t>Team</a:t>
            </a:r>
            <a:r>
              <a:rPr lang="en-US" dirty="0" smtClean="0"/>
              <a:t/>
            </a:r>
            <a:br>
              <a:rPr lang="en-US" dirty="0" smtClean="0"/>
            </a:br>
            <a:r>
              <a:rPr lang="en-US" dirty="0" smtClean="0"/>
              <a:t/>
            </a:r>
            <a:br>
              <a:rPr lang="en-US" dirty="0" smtClean="0"/>
            </a:br>
            <a:endParaRPr lang="en-US" dirty="0"/>
          </a:p>
        </p:txBody>
      </p:sp>
      <p:sp>
        <p:nvSpPr>
          <p:cNvPr id="3" name="Subtitle 2"/>
          <p:cNvSpPr>
            <a:spLocks noGrp="1"/>
          </p:cNvSpPr>
          <p:nvPr>
            <p:ph type="subTitle" idx="1"/>
          </p:nvPr>
        </p:nvSpPr>
        <p:spPr>
          <a:xfrm>
            <a:off x="2362200" y="4495800"/>
            <a:ext cx="6400800" cy="1981200"/>
          </a:xfrm>
        </p:spPr>
        <p:txBody>
          <a:bodyPr>
            <a:noAutofit/>
          </a:bodyPr>
          <a:lstStyle/>
          <a:p>
            <a:r>
              <a:rPr lang="en-US" sz="2400" dirty="0" err="1" smtClean="0"/>
              <a:t>Anshu</a:t>
            </a:r>
            <a:r>
              <a:rPr lang="en-US" sz="2400" dirty="0" smtClean="0"/>
              <a:t> </a:t>
            </a:r>
            <a:r>
              <a:rPr lang="en-US" sz="2400" dirty="0" err="1" smtClean="0"/>
              <a:t>Ahirwar</a:t>
            </a:r>
            <a:r>
              <a:rPr lang="en-US" sz="2400" dirty="0" smtClean="0"/>
              <a:t> (150050077)</a:t>
            </a:r>
          </a:p>
          <a:p>
            <a:r>
              <a:rPr lang="en-US" sz="2400" dirty="0" err="1" smtClean="0"/>
              <a:t>Ashish</a:t>
            </a:r>
            <a:r>
              <a:rPr lang="en-US" sz="2400" dirty="0" smtClean="0"/>
              <a:t> Chandra (05D05016)</a:t>
            </a:r>
          </a:p>
          <a:p>
            <a:r>
              <a:rPr lang="en-US" sz="2400" dirty="0" err="1" smtClean="0"/>
              <a:t>Deepesh</a:t>
            </a:r>
            <a:r>
              <a:rPr lang="en-US" sz="2400" dirty="0" smtClean="0"/>
              <a:t> </a:t>
            </a:r>
            <a:r>
              <a:rPr lang="en-US" sz="2400" dirty="0" err="1" smtClean="0"/>
              <a:t>Meena</a:t>
            </a:r>
            <a:r>
              <a:rPr lang="en-US" sz="2400" dirty="0" smtClean="0"/>
              <a:t> (150050041)</a:t>
            </a:r>
            <a:endParaRPr lang="en-US" sz="2400" dirty="0"/>
          </a:p>
        </p:txBody>
      </p:sp>
      <p:pic>
        <p:nvPicPr>
          <p:cNvPr id="4" name="Picture 2" descr="C:\Users\ASHISH\Desktop\Project CS251\ransomwarelogo.gif"/>
          <p:cNvPicPr>
            <a:picLocks noChangeAspect="1" noChangeArrowheads="1" noCrop="1"/>
          </p:cNvPicPr>
          <p:nvPr/>
        </p:nvPicPr>
        <p:blipFill>
          <a:blip r:embed="rId2"/>
          <a:srcRect/>
          <a:stretch>
            <a:fillRect/>
          </a:stretch>
        </p:blipFill>
        <p:spPr bwMode="auto">
          <a:xfrm>
            <a:off x="76200" y="2877922"/>
            <a:ext cx="8915400" cy="1141171"/>
          </a:xfrm>
          <a:prstGeom prst="rect">
            <a:avLst/>
          </a:prstGeom>
          <a:noFill/>
          <a:scene3d>
            <a:camera prst="orthographicFront">
              <a:rot lat="0" lon="0" rev="2400000"/>
            </a:camera>
            <a:lightRig rig="threePt" dir="t"/>
          </a:scene3d>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BankWALAH</a:t>
            </a:r>
            <a:endParaRPr lang="en-US" dirty="0"/>
          </a:p>
        </p:txBody>
      </p:sp>
      <p:sp>
        <p:nvSpPr>
          <p:cNvPr id="3" name="Subtitle 2"/>
          <p:cNvSpPr>
            <a:spLocks noGrp="1"/>
          </p:cNvSpPr>
          <p:nvPr>
            <p:ph type="subTitle" idx="1"/>
          </p:nvPr>
        </p:nvSpPr>
        <p:spPr/>
        <p:txBody>
          <a:bodyPr/>
          <a:lstStyle/>
          <a:p>
            <a:r>
              <a:rPr lang="en-US" dirty="0" smtClean="0"/>
              <a:t>Open-Source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2400" dirty="0" smtClean="0"/>
              <a:t>In the project proposal what we have promised to, we have certainly delivered it in the final demo and lot more as you can see once you go through the dashboard after login process.</a:t>
            </a:r>
          </a:p>
          <a:p>
            <a:r>
              <a:rPr lang="en-US" sz="2400" dirty="0" smtClean="0"/>
              <a:t>Making a software of more than 100 PHP files and some JavaScript and CSS files was not an easy task.</a:t>
            </a:r>
          </a:p>
          <a:p>
            <a:r>
              <a:rPr lang="en-US" sz="2400" dirty="0" smtClean="0"/>
              <a:t>Finally we are glad to see what we have done in a little time. We feel happy and content for what we have learnt in the process</a:t>
            </a:r>
            <a:r>
              <a:rPr lang="en-US" sz="2400" dirty="0" smtClean="0"/>
              <a:t>.</a:t>
            </a:r>
          </a:p>
          <a:p>
            <a:r>
              <a:rPr lang="en-US" sz="2400" dirty="0" smtClean="0"/>
              <a:t>We thank you Prof. </a:t>
            </a:r>
            <a:r>
              <a:rPr lang="en-US" sz="2400" dirty="0" err="1" smtClean="0"/>
              <a:t>Kavi</a:t>
            </a:r>
            <a:r>
              <a:rPr lang="en-US" sz="2400" dirty="0" smtClean="0"/>
              <a:t> </a:t>
            </a:r>
            <a:r>
              <a:rPr lang="en-US" sz="2400" dirty="0" err="1" smtClean="0"/>
              <a:t>Arya</a:t>
            </a:r>
            <a:r>
              <a:rPr lang="en-US" sz="2400" dirty="0" smtClean="0"/>
              <a:t> and TAs specially </a:t>
            </a:r>
            <a:r>
              <a:rPr lang="en-US" sz="2400" dirty="0" err="1" smtClean="0"/>
              <a:t>Diptesh</a:t>
            </a:r>
            <a:r>
              <a:rPr lang="en-US" sz="2400" dirty="0" smtClean="0"/>
              <a:t> </a:t>
            </a:r>
            <a:r>
              <a:rPr lang="en-US" sz="2400" dirty="0" err="1" smtClean="0"/>
              <a:t>Kanojia</a:t>
            </a:r>
            <a:r>
              <a:rPr lang="en-US" sz="2400" dirty="0" smtClean="0"/>
              <a:t> which have been </a:t>
            </a:r>
            <a:r>
              <a:rPr lang="en-US" sz="2400" smtClean="0"/>
              <a:t>of great help.</a:t>
            </a:r>
            <a:endParaRPr lang="en-US" dirty="0"/>
          </a:p>
        </p:txBody>
      </p:sp>
      <p:sp>
        <p:nvSpPr>
          <p:cNvPr id="6" name="Title 5"/>
          <p:cNvSpPr>
            <a:spLocks noGrp="1"/>
          </p:cNvSpPr>
          <p:nvPr>
            <p:ph type="title"/>
          </p:nvPr>
        </p:nvSpPr>
        <p:spPr/>
        <p:txBody>
          <a:bodyPr/>
          <a:lstStyle/>
          <a:p>
            <a:r>
              <a:rPr lang="en-US" dirty="0" smtClean="0"/>
              <a:t>PROJECT REPORT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 SCREENSHOT</a:t>
            </a:r>
            <a:endParaRPr lang="en-US" dirty="0"/>
          </a:p>
        </p:txBody>
      </p:sp>
      <p:sp>
        <p:nvSpPr>
          <p:cNvPr id="3" name="Content Placeholder 2"/>
          <p:cNvSpPr>
            <a:spLocks noGrp="1"/>
          </p:cNvSpPr>
          <p:nvPr>
            <p:ph idx="1"/>
          </p:nvPr>
        </p:nvSpPr>
        <p:spPr/>
        <p:txBody>
          <a:bodyPr/>
          <a:lstStyle/>
          <a:p>
            <a:endParaRPr lang="en-US" dirty="0"/>
          </a:p>
        </p:txBody>
      </p:sp>
      <p:pic>
        <p:nvPicPr>
          <p:cNvPr id="1027" name="Picture 3" descr="C:\Program Files\EasyPHP-Devserver-17\eds-www\bankwalah\__README\SCREENSHOTS\3.jpg"/>
          <p:cNvPicPr>
            <a:picLocks noChangeAspect="1" noChangeArrowheads="1"/>
          </p:cNvPicPr>
          <p:nvPr/>
        </p:nvPicPr>
        <p:blipFill>
          <a:blip r:embed="rId2"/>
          <a:srcRect/>
          <a:stretch>
            <a:fillRect/>
          </a:stretch>
        </p:blipFill>
        <p:spPr bwMode="auto">
          <a:xfrm>
            <a:off x="533400" y="1676400"/>
            <a:ext cx="7260431" cy="4081999"/>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4648200"/>
            <a:ext cx="5334000" cy="1143000"/>
          </a:xfrm>
        </p:spPr>
        <p:txBody>
          <a:bodyPr/>
          <a:lstStyle/>
          <a:p>
            <a:pPr algn="ctr"/>
            <a:r>
              <a:rPr lang="en-US" dirty="0" smtClean="0">
                <a:sym typeface="Wingdings" pitchFamily="2" charset="2"/>
              </a:rPr>
              <a:t> </a:t>
            </a:r>
            <a:r>
              <a:rPr lang="en-US" dirty="0" smtClean="0"/>
              <a:t>THANK YOU </a:t>
            </a:r>
            <a:r>
              <a:rPr lang="en-US" dirty="0" smtClean="0">
                <a:sym typeface="Wingdings" pitchFamily="2" charset="2"/>
              </a:rPr>
              <a:t></a:t>
            </a:r>
            <a:endParaRPr lang="en-US" dirty="0"/>
          </a:p>
        </p:txBody>
      </p:sp>
      <p:pic>
        <p:nvPicPr>
          <p:cNvPr id="2050" name="Picture 2" descr="C:\Users\ASHISH\Desktop\Project CS251\viruslogo.gif"/>
          <p:cNvPicPr>
            <a:picLocks noChangeAspect="1" noChangeArrowheads="1" noCrop="1"/>
          </p:cNvPicPr>
          <p:nvPr/>
        </p:nvPicPr>
        <p:blipFill>
          <a:blip r:embed="rId2"/>
          <a:srcRect/>
          <a:stretch>
            <a:fillRect/>
          </a:stretch>
        </p:blipFill>
        <p:spPr bwMode="auto">
          <a:xfrm>
            <a:off x="1924050" y="809625"/>
            <a:ext cx="5238750" cy="3914775"/>
          </a:xfrm>
          <a:prstGeom prst="rect">
            <a:avLst/>
          </a:prstGeom>
          <a:noFill/>
        </p:spPr>
      </p:pic>
      <p:pic>
        <p:nvPicPr>
          <p:cNvPr id="2051" name="Picture 3" descr="C:\Users\ASHISH\Desktop\Project CS251\ransomwarelogo.gif"/>
          <p:cNvPicPr>
            <a:picLocks noChangeAspect="1" noChangeArrowheads="1" noCrop="1"/>
          </p:cNvPicPr>
          <p:nvPr/>
        </p:nvPicPr>
        <p:blipFill>
          <a:blip r:embed="rId3"/>
          <a:srcRect/>
          <a:stretch>
            <a:fillRect/>
          </a:stretch>
        </p:blipFill>
        <p:spPr bwMode="auto">
          <a:xfrm>
            <a:off x="2171700" y="3581400"/>
            <a:ext cx="4762500" cy="6096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744</TotalTime>
  <Words>131</Words>
  <Application>Microsoft Office PowerPoint</Application>
  <PresentationFormat>On-screen Show (4:3)</PresentationFormat>
  <Paragraphs>13</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Technic</vt:lpstr>
      <vt:lpstr>Team  </vt:lpstr>
      <vt:lpstr>BankWALAH</vt:lpstr>
      <vt:lpstr>PROJECT REPORT</vt:lpstr>
      <vt:lpstr>DASHBOARD SCREENSHOT</vt:lpstr>
      <vt:lpstr> 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Banking</dc:title>
  <dc:creator>ASHISH</dc:creator>
  <cp:lastModifiedBy>ASHISH</cp:lastModifiedBy>
  <cp:revision>129</cp:revision>
  <dcterms:created xsi:type="dcterms:W3CDTF">2006-08-16T00:00:00Z</dcterms:created>
  <dcterms:modified xsi:type="dcterms:W3CDTF">2017-10-29T07:24:32Z</dcterms:modified>
</cp:coreProperties>
</file>