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FCDCD"/>
    <a:srgbClr val="0061FF"/>
    <a:srgbClr val="E5D0C2"/>
    <a:srgbClr val="FBE6D6"/>
    <a:srgbClr val="A8A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7"/>
    <p:restoredTop sz="94641"/>
  </p:normalViewPr>
  <p:slideViewPr>
    <p:cSldViewPr snapToGrid="0" snapToObjects="1">
      <p:cViewPr varScale="1">
        <p:scale>
          <a:sx n="117" d="100"/>
          <a:sy n="11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A8EF-6A2E-704F-90AA-B2DE100DC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33338-1668-EC41-8243-5A0C9C3A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8ED85-41F0-2841-8F8E-81C7B26D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731F-508D-4C40-8479-27D7934A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B483F-74F7-5D4F-AD86-62059426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4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2376-3B98-5745-AED0-8C9DAD67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49D4C-FD93-F24D-980B-995142ABA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739B5-1D80-D24E-8CD4-AE08D953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37E28-2CAC-614D-9B37-84078B36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6BB0-3035-A04F-95AC-DEE58812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378DA-EA28-A74F-AA21-DB4DF68AE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F059F-A556-C148-9DED-95D32825B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91C4-686A-0F43-A9F3-0A9F93A3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0B5E-C8E2-494F-9CC8-B439E5D2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4CE0-4F56-594A-868A-82E32B3E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D3C7-3391-B745-A09E-ADC81309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C62D-59AC-9F4C-8311-AA9DD31D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CCC5-3406-DA4C-8CA5-CD011908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835D-BB89-274F-9B5F-15D3613B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333E-B383-9F48-A694-85E0B76D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8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5779-0BEF-7D4B-9303-56D66C0E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044A1-9009-8545-BFF1-FC7426FC1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65CA-A0B3-CD48-AAB2-8200260D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C461-D7E2-6046-995B-48DB7B64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EB3D-3FE6-4848-93BE-D322278E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3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1AF9-8C42-184F-B8C3-5F426F27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8047-9995-0B4D-8A83-E75685D63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8E83B-7B46-DB4C-89AE-048433984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2F566-0F8F-5F4B-BDD0-7EF9C71B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AEF24-B049-7B4B-9429-7A4B8E6A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A6AAE-4509-D849-8767-37FC5110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3E8B-3BF2-F045-AB97-B85279FB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54711-D6E4-E043-ADA4-3DDC0901D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E6522-E506-524C-9D7B-A5585758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D4148-3AD1-154B-95C4-DEC1EB245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970B9-B9BD-6F40-9405-59547EA3B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9E1D6-B878-CE47-844E-8D8FE3CA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502B4-6997-2648-BCF1-D93CA14F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AEC2E-BBF7-FB42-9037-8D7F8C3C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7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7DEA-5EBA-614B-88EE-EFCC5746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729DA-5432-D847-891D-E97C9D7D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C80BF-E273-E941-8A0A-101E1F8D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76C3F-267D-D648-BBE7-BED9A0C6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8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594C2-0590-F242-827D-8B52EFBB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3BC2D-A163-7846-9A9C-7381C462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E74EE-1922-DA41-9569-AE7025F8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FA61-A188-9E41-B715-38DA7621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4790-DEC8-424A-81B5-CDB2BC0F9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AEED6-E400-754C-9A61-88C9EE027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6707D-9DE4-064D-8F16-2AB8D017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068F6-B000-4941-8B63-746DAE2F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26CB2-FCAB-1245-A1A9-300EBE3D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2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630D-6EF9-3241-8CD5-6FA7C058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CBBBD-D722-6F4C-B883-6A1A3BD08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B3FE6-E5E0-1343-8FCD-1F197056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C1102-70C6-B241-AD15-17DAD1CB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BFC1-99AB-644E-82A5-1567C16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4BE55-1551-DA43-AB67-6412CFEE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7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AE25C-E706-6A48-982A-3C2F59B8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A815D-356D-EF4F-8149-BFD17BCB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CF1B3-ED0C-8D48-9391-3A8778A8E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43EB-A3B3-1F41-B77A-665553D1D44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F536-6F31-FE40-BA66-36CE8216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7C684-6864-E443-AC4A-DC0428F68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9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F9D43-040E-B84F-9406-45C5E62F2F39}"/>
              </a:ext>
            </a:extLst>
          </p:cNvPr>
          <p:cNvSpPr/>
          <p:nvPr/>
        </p:nvSpPr>
        <p:spPr>
          <a:xfrm>
            <a:off x="4286250" y="2705100"/>
            <a:ext cx="2603500" cy="889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harp Grotesk DB Book 22" panose="020B0505050702030204" pitchFamily="34" charset="77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53967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1EE109-2450-EE46-8D8F-00D8D807C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0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53386AF7-B1BE-3345-B052-9F54FFAD7CA4}"/>
              </a:ext>
            </a:extLst>
          </p:cNvPr>
          <p:cNvSpPr/>
          <p:nvPr/>
        </p:nvSpPr>
        <p:spPr>
          <a:xfrm>
            <a:off x="5074268" y="2644503"/>
            <a:ext cx="2123439" cy="21234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A3834-0051-C849-B297-70256D1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83" y="-115"/>
            <a:ext cx="10515600" cy="63335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harp Grotesk DB Book 22" panose="020B0505050702030204" pitchFamily="34" charset="77"/>
                <a:cs typeface="Arial" panose="020B0604020202020204" pitchFamily="34" charset="0"/>
              </a:rPr>
              <a:t>Line of Business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F8FFA-5C8E-2746-93C0-36EADDAD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267" y="3126216"/>
            <a:ext cx="1402080" cy="1402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88A30-0A56-0B42-8E01-C83713AD00BE}"/>
              </a:ext>
            </a:extLst>
          </p:cNvPr>
          <p:cNvSpPr txBox="1"/>
          <p:nvPr/>
        </p:nvSpPr>
        <p:spPr>
          <a:xfrm rot="5400000">
            <a:off x="5891605" y="2333643"/>
            <a:ext cx="492443" cy="12402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61FF"/>
                </a:solidFill>
                <a:latin typeface="Sharp Grotesk DB Book 22" panose="020B0505050702030204" pitchFamily="34" charset="77"/>
              </a:rPr>
              <a:t>Content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5F27E-5C78-3545-A78A-9DF3DE31F8D0}"/>
              </a:ext>
            </a:extLst>
          </p:cNvPr>
          <p:cNvSpPr txBox="1"/>
          <p:nvPr/>
        </p:nvSpPr>
        <p:spPr>
          <a:xfrm>
            <a:off x="1343746" y="681347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Units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6497A2-65B3-364E-9F92-2388E48538E3}"/>
              </a:ext>
            </a:extLst>
          </p:cNvPr>
          <p:cNvSpPr/>
          <p:nvPr/>
        </p:nvSpPr>
        <p:spPr>
          <a:xfrm>
            <a:off x="312683" y="1001389"/>
            <a:ext cx="3649717" cy="5399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77C1C6-9DE0-894B-AE0B-4CE006C4F839}"/>
              </a:ext>
            </a:extLst>
          </p:cNvPr>
          <p:cNvSpPr/>
          <p:nvPr/>
        </p:nvSpPr>
        <p:spPr>
          <a:xfrm>
            <a:off x="527005" y="1146009"/>
            <a:ext cx="3241040" cy="936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68A9119-3BEB-5246-A47A-D9404B0D70DC}"/>
              </a:ext>
            </a:extLst>
          </p:cNvPr>
          <p:cNvSpPr/>
          <p:nvPr/>
        </p:nvSpPr>
        <p:spPr>
          <a:xfrm>
            <a:off x="527005" y="2190729"/>
            <a:ext cx="3241040" cy="936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8EF1938-A0F7-3C45-9411-073292CC7AE4}"/>
              </a:ext>
            </a:extLst>
          </p:cNvPr>
          <p:cNvSpPr/>
          <p:nvPr/>
        </p:nvSpPr>
        <p:spPr>
          <a:xfrm>
            <a:off x="515706" y="3235449"/>
            <a:ext cx="3241040" cy="936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4C50B14-9905-8E4A-8669-029470E64677}"/>
              </a:ext>
            </a:extLst>
          </p:cNvPr>
          <p:cNvSpPr/>
          <p:nvPr/>
        </p:nvSpPr>
        <p:spPr>
          <a:xfrm>
            <a:off x="527005" y="4280169"/>
            <a:ext cx="3241040" cy="936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AC8F138-09C9-4A42-871A-B63BE38FE652}"/>
              </a:ext>
            </a:extLst>
          </p:cNvPr>
          <p:cNvSpPr/>
          <p:nvPr/>
        </p:nvSpPr>
        <p:spPr>
          <a:xfrm>
            <a:off x="527005" y="5324888"/>
            <a:ext cx="3241040" cy="936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BF63D9-5762-6445-9CAF-233B39FC361B}"/>
              </a:ext>
            </a:extLst>
          </p:cNvPr>
          <p:cNvSpPr txBox="1"/>
          <p:nvPr/>
        </p:nvSpPr>
        <p:spPr>
          <a:xfrm>
            <a:off x="598125" y="1370721"/>
            <a:ext cx="1240835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Recruiting / </a:t>
            </a:r>
          </a:p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Human Resources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C84D30-4A8A-C444-A408-D6FE22A51ABC}"/>
              </a:ext>
            </a:extLst>
          </p:cNvPr>
          <p:cNvSpPr txBox="1"/>
          <p:nvPr/>
        </p:nvSpPr>
        <p:spPr>
          <a:xfrm>
            <a:off x="598124" y="2527139"/>
            <a:ext cx="124083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Marketing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310008-FF34-7B4A-A3F2-44B03FB359BA}"/>
              </a:ext>
            </a:extLst>
          </p:cNvPr>
          <p:cNvSpPr txBox="1"/>
          <p:nvPr/>
        </p:nvSpPr>
        <p:spPr>
          <a:xfrm>
            <a:off x="598124" y="3571859"/>
            <a:ext cx="124083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Finance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EDB7C-DF59-4440-99E6-05681DD741CF}"/>
              </a:ext>
            </a:extLst>
          </p:cNvPr>
          <p:cNvSpPr txBox="1"/>
          <p:nvPr/>
        </p:nvSpPr>
        <p:spPr>
          <a:xfrm>
            <a:off x="598124" y="4610579"/>
            <a:ext cx="124083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CRM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145C71-8E75-7248-8E8E-AECF64E931FA}"/>
              </a:ext>
            </a:extLst>
          </p:cNvPr>
          <p:cNvSpPr txBox="1"/>
          <p:nvPr/>
        </p:nvSpPr>
        <p:spPr>
          <a:xfrm>
            <a:off x="598123" y="5593227"/>
            <a:ext cx="124083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Business</a:t>
            </a:r>
          </a:p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Intelligence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48A0F3-7C24-B049-89CF-47A88DB9157D}"/>
              </a:ext>
            </a:extLst>
          </p:cNvPr>
          <p:cNvSpPr txBox="1"/>
          <p:nvPr/>
        </p:nvSpPr>
        <p:spPr>
          <a:xfrm>
            <a:off x="8281150" y="671997"/>
            <a:ext cx="366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User and IT Applications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6ABEC2-1A3B-1646-B077-A1D5F7400475}"/>
              </a:ext>
            </a:extLst>
          </p:cNvPr>
          <p:cNvSpPr/>
          <p:nvPr/>
        </p:nvSpPr>
        <p:spPr>
          <a:xfrm>
            <a:off x="8289421" y="1001389"/>
            <a:ext cx="3649717" cy="5399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4A2D8BA-D762-9F47-A1DA-1193B172D534}"/>
              </a:ext>
            </a:extLst>
          </p:cNvPr>
          <p:cNvSpPr/>
          <p:nvPr/>
        </p:nvSpPr>
        <p:spPr>
          <a:xfrm>
            <a:off x="8503743" y="1146009"/>
            <a:ext cx="3241040" cy="9367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D2919A3-1055-7141-A547-8E2B889E6ACC}"/>
              </a:ext>
            </a:extLst>
          </p:cNvPr>
          <p:cNvSpPr/>
          <p:nvPr/>
        </p:nvSpPr>
        <p:spPr>
          <a:xfrm>
            <a:off x="8503743" y="2190729"/>
            <a:ext cx="3241040" cy="9367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5A00B1-FE4D-EC48-83CF-6206DC5260E5}"/>
              </a:ext>
            </a:extLst>
          </p:cNvPr>
          <p:cNvSpPr txBox="1"/>
          <p:nvPr/>
        </p:nvSpPr>
        <p:spPr>
          <a:xfrm>
            <a:off x="10647146" y="1495022"/>
            <a:ext cx="124083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Email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D10636-C143-AA46-8D8E-F053DFDC1486}"/>
              </a:ext>
            </a:extLst>
          </p:cNvPr>
          <p:cNvSpPr txBox="1"/>
          <p:nvPr/>
        </p:nvSpPr>
        <p:spPr>
          <a:xfrm>
            <a:off x="10647146" y="2527139"/>
            <a:ext cx="124083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Chat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0396FE-4750-5141-99A1-BEDD854287CC}"/>
              </a:ext>
            </a:extLst>
          </p:cNvPr>
          <p:cNvSpPr txBox="1"/>
          <p:nvPr/>
        </p:nvSpPr>
        <p:spPr>
          <a:xfrm>
            <a:off x="9296221" y="3815507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Services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76BF9D0-A8AE-7A4C-A727-B727D9878708}"/>
              </a:ext>
            </a:extLst>
          </p:cNvPr>
          <p:cNvSpPr/>
          <p:nvPr/>
        </p:nvSpPr>
        <p:spPr>
          <a:xfrm>
            <a:off x="8503743" y="4280169"/>
            <a:ext cx="3241040" cy="936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B813449-2CEF-2448-BDB2-96A412E93452}"/>
              </a:ext>
            </a:extLst>
          </p:cNvPr>
          <p:cNvSpPr/>
          <p:nvPr/>
        </p:nvSpPr>
        <p:spPr>
          <a:xfrm>
            <a:off x="8503743" y="5324889"/>
            <a:ext cx="3241040" cy="9367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311BFB-9150-FF4D-B1CF-4640A9106761}"/>
              </a:ext>
            </a:extLst>
          </p:cNvPr>
          <p:cNvSpPr txBox="1"/>
          <p:nvPr/>
        </p:nvSpPr>
        <p:spPr>
          <a:xfrm>
            <a:off x="10647146" y="4629182"/>
            <a:ext cx="124083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Helpdesk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9FB275-645D-C14F-96EC-970E1DDD1120}"/>
              </a:ext>
            </a:extLst>
          </p:cNvPr>
          <p:cNvSpPr txBox="1"/>
          <p:nvPr/>
        </p:nvSpPr>
        <p:spPr>
          <a:xfrm>
            <a:off x="10647146" y="5661299"/>
            <a:ext cx="124083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Workflow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25DB26-F0B2-7F42-96B3-F995D4FD7F04}"/>
              </a:ext>
            </a:extLst>
          </p:cNvPr>
          <p:cNvCxnSpPr/>
          <p:nvPr/>
        </p:nvCxnSpPr>
        <p:spPr>
          <a:xfrm flipH="1">
            <a:off x="4618648" y="3705846"/>
            <a:ext cx="460660" cy="0"/>
          </a:xfrm>
          <a:prstGeom prst="line">
            <a:avLst/>
          </a:prstGeom>
          <a:ln w="31750">
            <a:solidFill>
              <a:srgbClr val="003399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B73365-B7FB-194F-B3B4-761C348F02FA}"/>
              </a:ext>
            </a:extLst>
          </p:cNvPr>
          <p:cNvCxnSpPr>
            <a:cxnSpLocks/>
          </p:cNvCxnSpPr>
          <p:nvPr/>
        </p:nvCxnSpPr>
        <p:spPr>
          <a:xfrm flipV="1">
            <a:off x="4608866" y="1542938"/>
            <a:ext cx="0" cy="4250344"/>
          </a:xfrm>
          <a:prstGeom prst="line">
            <a:avLst/>
          </a:prstGeom>
          <a:ln w="31750">
            <a:solidFill>
              <a:srgbClr val="003399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0B094B-1914-AD46-A121-C2A8D8880D43}"/>
              </a:ext>
            </a:extLst>
          </p:cNvPr>
          <p:cNvCxnSpPr>
            <a:cxnSpLocks/>
          </p:cNvCxnSpPr>
          <p:nvPr/>
        </p:nvCxnSpPr>
        <p:spPr>
          <a:xfrm flipH="1">
            <a:off x="7197707" y="3699582"/>
            <a:ext cx="460660" cy="0"/>
          </a:xfrm>
          <a:prstGeom prst="line">
            <a:avLst/>
          </a:prstGeom>
          <a:ln w="31750">
            <a:solidFill>
              <a:srgbClr val="00339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B55FA2-BC12-8346-A813-431E182FC1EC}"/>
              </a:ext>
            </a:extLst>
          </p:cNvPr>
          <p:cNvCxnSpPr>
            <a:cxnSpLocks/>
          </p:cNvCxnSpPr>
          <p:nvPr/>
        </p:nvCxnSpPr>
        <p:spPr>
          <a:xfrm flipV="1">
            <a:off x="7666638" y="1542938"/>
            <a:ext cx="0" cy="4250344"/>
          </a:xfrm>
          <a:prstGeom prst="line">
            <a:avLst/>
          </a:prstGeom>
          <a:ln w="317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7DD62DD-D0E8-5546-97D4-2BDDEC051E8B}"/>
              </a:ext>
            </a:extLst>
          </p:cNvPr>
          <p:cNvCxnSpPr>
            <a:cxnSpLocks/>
          </p:cNvCxnSpPr>
          <p:nvPr/>
        </p:nvCxnSpPr>
        <p:spPr>
          <a:xfrm flipH="1">
            <a:off x="3962400" y="1545721"/>
            <a:ext cx="646466" cy="0"/>
          </a:xfrm>
          <a:prstGeom prst="line">
            <a:avLst/>
          </a:prstGeom>
          <a:ln w="31750">
            <a:solidFill>
              <a:srgbClr val="003399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1757D8-B1C1-8E41-817D-22F855C39450}"/>
              </a:ext>
            </a:extLst>
          </p:cNvPr>
          <p:cNvCxnSpPr>
            <a:cxnSpLocks/>
          </p:cNvCxnSpPr>
          <p:nvPr/>
        </p:nvCxnSpPr>
        <p:spPr>
          <a:xfrm flipH="1">
            <a:off x="3972182" y="2645696"/>
            <a:ext cx="646466" cy="0"/>
          </a:xfrm>
          <a:prstGeom prst="line">
            <a:avLst/>
          </a:prstGeom>
          <a:ln w="31750">
            <a:solidFill>
              <a:srgbClr val="003399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B558910-6A7E-5445-AA91-8B02F2FEF1C6}"/>
              </a:ext>
            </a:extLst>
          </p:cNvPr>
          <p:cNvCxnSpPr>
            <a:cxnSpLocks/>
          </p:cNvCxnSpPr>
          <p:nvPr/>
        </p:nvCxnSpPr>
        <p:spPr>
          <a:xfrm flipH="1">
            <a:off x="3972182" y="3703843"/>
            <a:ext cx="646466" cy="0"/>
          </a:xfrm>
          <a:prstGeom prst="line">
            <a:avLst/>
          </a:prstGeom>
          <a:ln w="31750">
            <a:solidFill>
              <a:srgbClr val="003399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CF531E3-8969-1148-8C58-1A57E3858B9A}"/>
              </a:ext>
            </a:extLst>
          </p:cNvPr>
          <p:cNvCxnSpPr>
            <a:cxnSpLocks/>
          </p:cNvCxnSpPr>
          <p:nvPr/>
        </p:nvCxnSpPr>
        <p:spPr>
          <a:xfrm flipH="1">
            <a:off x="3972182" y="4733689"/>
            <a:ext cx="646466" cy="0"/>
          </a:xfrm>
          <a:prstGeom prst="line">
            <a:avLst/>
          </a:prstGeom>
          <a:ln w="31750">
            <a:solidFill>
              <a:srgbClr val="003399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63ADD7-4D10-5440-8181-D132DE575297}"/>
              </a:ext>
            </a:extLst>
          </p:cNvPr>
          <p:cNvCxnSpPr>
            <a:cxnSpLocks/>
          </p:cNvCxnSpPr>
          <p:nvPr/>
        </p:nvCxnSpPr>
        <p:spPr>
          <a:xfrm flipH="1">
            <a:off x="3972182" y="5792063"/>
            <a:ext cx="646466" cy="0"/>
          </a:xfrm>
          <a:prstGeom prst="line">
            <a:avLst/>
          </a:prstGeom>
          <a:ln w="31750">
            <a:solidFill>
              <a:srgbClr val="003399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13DABB-CAAA-6A44-B0C4-1EDBF8C96159}"/>
              </a:ext>
            </a:extLst>
          </p:cNvPr>
          <p:cNvCxnSpPr>
            <a:cxnSpLocks/>
          </p:cNvCxnSpPr>
          <p:nvPr/>
        </p:nvCxnSpPr>
        <p:spPr>
          <a:xfrm flipH="1">
            <a:off x="7666638" y="1542938"/>
            <a:ext cx="622783" cy="0"/>
          </a:xfrm>
          <a:prstGeom prst="line">
            <a:avLst/>
          </a:prstGeom>
          <a:ln w="31750">
            <a:solidFill>
              <a:srgbClr val="00339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8340FDA-79DE-1548-A5FB-6EFA2C5E4D59}"/>
              </a:ext>
            </a:extLst>
          </p:cNvPr>
          <p:cNvCxnSpPr>
            <a:cxnSpLocks/>
          </p:cNvCxnSpPr>
          <p:nvPr/>
        </p:nvCxnSpPr>
        <p:spPr>
          <a:xfrm flipH="1">
            <a:off x="7672571" y="2659381"/>
            <a:ext cx="622783" cy="0"/>
          </a:xfrm>
          <a:prstGeom prst="line">
            <a:avLst/>
          </a:prstGeom>
          <a:ln w="31750">
            <a:solidFill>
              <a:srgbClr val="00339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01A983-6E2A-F04D-9B2A-476F3A32C89D}"/>
              </a:ext>
            </a:extLst>
          </p:cNvPr>
          <p:cNvCxnSpPr>
            <a:cxnSpLocks/>
          </p:cNvCxnSpPr>
          <p:nvPr/>
        </p:nvCxnSpPr>
        <p:spPr>
          <a:xfrm flipH="1">
            <a:off x="7658367" y="4743574"/>
            <a:ext cx="622783" cy="0"/>
          </a:xfrm>
          <a:prstGeom prst="line">
            <a:avLst/>
          </a:prstGeom>
          <a:ln w="31750">
            <a:solidFill>
              <a:srgbClr val="00339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4DB2772-9EF1-9841-9A67-69987310DA9C}"/>
              </a:ext>
            </a:extLst>
          </p:cNvPr>
          <p:cNvCxnSpPr>
            <a:cxnSpLocks/>
          </p:cNvCxnSpPr>
          <p:nvPr/>
        </p:nvCxnSpPr>
        <p:spPr>
          <a:xfrm flipH="1">
            <a:off x="7666540" y="5792063"/>
            <a:ext cx="622783" cy="0"/>
          </a:xfrm>
          <a:prstGeom prst="line">
            <a:avLst/>
          </a:prstGeom>
          <a:ln w="31750">
            <a:solidFill>
              <a:srgbClr val="00339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BA01C7A-306A-684F-8649-9DD59039F55B}"/>
              </a:ext>
            </a:extLst>
          </p:cNvPr>
          <p:cNvSpPr/>
          <p:nvPr/>
        </p:nvSpPr>
        <p:spPr>
          <a:xfrm>
            <a:off x="8503743" y="3235449"/>
            <a:ext cx="3241040" cy="9367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13030-7855-4C41-9759-6357865D4568}"/>
              </a:ext>
            </a:extLst>
          </p:cNvPr>
          <p:cNvSpPr txBox="1"/>
          <p:nvPr/>
        </p:nvSpPr>
        <p:spPr>
          <a:xfrm>
            <a:off x="10640930" y="3600419"/>
            <a:ext cx="124083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Meetings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E3EC9B-0293-AF43-B10F-04D313F74E32}"/>
              </a:ext>
            </a:extLst>
          </p:cNvPr>
          <p:cNvCxnSpPr>
            <a:cxnSpLocks/>
          </p:cNvCxnSpPr>
          <p:nvPr/>
        </p:nvCxnSpPr>
        <p:spPr>
          <a:xfrm flipH="1">
            <a:off x="7666540" y="3707110"/>
            <a:ext cx="622783" cy="0"/>
          </a:xfrm>
          <a:prstGeom prst="line">
            <a:avLst/>
          </a:prstGeom>
          <a:ln w="31750">
            <a:solidFill>
              <a:srgbClr val="00339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36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30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Sharp Grotesk DB Book 22</vt:lpstr>
      <vt:lpstr>Office Theme</vt:lpstr>
      <vt:lpstr>PowerPoint Presentation</vt:lpstr>
      <vt:lpstr>PowerPoint Presentation</vt:lpstr>
      <vt:lpstr>Line of Business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Abhishek Lahoti</cp:lastModifiedBy>
  <cp:revision>18</cp:revision>
  <dcterms:created xsi:type="dcterms:W3CDTF">2018-06-08T09:56:31Z</dcterms:created>
  <dcterms:modified xsi:type="dcterms:W3CDTF">2019-09-06T14:11:31Z</dcterms:modified>
</cp:coreProperties>
</file>