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7"/>
    <p:restoredTop sz="94679"/>
  </p:normalViewPr>
  <p:slideViewPr>
    <p:cSldViewPr snapToGrid="0" snapToObjects="1">
      <p:cViewPr>
        <p:scale>
          <a:sx n="100" d="100"/>
          <a:sy n="100" d="100"/>
        </p:scale>
        <p:origin x="125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A8EF-6A2E-704F-90AA-B2DE100DC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3338-1668-EC41-8243-5A0C9C3A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ED85-41F0-2841-8F8E-81C7B26D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731F-508D-4C40-8479-27D7934A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483F-74F7-5D4F-AD86-62059426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2376-3B98-5745-AED0-8C9DAD67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49D4C-FD93-F24D-980B-995142AB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39B5-1D80-D24E-8CD4-AE08D953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7E28-2CAC-614D-9B37-84078B36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6BB0-3035-A04F-95AC-DEE5881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378DA-EA28-A74F-AA21-DB4DF68AE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F059F-A556-C148-9DED-95D32825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91C4-686A-0F43-A9F3-0A9F93A3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0B5E-C8E2-494F-9CC8-B439E5D2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4CE0-4F56-594A-868A-82E32B3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D3C7-3391-B745-A09E-ADC8130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C62D-59AC-9F4C-8311-AA9DD31D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CCC5-3406-DA4C-8CA5-CD011908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835D-BB89-274F-9B5F-15D3613B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333E-B383-9F48-A694-85E0B76D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779-0BEF-7D4B-9303-56D66C0E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44A1-9009-8545-BFF1-FC7426FC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65CA-A0B3-CD48-AAB2-8200260D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C461-D7E2-6046-995B-48DB7B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EB3D-3FE6-4848-93BE-D322278E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1AF9-8C42-184F-B8C3-5F426F27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8047-9995-0B4D-8A83-E75685D6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E83B-7B46-DB4C-89AE-04843398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2F566-0F8F-5F4B-BDD0-7EF9C71B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AEF24-B049-7B4B-9429-7A4B8E6A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A6AAE-4509-D849-8767-37FC5110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3E8B-3BF2-F045-AB97-B85279FB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4711-D6E4-E043-ADA4-3DDC0901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6522-E506-524C-9D7B-A5585758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D4148-3AD1-154B-95C4-DEC1EB24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970B9-B9BD-6F40-9405-59547EA3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9E1D6-B878-CE47-844E-8D8FE3CA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502B4-6997-2648-BCF1-D93CA14F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AEC2E-BBF7-FB42-9037-8D7F8C3C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DEA-5EBA-614B-88EE-EFCC5746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729DA-5432-D847-891D-E97C9D7D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80BF-E273-E941-8A0A-101E1F8D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76C3F-267D-D648-BBE7-BED9A0C6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594C2-0590-F242-827D-8B52EFB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3BC2D-A163-7846-9A9C-7381C46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4EE-1922-DA41-9569-AE7025F8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A61-A188-9E41-B715-38DA7621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4790-DEC8-424A-81B5-CDB2BC0F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AEED6-E400-754C-9A61-88C9EE02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707D-9DE4-064D-8F16-2AB8D017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68F6-B000-4941-8B63-746DAE2F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26CB2-FCAB-1245-A1A9-300EBE3D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30D-6EF9-3241-8CD5-6FA7C058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CBBBD-D722-6F4C-B883-6A1A3BD0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3FE6-E5E0-1343-8FCD-1F197056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1102-70C6-B241-AD15-17DAD1CB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BFC1-99AB-644E-82A5-1567C16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BE55-1551-DA43-AB67-6412CFEE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AE25C-E706-6A48-982A-3C2F59B8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815D-356D-EF4F-8149-BFD17BCB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F1B3-ED0C-8D48-9391-3A8778A8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43EB-A3B3-1F41-B77A-665553D1D443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F536-6F31-FE40-BA66-36CE8216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C684-6864-E443-AC4A-DC0428F68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F9D43-040E-B84F-9406-45C5E62F2F39}"/>
              </a:ext>
            </a:extLst>
          </p:cNvPr>
          <p:cNvSpPr/>
          <p:nvPr/>
        </p:nvSpPr>
        <p:spPr>
          <a:xfrm>
            <a:off x="4286250" y="2705100"/>
            <a:ext cx="2603500" cy="88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harp Grotesk DB Book 22" panose="020B0505050702030204" pitchFamily="34" charset="77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53967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Sharp Grotesk DB Book 22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2018-06-08T09:56:31Z</dcterms:created>
  <dcterms:modified xsi:type="dcterms:W3CDTF">2018-06-08T10:32:01Z</dcterms:modified>
</cp:coreProperties>
</file>