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38"/>
  </p:normalViewPr>
  <p:slideViewPr>
    <p:cSldViewPr snapToGrid="0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AF813-7450-E54B-AA80-F43D2F5D7F9E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A237-ED7C-504F-8CC4-CB80D64F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8A237-ED7C-504F-8CC4-CB80D64FB9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9C358-37D3-F687-A7F5-4B0F2910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US" dirty="0"/>
              <a:t>AI </a:t>
            </a:r>
            <a:br>
              <a:rPr lang="en-US" dirty="0"/>
            </a:br>
            <a:r>
              <a:rPr lang="en-US" dirty="0"/>
              <a:t>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97A44-BC3E-3D4C-DA83-96556BD40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5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1580-DA7F-6B7F-D5B3-D702198B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sz="300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32B-61FA-9325-5B76-290EF237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IN" dirty="0"/>
              <a:t>One of the most sought-after use cases of LLMs has been Document question and answering. </a:t>
            </a:r>
          </a:p>
          <a:p>
            <a:r>
              <a:rPr lang="en-IN" dirty="0"/>
              <a:t>And after OpenAI made their ChatGPT endpoints public, it has become much easier to build an interactive conversational bot with any text data sources. </a:t>
            </a:r>
          </a:p>
          <a:p>
            <a:r>
              <a:rPr lang="en-IN" dirty="0"/>
              <a:t>In this demo, we will build an LLM Q&amp;A CLI app from scratch.</a:t>
            </a:r>
          </a:p>
          <a:p>
            <a:r>
              <a:rPr lang="en-IN" dirty="0"/>
              <a:t>The answers would be posted on a slack channel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4EB8-8E1A-4B30-9012-ECB1C299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4FA9-BDDB-8531-620C-212222D1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Processing the provided PDF file to extract texts.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We also need to be careful about the context window of the LLM. So, we need to make chunks of those texts.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To query relevant chunks of text, we need to get embeddings of those text chunks. For this, we need an embedding model. For this code, we will use the </a:t>
            </a:r>
            <a:r>
              <a:rPr lang="en-IN" sz="1400" err="1"/>
              <a:t>Huggingface</a:t>
            </a:r>
            <a:r>
              <a:rPr lang="en-IN" sz="1400"/>
              <a:t> MiniLM-L6-V2 model, you can go with any model you wish such as OpenAI, Cohere, or Google Palm.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For storing and retrieving embeddings, we will use a Vector database such as Chroma. There are many different Vector Databases you can opt for such as Open Search, </a:t>
            </a:r>
            <a:r>
              <a:rPr lang="en-IN" sz="1400" err="1"/>
              <a:t>Qdrant</a:t>
            </a:r>
            <a:r>
              <a:rPr lang="en-IN" sz="1400"/>
              <a:t>, </a:t>
            </a:r>
            <a:r>
              <a:rPr lang="en-IN" sz="1400" err="1"/>
              <a:t>Weaviate</a:t>
            </a:r>
            <a:r>
              <a:rPr lang="en-IN" sz="1400"/>
              <a:t>, and many more.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When a user sends a query, it will get converted to embeddings by the same model, and the chunks with similar meaning to the query will be fetched.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The fetched chunks will be concatenated with the query at the end and will be fed to the LLM via an API.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/>
              <a:t>The fetched answer from the model will be posted to a defined slack workspace channel using a slack app.</a:t>
            </a:r>
          </a:p>
          <a:p>
            <a:pPr>
              <a:lnSpc>
                <a:spcPct val="11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0415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5ECD2-0982-C1FF-5678-B1FF35C2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Flow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EFB31-EF65-7901-5692-4AD259E2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706457"/>
            <a:ext cx="6282919" cy="26859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9F0C-58E1-4CA0-49A3-687F13C0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Possible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6ACF-7598-22F4-93BD-578D7F88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dirty="0"/>
              <a:t>Usage of </a:t>
            </a:r>
            <a:r>
              <a:rPr lang="en-IN" dirty="0" err="1"/>
              <a:t>streamlit</a:t>
            </a:r>
            <a:r>
              <a:rPr lang="en-IN" dirty="0"/>
              <a:t> UI to enhance CLI</a:t>
            </a:r>
          </a:p>
          <a:p>
            <a:r>
              <a:rPr lang="en-IN" dirty="0"/>
              <a:t>Multiple pdfs as provision for better retrieval strategy</a:t>
            </a:r>
          </a:p>
          <a:p>
            <a:r>
              <a:rPr lang="en-IN" dirty="0"/>
              <a:t>Usage of context (RAG?) in the prompt for better answers</a:t>
            </a:r>
          </a:p>
          <a:p>
            <a:r>
              <a:rPr lang="en-IN" dirty="0"/>
              <a:t>Better Vector DB like Open Search?</a:t>
            </a:r>
          </a:p>
        </p:txBody>
      </p:sp>
    </p:spTree>
    <p:extLst>
      <p:ext uri="{BB962C8B-B14F-4D97-AF65-F5344CB8AC3E}">
        <p14:creationId xmlns:p14="http://schemas.microsoft.com/office/powerpoint/2010/main" val="192151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2E18A-7080-991E-2A43-7C8000E0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64D0-4F28-C7A0-3C7E-2294E9F4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So, this was all about building a PDF Q&amp;A chatbot with a Command Line Interface built without using frameworks such as the </a:t>
            </a:r>
            <a:r>
              <a:rPr lang="en-IN" sz="1700" dirty="0" err="1"/>
              <a:t>Langchain</a:t>
            </a:r>
            <a:r>
              <a:rPr lang="en-IN" sz="1700" dirty="0"/>
              <a:t> and Llama Index. Here is a quick summary of things we covered.</a:t>
            </a:r>
          </a:p>
          <a:p>
            <a:pPr lvl="1">
              <a:lnSpc>
                <a:spcPct val="110000"/>
              </a:lnSpc>
            </a:pPr>
            <a:r>
              <a:rPr lang="en-IN" sz="1700" dirty="0" err="1"/>
              <a:t>Langchain</a:t>
            </a:r>
            <a:r>
              <a:rPr lang="en-IN" sz="1700" dirty="0"/>
              <a:t> and other AI frameworks can be a great way to get started with AI development. However, it’s important to remember that they are not a silver bullet. They can make your code more complex and can cause bloat, so use them only when you need them.</a:t>
            </a:r>
          </a:p>
          <a:p>
            <a:pPr lvl="1">
              <a:lnSpc>
                <a:spcPct val="110000"/>
              </a:lnSpc>
            </a:pPr>
            <a:r>
              <a:rPr lang="en-IN" sz="1700" dirty="0"/>
              <a:t>The use of frameworks makes sense when the complexity of projects requires longer engineering hours if done from scratch.</a:t>
            </a:r>
          </a:p>
          <a:p>
            <a:pPr lvl="1">
              <a:lnSpc>
                <a:spcPct val="110000"/>
              </a:lnSpc>
            </a:pPr>
            <a:r>
              <a:rPr lang="en-IN" sz="1700" dirty="0"/>
              <a:t>A document Q&amp;A workflow can be designed from scratch without a framework like </a:t>
            </a:r>
            <a:r>
              <a:rPr lang="en-IN" sz="1700" dirty="0" err="1"/>
              <a:t>Langchain</a:t>
            </a:r>
            <a:r>
              <a:rPr lang="en-IN" sz="1700" dirty="0"/>
              <a:t> from the first principle.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8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449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Gallery</vt:lpstr>
      <vt:lpstr>AI  agent</vt:lpstr>
      <vt:lpstr>introduction</vt:lpstr>
      <vt:lpstr>Workflow</vt:lpstr>
      <vt:lpstr>Flow diagram</vt:lpstr>
      <vt:lpstr>Possible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Anshuk Pal Chaudhuri</dc:creator>
  <cp:lastModifiedBy>Anshuk Pal Chaudhuri</cp:lastModifiedBy>
  <cp:revision>14</cp:revision>
  <dcterms:created xsi:type="dcterms:W3CDTF">2024-07-22T11:10:17Z</dcterms:created>
  <dcterms:modified xsi:type="dcterms:W3CDTF">2024-08-01T11:09:55Z</dcterms:modified>
</cp:coreProperties>
</file>