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I88ILfRLPO2Hl2bj11w6Aq+W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zYI-NtxkMLg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ctrTitle"/>
          </p:nvPr>
        </p:nvSpPr>
        <p:spPr>
          <a:xfrm>
            <a:off x="3155950" y="1578400"/>
            <a:ext cx="5825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2300"/>
              <a:t>Obstacle detection buzzer</a:t>
            </a:r>
            <a:endParaRPr b="1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2100"/>
          </a:p>
        </p:txBody>
      </p:sp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6781925" y="200325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en"/>
              <a:t>By team-UNDERDOGS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1297500" y="393750"/>
            <a:ext cx="7038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/>
              <a:t>Components</a:t>
            </a:r>
            <a:r>
              <a:rPr lang="en"/>
              <a:t>:</a:t>
            </a:r>
            <a:endParaRPr/>
          </a:p>
        </p:txBody>
      </p:sp>
      <p:sp>
        <p:nvSpPr>
          <p:cNvPr id="139" name="Google Shape;139;p2"/>
          <p:cNvSpPr txBox="1"/>
          <p:nvPr>
            <p:ph idx="1" type="body"/>
          </p:nvPr>
        </p:nvSpPr>
        <p:spPr>
          <a:xfrm>
            <a:off x="1297500" y="1264175"/>
            <a:ext cx="70389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Arduino  Nano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Buzzer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Ultrasonic sensor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Breadboard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Jumper wires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NOTE: As for now, Arduino nano is connected to the computer, ,but we can also operate it independently on a battery power.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951300" y="195925"/>
            <a:ext cx="7038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Circuital diagram: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488" y="1031525"/>
            <a:ext cx="7430874" cy="35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/>
        </p:nvSpPr>
        <p:spPr>
          <a:xfrm>
            <a:off x="6852600" y="2488700"/>
            <a:ext cx="1483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Ultrasonic sensor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290775" y="1031525"/>
            <a:ext cx="1328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Buzzer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/>
        </p:nvSpPr>
        <p:spPr>
          <a:xfrm>
            <a:off x="6852600" y="2488700"/>
            <a:ext cx="1483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Ultrasonic sensor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7290775" y="1031525"/>
            <a:ext cx="13281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Buzzer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Prototype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/>
        </p:nvSpPr>
        <p:spPr>
          <a:xfrm>
            <a:off x="610675" y="4884905"/>
            <a:ext cx="79226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setup is connected to a computer to see the calculated distance as shown in the video (end).</a:t>
            </a:r>
            <a:endParaRPr/>
          </a:p>
        </p:txBody>
      </p:sp>
      <p:pic>
        <p:nvPicPr>
          <p:cNvPr id="162" name="Google Shape;162;p5" title="Obstacle detection buzz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513" y="653025"/>
            <a:ext cx="5642474" cy="42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>
            <p:ph type="title"/>
          </p:nvPr>
        </p:nvSpPr>
        <p:spPr>
          <a:xfrm>
            <a:off x="951300" y="195925"/>
            <a:ext cx="7038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Working Video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997151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7200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