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utfit"/>
      <p:regular r:id="rId16"/>
      <p:bold r:id="rId17"/>
    </p:embeddedFont>
    <p:embeddedFont>
      <p:font typeface="Outfit SemiBo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utfitSemiBold-bold.fntdata"/><Relationship Id="rId6" Type="http://schemas.openxmlformats.org/officeDocument/2006/relationships/slide" Target="slides/slide1.xml"/><Relationship Id="rId18" Type="http://schemas.openxmlformats.org/officeDocument/2006/relationships/font" Target="fonts/Outfi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8507166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8507166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85071661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85071661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8507166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8507166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85071661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8507166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85071661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85071661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85071661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85071661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8507166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8507166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85071661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85071661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85071661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85071661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85071661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85071661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T20 World Cup 2024 Analysis for Predictions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Using Key Metrics to Make Accurate Match Predictions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Insights and Future Use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Summarize that KPIs provide valuable insights to enhance accuracy in predicting match outcomes based on historical data trends.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Highlight the potential of improving prediction models by incorporating more data and leveraging advanced analytical techniques.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KPIs offer valuable insights for making accurate match predictions and suggest further enhancements in prediction models through more data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Objectives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Key Terms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Essential KPIs for T20 Analysis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Data and Tools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Findings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Prediction Strategy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Visual Examples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utfit"/>
                <a:ea typeface="Outfit"/>
                <a:cs typeface="Outfit"/>
                <a:sym typeface="Outfit"/>
              </a:rPr>
              <a:t>Conclusion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Objectives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Identify Match Trends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Analyze past match data to understand player and team performance patterns, aiming to predict match outcomes accurately.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Through trend identification and analysis of key metrics like batting average, economy rate, etc., match outcomes can be predicted effectively.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Understanding player and team performances is vital for predicting match results based on historical data trends and patterns.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Key Terms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KPIs and Analysis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Key Performance Indicators (KPIs) such as batting average, economy rate, etc., play a crucial role in match prediction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Prediction Analysis involves utilizing key metrics and historical data to forecast match outcomes with precision and reliability.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Understanding and leveraging KPIs in predicting match results based on statistical analysis and historical data trends.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Key Terms include KPIs and Prediction Analysis, integral in making accurate match predictions using historical data and metrics.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Essential KPIs for T20 Analysis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Player, Team, and Game Metrics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Essential KPIs include player performance metrics like batting average, strike rate, and economy rate for in-depth T20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Team Performance metrics like win rate, average runs, and powerplay success are crucial factors in predicting match results.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Game Factors like toss results, venue, and pitch conditions significantly impact predictions and match outcomes.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Analyzing essential KPIs such as player and team performance metrics, and game factors for accurate T20 match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Data and Tools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Sources and Analysis Tools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Data sources like match statistics and player performance records are essential for conducting thorough match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Utilizing tools like Power BI for data visualization and Python for analysis aids in extracting insights from data effectively.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Combining data from various sources and utilizing analytical tools for comprehensive match analysis and prediction strategies.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Data sources and tools like match statistics, player records, Power BI, and Python facilitate in-depth analysis for match predictions.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Findings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Insights and Patterns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Discover patterns in win rates based on toss outcomes, venue factors, and the choice of batting first or second.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Identify top-performing players and assess their consistency levels for predicting match outcomes accurately.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Uncover trends and insights from historical data to improve match prediction strategies and accuracy.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Examine win rate patterns, player insights, and historical performance trends for precise match outcome predictions.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Prediction Strategy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Methodology Example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Develop a methodology to predict outcomes using historical KPIs and performance trends for accurate match predictions.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Explore how a team’s past powerplay performance influences predictions and match outcomes effectively.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Utilize historical KPIs and analysis methodologies to enhance prediction strategies and forecast match results successfully.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Predict match outcomes by comparing historical KPIs and analyzing match data trends for effective prediction strategies.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 Examples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utfit SemiBold"/>
                <a:ea typeface="Outfit SemiBold"/>
                <a:cs typeface="Outfit SemiBold"/>
                <a:sym typeface="Outfit SemiBold"/>
              </a:rPr>
              <a:t>Win Probability and Performance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Visual representations like win probability graphs by team and performance charts of top players provide clear insights for predictions.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Include visual examples depicting win probabilities, top players’ performance trends, and historical match outcomes for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-GB" sz="1200">
                <a:latin typeface="Outfit"/>
                <a:ea typeface="Outfit"/>
                <a:cs typeface="Outfit"/>
                <a:sym typeface="Outfit"/>
              </a:rPr>
              <a:t>Visual examples like win probability graphs and performance trends aid in understanding match predictions and statistical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