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83" r:id="rId4"/>
    <p:sldId id="281" r:id="rId5"/>
    <p:sldId id="282" r:id="rId6"/>
    <p:sldId id="273" r:id="rId7"/>
    <p:sldId id="259" r:id="rId8"/>
    <p:sldId id="260" r:id="rId9"/>
    <p:sldId id="277" r:id="rId10"/>
    <p:sldId id="279" r:id="rId11"/>
    <p:sldId id="285" r:id="rId12"/>
    <p:sldId id="278" r:id="rId13"/>
    <p:sldId id="280" r:id="rId14"/>
    <p:sldId id="286" r:id="rId15"/>
    <p:sldId id="261" r:id="rId16"/>
    <p:sldId id="262" r:id="rId17"/>
    <p:sldId id="263" r:id="rId18"/>
    <p:sldId id="274" r:id="rId19"/>
    <p:sldId id="264" r:id="rId20"/>
    <p:sldId id="265" r:id="rId21"/>
    <p:sldId id="267" r:id="rId22"/>
    <p:sldId id="287" r:id="rId23"/>
    <p:sldId id="266" r:id="rId24"/>
    <p:sldId id="268" r:id="rId25"/>
    <p:sldId id="269" r:id="rId26"/>
    <p:sldId id="270" r:id="rId27"/>
    <p:sldId id="271" r:id="rId28"/>
    <p:sldId id="272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2:58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11540 6593 354 0,'0'0'887'0,"0"0"-504"0,0 0-261 15,0 0-51-15,0 0 37 0,0 0 39 16,0 0-14-16,0 0-21 0,-4-22-6 16,2 17 0-16,2 4-33 0,0 1 30 15,0-2 18-15,0 2-14 0,-2 0-25 16,2 0-5-16,0 0-7 0,0 0-19 0,-2 0 6 16,2 0 22-16,0 0 22 0,0 0-3 15,0 0-34-15,-2 0-26 0,2 0-6 16,0 0 0-16,0 0 20 0,0 0-6 15,0 0 10-15,0 0-20 0,0 0-31 16,0 0-5-16,0 0-5 0,0 0 0 16,0 0 3-16,0 0 1 0,0 0-4 15,0 0-31-15,0 0-5 0,0 0-10 0,0 2-12 16,0-2-18-16,0 1-21 0,0 2-2 16,0 3 2-16,0 3 96 0,-2 4 6 15,2 5 102-15,-2 5 24 0,0 7-61 16,-2 11-44-16,4 4 6 0,0 1 70 15,0 0-21-15,0-2-45 0,0 0 111 16,0 0-55-16,4 0-54 16,-2-2 30-16,0-3 3 0,2-8-25 0,-2 0-37 15,0-1 46-15,0-1 13 0,-2-3-14 16,0-2-2-16,0-2-22 0,0 7 13 16,0 3 8-16,0 1 8 0,0-3-22 0,-4-4 23 15,0 3-5-15,0-2-23 16,-2 1 12-16,2-1-38 0,0-2 47 0,2-7-8 15,-2 7-37-15,0 2 37 0,2 4-19 16,0-1-17-16,0-8 10 0,0 0 8 16,-1 5-1-16,1 4-17 0,-2 1 16 15,2-7 6-15,-3-8 7 0,5-3-9 16,-2-3-24-16,0 3-4 0,0 1 3 0,-2 4 1 16,2 0 17-16,0 0-4 15,0 1-11-15,-1 0 18 0,1-2-9 16,2 2-11-16,0-3-13 0,-2-1 13 0,2-3 3 15,-2-4-2-15,2-1 1 0,-2-2 0 16,2-2 13-16,0-2-15 0,0 1 0 16,0-3 13-16,0 0 9 0,0 0 12 0,0 0 3 15,0 0 6-15,0 0-10 0,0 0-3 16,0 0-30-16,0 0-20 0,0 0-33 16,-2 0 4-16,0-3-15 0,0-1-51 15,-1-4-130-15,-1 0-38 0,2-1 4 16,2-4-164-16,-2-1-106 0,2-1-276 15,0-3-437-15,0 5 112 0,17 118 1025 0</inkml:trace>
  <inkml:trace contextRef="#ctx0" brushRef="#br0" timeOffset="589.7391">11252 7727 629 0,'0'0'1141'0,"0"0"-627"15,0 0-253-15,0 0-103 0,0 0-55 16,0 0 28-16,0 0 4 0,0 0-30 16,0 0-54-16,0 0-49 0,-7-29 21 15,12 29 28-15,-5 0-18 0,2 0-33 16,-2 0-39-16,2 0-23 0,-2 0-26 15,2 5 88-15,4 3 92 0,0 4-13 16,5 5-40-16,2 8-39 0,4 5 40 16,0 7 108-16,-2-4-19 0,-1-1-24 15,-3-10-18-15,-2-4-6 0,-1-3-11 0,-2-5-12 16,2 3-25-16,4 1 15 0,-2 0 0 16,1 3-19-16,2-6 20 0,-5 0-4 15,1 0 9-15,1 0 31 0,-2-2-43 16,1-1-21-16,-2-1 4 0,-1 0 12 15,0 0-32-15,-2-2 16 0,0 0-20 16,-2 0 0-16,4 0 16 0,-2-1 12 16,0 0-12-16,-2 2-2 0,2-1 20 0,-2-1-4 15,0 0-27-15,0 0-1 16,0-1 12-16,-2-3-11 0,2 0 19 0,-2 0 4 16,0 0 12-16,0 0 15 0,0 0 18 15,0 0 43-15,2 0 24 0,1 0 12 16,-1-7-3-16,2-3-9 0,3-10-51 15,3-13-88-15,-1-4-40 0,3 3 14 16,3 2 7-16,0 3 4 0,5-3 14 16,0-3-32-16,6-2 0 0,-1 2 5 15,3 1 0-15,-2 0-46 0,-4 5-37 0,2 0 50 16,-5 5-118-16,-6 5 34 16,-4 6-110-16,-1 2-187 0,-2-5-207 0,-2 1-534 15,0 2-1014-15</inkml:trace>
  <inkml:trace contextRef="#ctx0" brushRef="#br0" timeOffset="1159.6677">12092 6531 517 0,'0'0'480'16,"0"0"73"-16,0 0-91 0,0 0-72 15,0 0-59-15,0 0-21 0,0 0 33 16,0 0-65-16,0 0 11 0,0 0-128 15,-30-98-5-15,30 98-3 0,-2-2-13 16,2 2-19-16,-2 0-51 0,2 0-70 16,0 0-39-16,-2 0-63 0,2 2-52 0,0 14-13 15,-2 12 167-15,-2 16 41 16,0 8 127-16,-3-1-56 0,2-3-57 0,3-9-39 16,2-1 11-16,0-4-24 0,0-9-3 15,0-4 0-15,0-8 0 0,0-2-2 16,0 1-41-16,2 0 42 0,3-1 1 15,2-4 0-15,-1 1-3 0,0-2-1 16,0-3-126-16,1-3-194 0,-1 0-255 0,1-3-139 16,-5-13-120-16,0 1-755 0</inkml:trace>
  <inkml:trace contextRef="#ctx0" brushRef="#br0" timeOffset="1378.8977">11895 6406 1921 0,'0'0'622'0,"0"0"-464"16,0 0-128-16,0 0 61 0,123-76 16 16,-97 63-19-16,-10 5-35 0,6-2-49 15,-1 3-4-15,2 1-4 0,-4 0-31 16,1 4 29-16,-8 2-111 0,1 0-228 15,-3 2-269-15,-1 8-260 0,-5-5 39 0</inkml:trace>
  <inkml:trace contextRef="#ctx0" brushRef="#br0" timeOffset="1687.3079">11822 7057 125 0,'0'0'1242'0,"0"0"-752"16,0 0-159-16,0 0-81 0,0 0-96 0,0 0-88 15,0 0 13-15,0 0 143 16,0 0 74-16,0 0 106 0,0 0 121 15,109 20-268-15,-64-38-103 0,-1 1-77 0,-2-1-31 16,-8 5-25-16,-6 5-17 0,-9 0-2 16,-2 2-4-16,-2 1 2 0,0-3-78 15,4-3-162-15,0 3-221 0,-2-2-415 16,-6 2-1085-16,1-4 868 0</inkml:trace>
  <inkml:trace contextRef="#ctx0" brushRef="#br0" timeOffset="2099.9036">12655 6085 1438 0,'0'0'572'0,"0"0"-269"15,0 0-12-15,0 0 5 0,0 0-49 16,0 0 75-16,0 0-107 0,0 0-204 16,0 0-11-16,0 0-119 0,-47 43 119 15,28-1 223-15,-2 8 76 0,-5 7-61 16,10-2-121-16,-2-3-54 0,4 1 25 15,5-4-5-15,-2-1-2 0,7-4-50 16,2-5-30-16,2-3-1 0,0-5 3 0,0-6 12 16,2-6-15-16,4-7-1 0,1 0 1 15,4 0 0-15,-1 1 4 0,4 0-4 16,4-3-3-16,8-2 3 0,5-8-27 16,7 0-81-16,-2-8-118 0,-6-4-279 0,-11-1-271 15,-4-5-511-15,-4 6-364 16</inkml:trace>
  <inkml:trace contextRef="#ctx0" brushRef="#br0" timeOffset="2518.7083">12877 6157 911 0,'0'0'1121'0,"0"0"-608"0,0 0-270 16,0 0-18-16,0 0 64 0,0 0-34 16,0 0-52-16,0 0-106 0,0 0-21 0,0 0-23 15,-23 5-53-15,21 1-82 0,-2 1 82 16,0 4 66-16,-5 6 108 0,1 9-29 15,-1 4-1-15,3 6-88 0,2 1-40 16,2-1-15-16,2-4 23 0,0-1-24 16,0-3 50-16,0 1-8 0,4-5-26 15,0-5 8-15,-2-8-22 0,2 0 17 16,0 2-17-16,3-1 0 0,1 2-1 16,1-2 18-16,2-4-18 0,-1-1 27 15,8-2-1-15,-2-3-4 0,6 0-19 0,-4-2-4 16,8 0-34-16,-3-4-118 0,1-3-98 15,-6-3-122-15,2-2-209 0,-5 1-58 16,-2-7-304-16,-5 10-394 0</inkml:trace>
  <inkml:trace contextRef="#ctx0" brushRef="#br0" timeOffset="2742.1101">12738 6446 2557 0,'0'0'699'16,"0"0"-563"-16,0 0-74 0,0 0 14 15,0 0 281-15,0 0-159 0,0 0-92 0,133-55-41 16,-101 42-11-16,-8 3-27 16,-10 5 5-16,3-5-32 0,3 2 4 0,-6 2-2 15,2-1-2-15,-6 1-216 0,-4 4-261 16,-2 0-237-16,-4-1-527 0,2 3-303 15</inkml:trace>
  <inkml:trace contextRef="#ctx0" brushRef="#br0" timeOffset="2969.5025">13181 6004 1968 0,'0'0'2044'16,"0"0"-1843"-16,0 0-119 0,0 0-82 16,0 0 196-16,0 0-62 0,129 59-84 0,-101-23-46 15,-4 10 27-15,-7 4-31 16,-7-1 23-16,-6-1-23 0,-2 3 3 0,-2 1-3 16,-2-1-43-16,-6-5-284 0,-2-6-465 15,-6-11-235-15,6-12-1271 0</inkml:trace>
  <inkml:trace contextRef="#ctx0" brushRef="#br0" timeOffset="6267.7565">10107 8031 24 0,'0'0'99'0,"0"0"27"0,0 0 58 15,0 0 99-15,0 0-26 0,0 0-29 16,0 0-32-16,0 0 31 0,0 0-40 15,0 0-73-15,26-13-56 0,-24 13 5 16,-2-3-24-16,2 3-33 0,0-2 0 0,0 0-4 16,0 1 3-16,2 1 27 0,0-3-1 15,3 2-29-15,-2 1 3 0,1-3-1 16,-2 0 0-16,0 1-4 0,0 2 0 16,1-2-2-16,-3 2-23 0,0 0-14 15,-2 0 1-15,0 0-6 0,2 0-7 16,-2 0-13-16,2 0 58 0,0 0 6 0,0 0 51 15,1 0-13-15,1 0 134 0,0 0-41 16,3 0-19-16,-1 0-6 16,2 0 27-16,5-2-11 0,-2-2-55 0,3 0-2 15,2 1-36-15,0-3 6 0,1-1 42 16,0-1-25-16,2 0-16 0,-1-1-7 16,-6-1-27-16,0-1 26 0,4 1 0 15,-8-1-24-15,3-1 24 0,-1 0-26 16,-1 3 21-16,-3-3-1 0,1 3 7 15,-1-1-29-15,-2-1 3 0,2 2 1 16,1-3 47-16,0 0-49 0,-3 1-2 0,2 0 11 16,0-1-11-16,-2 0 45 15,3 1-39-15,0-2 16 0,-1-1-17 0,0-3 49 16,0 2-34-16,1-2-19 0,-1 1 19 16,1-1 18-16,-1-1 59 0,0 2-97 15,3 0 1-15,-1 0 1 0,1 0 35 16,0 2 9-16,-3 0-41 0,0-2 76 15,0 3-81-15,0-4-15 0,2 1 15 0,-2 1 5 16,-2 0-5-16,2-2 0 16,0-1-5-16,1 1 26 0,-1-1-25 0,3-4 8 15,-3 0-4-15,0 2 18 0,1-3-18 16,-1 2-3-16,0 0-2 0,1 0 5 16,0 0 0-16,-1 1-10 0,-2 3 10 15,2-5 8-15,-2 3-8 0,2-3-3 16,4 2-43-16,-4-1 30 0,-2 0 16 15,2 0 33-15,0 2-30 0,1 0-1 16,2 1 18-16,-1-1-18 0,1 0-2 0,-1 2 2 16,3 0 1-16,-3-2 0 0,1 1 33 15,-1-3 30-15,0 2-63 0,4-4-2 16,-6 2 22-16,0 0 10 0,0-1-31 16,0 2-2-16,1-1-2 0,-2 1 2 15,-1 0 52-15,0-1-52 0,0 2-32 16,-2-2 32-16,0 1 19 0,3-2 14 0,-3 3-4 15,0-3-58-15,2 2 20 16,0-1 9-16,3 1 5 0,-3 1 38 0,0-2-10 16,1 2-33-16,1-2-38 0,2 2 19 15,0-3 16-15,4 2-26 0,-4-1 24 16,2 0 5-16,-1-1 29 0,2 0-13 16,-3-1-16-16,0-3 0 0,3-7 29 0,2-4-25 15,-2-1 0-15,-1 1-4 16,0 2-10-16,0 2 10 0,-4 2 32 0,0 0-32 15,2-1-5-15,-4-1 2 0,6 2 3 16,-6 0 10-16,2-4 22 0,-2 3-31 16,2 1 2-16,-1-2-6 0,1 3-15 15,-4 3 18-15,2 5 5 0,1-1-5 16,-3 5 30-16,0-4-29 0,2 1 31 16,-2 2-29-16,5-3-6 0,-3 3 3 15,2-1 0-15,5-4 1 0,0-5 58 16,5-3-41-16,8-4-18 0,-5-2-50 0,2 8 47 15,-10 4 3-15,-3 11 9 16,3 2-4-16,0-2-1 0,-3-5 19 0,6 0-46 16,0 3 10-16,-4 1 13 0,1 3-63 15,0 1 40-15,1 5 19 0,-1-5-24 16,4 5-11-16,2-3-4 0,-1-1 24 16,6 3 16-16,-5 0-40 0,2 3 3 15,-4-2 40-15,2 2 33 0,-4-1-33 0,-1 3-14 16,2-1 14-16,-4 2-24 15,-2-2 24-15,2 2-3 0,4 0-58 0,-2 2 30 16,1 0 26-16,4 0 5 0,-4 0-21 16,1 2 1-16,2 4 0 0,-4 0-14 15,1-1 32-15,0 4-17 0,-1-1-16 16,1 1-33-16,0 2 64 0,-2 2 4 16,1 0 0-16,1 3-52 0,0-1 31 15,-3 0 21-15,3 1-27 0,2 1 27 16,-2 0-18-16,1 2 18 0,2 2 0 15,-6 2 21-15,2 0-15 0,0 0 51 16,-2 5-57-16,0-5 0 0,-1 4 0 0,2-2 5 16,-5-4-5-16,5 7-1 0,-5-3 1 15,0 1-2-15,3 0 2 0,-3-6 0 16,-1 6 0-16,1-1 32 0,0-2-30 16,2-1 14-16,2 0-16 0,-4 2 0 15,-2 0 38-15,2 6-36 0,0 1 29 0,0 4-31 16,2 3-2-16,-2-6 2 15,-2-1 10-15,0-2-8 0,2-3-2 0,-1 2 5 16,3-1-5-16,-1-1 25 0,-1 5-20 16,0-2-1-16,-1 0-2 0,-1-7 28 15,0-3-15-15,0 5-15 0,5 1-3 16,-5 4 1-16,3-1 4 0,-3-8 13 16,0-4 16-16,0-3-29 0,0 2 1 15,0 5 38-15,6 1-38 0,-4 0 1 0,0-2 1 16,0 1 19-16,0-2-5 0,3-1-19 15,0 2 19-15,-1-3-15 0,-1 3-1 16,1-1 0-16,-2-1 16 0,5-1 39 16,-2 2-25-16,-3 1 75 0,2 0-72 15,2-2-14-15,2 0-20 0,-4 2 70 16,2-1-41-16,-1-1-28 0,2 2 44 0,-3-4-44 16,-1 2-3-16,-1-2 3 15,0-2-3-15,3 3 0 0,-2 0 3 0,-3-2 13 16,2 2-11-16,0 1-3 15,-2-1-2-15,2-1 3 0,4 0 1 0,-4-1 1 16,-2 0 14-16,4-2-19 0,1 2-1 16,0-3 1-16,-1 1 1 0,0 0 24 15,1-1-25-15,-1 0 2 0,3-2 13 16,-2 1-14-16,-3-2 1 0,0 1 14 16,0-1-16-16,1-1 2 0,0 4-2 15,-1-4-2-15,-4-1 0 0,2 3 2 0,0 0 1 16,0-1 16-16,-2 4-14 0,0-3 17 15,3 1-15-15,-3-1-4 0,1-1 3 16,1 2 17-16,-2-1 2 0,2 1-22 16,0-1 0-16,-2 1 3 0,5 0 0 15,-3-1-1-15,2 1 16 0,3-3-18 16,-3 3 2-16,1 0 1 0,-1-1-1 16,-2-1 12-16,2 1-12 0,1-1 1 15,0-1 11-15,-3-1-15 0,0 1 16 0,-2 0-14 16,2-2-2-16,0 3 0 0,0-2 16 15,0-1-16-15,1 1 15 0,2 0-12 16,-1 1 16-16,0 0 0 0,3 2 0 16,1-2 10-16,5 3 6 15,-4-4-20-15,3 1 0 0,6 1-12 0,-4-2 19 16,8-1 5-16,-3-1-25 0,3 0-2 16,2 2 20-16,-4-2-18 0,4-1-1 15,0 1-1-15,-3 0-3 0,0-1 1 0,0 0-27 16,-1 1-50-16,-1-1-51 15,0 1-42-15,-2-1-43 0,3 2-242 0,-6-1-266 16,0-1-287-16,-6 0-1005 0</inkml:trace>
  <inkml:trace contextRef="#ctx0" brushRef="#br0" timeOffset="9356.0404">13389 5090 222 0,'0'0'343'0,"0"0"58"0,0 0-211 0,0 0-190 15,0 0-26-15,0 0 26 0,-42 0 117 16,35 0 124-16,5 0-125 0,-2 0-25 16,0 0 18-16,2 0 57 0,0 0-26 15,2 0-33-15,0 0-38 0,0 0-13 16,0 0 6-16,0 0 1 0,0 0-20 0,0 0 0 15,0 0 6-15,0 0 30 16,0 0 42-16,2 0-51 0,0 0-70 0,0 0-29 16,0 0 23-16,4 0-37 0,3 0-60 15,10 0 12-15,10 0 91 0,21 5 188 16,7 4-68-16,9-6-15 0,-1 1-69 16,3-4-13-16,3 0 42 0,1 0-2 15,2 0-12-15,0-7 90 0,0 5-113 16,-1-5 55-16,-5 0-3 0,-9-1-78 15,-3 3 2-15,-5-4 17 0,-3 4 33 0,-1 0-52 16,-3-1-2-16,1 0 2 0,0 4-4 16,0-4 4-16,1 4 18 0,1 2-20 15,-3 0-54-15,-2 0 48 0,-3 0 6 16,-1 2-37-16,-2 6-12 0,0-2 49 16,-4 2 9-16,-3 0-5 0,-3 1-8 15,-4-4-25-15,-8-1-8 0,-1 2 33 0,4-1 4 16,0 2 43-16,3-2-21 15,-8-1-22-15,0 0-6 0,-3-2-31 16,-2-2 17-16,-3 0 20 0,-4 0 38 0,0 0 42 16,0 0 75-16,0 0-22 0,0-2-133 15,0-9-51-15,-4 4-83 0,0-2 15 16,-5-2 1-16,2-3-12 0,-1 2 46 16,-2 3 78-16,-4-2-33 0,2 1-66 0,-1-1 29 15,-4 4 47-15,2-1-59 16,-6-1 41-16,2 4-38 0,-7-1 24 0,3 1 21 15,-9-1 40-15,-4-1 24 16,-6-1-18-16,1 1 24 0,7-4 31 0,6 5-24 16,12 3 69-16,3-3 23 0,-6 1 56 15,2 0-101-15,-4 0 46 0,8 0 74 16,3 2-58-16,1-1-13 0,6 4 18 16,3 0-22-16,0 0-54 0,0 0-75 15,3 0-45-15,4 0-25 0,-1 0-11 0,4 0-34 16,14 0 45-16,7 0 70 15,17 2 140-15,0 6-140 0,-9-1 0 0,-11 1 34 16,-10-2-6-16,-3-2-28 0,2 2 71 16,-2 3-70-16,1 2 52 0,-2 1-53 15,-6-3-48-15,-2 3 47 0,-4 0 1 16,-2 1 0-16,-6 8 3 0,-22 9 70 16,-19 15-23-16,-9 1-23 0,-6 7-24 15,9-4-3-15,12-9-284 0,9-7-262 16,12-9-421-16,4-14-1376 0</inkml:trace>
  <inkml:trace contextRef="#ctx0" brushRef="#br0" timeOffset="10366.2494">10218 6792 2471 0,'0'0'329'16,"0"0"-233"-16,0 0-55 0,0 0-17 0,-117-9 46 15,91 9 24-15,-1-2 15 0,-5 2 66 16,-6 0-11-16,-11 0-51 0,-3 0-60 15,2 0 14-15,1 0-42 0,1 0 31 16,-1 0 10-16,-1 0 4 0,2 0 31 16,3 0-58-16,-1-2-10 0,1-2 1 15,3 0-34-15,1 3 3 0,3-3 0 16,4 2 15-16,6 0-18 0,8-1 3 16,2 1-5-16,3-1 2 0,-2 1-84 15,2-1-109-15,1-1-41 0,3-1-107 0,2 2 10 16,5-1-282-16,4-4-620 0,0 3 102 15</inkml:trace>
  <inkml:trace contextRef="#ctx0" brushRef="#br0" timeOffset="10829.9614">9538 6477 2259 0,'0'0'559'16,"0"0"-516"-16,0 0-37 0,0 0-2 16,0 0 31-16,0 0 82 0,0 0 58 15,0 0-6-15,-108 36-40 0,91-24-54 0,-3-1-11 16,2 2 6-16,-4-1-37 0,1 4 12 16,-4-3 6-16,2 1 11 0,-5 2-57 15,2-2 110-15,3 1-111 0,-5 1-4 16,3-3-7-16,0 0 4 0,-3 2-8 15,0-1 11-15,5-1 19 0,-3 0-17 16,6 0 22-16,0-1-21 0,3 0-2 16,4-3 17-16,3-1-15 0,1-3 21 0,5 0-5 15,4-3 1-15,0-1 13 16,0-1-33-16,0 2-5 0,0-2-28 0,0 0-1 16,0 5-4-16,0-4-1 0,0 5 39 15,2-1 0-15,0 1 0 0,0 2 29 16,3-1 19-16,-1 1-24 0,0 0 10 15,0-2-15-15,5 1 34 0,-3-1-52 16,-1-1 36-16,3 1 17 0,0-2-53 16,4 2 71-16,-2 0-70 0,4 1 34 15,10-1-14-15,10 0 21 0,13-1-10 0,8-1-30 16,5 2-3-16,-4 1-161 16,-3 0-413-16,-1-2-291 0,-14-1-1429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54:17.7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28677 6549 31 0,'0'0'46'16,"0"0"-6"-16,0 0 500 0,0 0-461 15,0 0-40-15,0 0-12 0,0 0 229 16,0 0 18-16,-25-57 147 0,21 51-357 16,2 1-64-16,0 1 0 0,-2 1 157 0,2-3-106 15,0 2 0-15,0-1-13 16,0 3 13-16,0-3 43 0,2 3 155 0,-2-2-78 15,2 4-141-15,0 0-24 0,0-1 31 16,0 1-31-16,0 0 30 0,0-3 0 16,0 3-5-16,0 0 16 0,0-1 0 15,2-1-6-15,6 2 29 0,14-6-70 16,12 2-23-16,17-1 23 0,11 1 0 16,5-3 6-16,-1 5-2 0,-2-3 72 15,0 2-74-15,2-4 27 0,-1 2 5 0,-3-1-5 16,-5-1-1-16,1 1-23 15,-6 2 18-15,-3 1-23 0,-7-4 4 0,-3 4 24 16,-3-2-26-16,-6-2 26 0,-4 2 8 16,-6 1-32-16,-6 0-3 0,-2 0 45 15,5 0-35-15,2 1-7 0,2-4-4 16,1 2 22-16,-1 2-11 0,-2-2-11 16,0 1-4-16,0 1-18 0,-2 3 22 15,3-2-2-15,-2 2-16 0,0 0 18 16,-4 0-2-16,1 0-19 0,-2 0-30 0,-2 0 51 15,-5 0-2-15,-2 0-41 0,-2 2-133 16,-2 1-112-16,-2 6 118 0,-19-1 73 16,-21 8 11-16,-26-1-576 0,3-1-596 15</inkml:trace>
  <inkml:trace contextRef="#ctx0" brushRef="#br0" timeOffset="2528.9148">3655 7475 42 0,'0'0'33'16,"0"0"26"-16,0 0 179 0,0 0 144 15,0 0-176-15,0 0-206 0,0 0 0 16,0 0 21-16,0 0 169 0,-2-29-112 0,0 27-25 16,2 0 5-16,0 0-6 0,0 0-13 15,0 0 32-15,0-2-38 0,0 3-31 16,0-1 2-16,0-2-2 0,0-1 56 16,0 0 27-16,0 1-40 0,2 0 191 15,5 0-166-15,1 1-70 0,5-3-6 16,2 2 6-16,-1-1 51 0,6 3 81 15,-4 0-132-15,6 0-62 0,3 2 55 16,9 0 7-16,11 0-25 0,6 0 18 0,4 0 7 16,0 0 39-16,5-2 10 0,1-1-11 15,9-4 12-15,5-3-13 0,5-1-12 16,3-4 50-16,4 0-69 0,0-5 11 16,5 2-15-16,1-2 52 0,-6 3-48 15,-7 4 55-15,-11 4-41 0,-15 5-20 16,-9 0-47-16,-13 4 47 0,-10 0 6 15,-8 0-1-15,-4 0-5 0,4 0-5 0,-6 0-43 16,2 0 42-16,-3 0-63 0,-1 0 32 16,-1 4 37-16,-3 0 0 0,2 1 2 15,-4 3 35-15,2 5-37 0,-2 0-125 16,0 3-827-16,0-3-289 0</inkml:trace>
  <inkml:trace contextRef="#ctx0" brushRef="#br0" timeOffset="35118.9639">12368 12833 88 0,'0'0'66'0,"0"-3"24"16,0 3-90-16,0 0 0 0,0 0 172 16,0 0 190-16,0 0-119 0,0 0-106 15,0 0-39-15,-2 0-13 0,2 0 25 16,0 0 84-16,0-2 18 0,0 2-46 0,0 0-20 16,0-2-8-16,0 2-26 0,0 0-6 15,0 0-39-15,0 0-13 0,0 0-23 16,0 0-25-16,0 0-2 0,0 0 26 15,0 0-6-15,-2 0 1 0,2 0-19 16,0 0 30-16,0 0 7 0,0 0-14 16,0 0-5-16,0 0 5 0,0 0 1 15,0 0-7-15,0 0 12 0,0 0 6 0,0 0-5 16,0 0-7-16,0 0-23 0,0 0 35 16,0 0-36-16,0 0 24 0,0 0-29 15,0 0-4-15,0 0-24 0,0 0 4 16,-2 0 1-16,2 0 21 0,0 0-2 15,0 0 0-15,0 0-2 0,0 0 4 16,0 0-2-16,0 0 0 0,0 0-19 16,0 0 23-16,0 0 0 0,0 0-2 15,0 0 0-15,0 0 2 0,0 0-2 0,0 0-2 16,0 0 0-16,0 0 0 0,0 0 2 16,0 0-2-16,0 0 1 0,0 0 3 15,0 0 2-15,0 0-2 0,0 0 0 16,0 0-2-16,0 0-2 0,0 0 0 15,0 0 0-15,0 0 0 0,0 0 0 16,0 0-25-16,0 0-1 0,0 0 26 16,0 0 0-16,0 0 2 0,0 0-3 0,0 0-19 15,0 0 18-15,0 0-17 0,0 0 17 16,0 0-18-16,0 0 24 0,0 0-2 16,0 0 0-16,0 0 2 0,0 0 0 15,0 0 0-15,0 0-3 0,0 0-1 16,0 0 4-16,0 0 0 0,0 0 6 15,0 0 17-15,0 0-17 0,0 0 0 16,0 0 0-16,0 0-2 0,0 0-1 16,0 0-3-16,0 0-3 0,0 0-39 15,0 0 7-15,0 0-8 0,0 0-12 0,0 0-17 16,0 0-7-16,0 0 12 0,2 0 36 16,-2 0 31-16,2 0-2 0,0 0-23 15,1 0 25-15,-1 0 0 0,0 0 2 16,0 2-2-16,2-2-61 0,-2 2-51 15,0 1 25-15,2-3 5 0,0 1-90 0,0 1-116 16,4 0-49-16,-2 2-23 16,0 0-192-16,-2-3 228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55:35.0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17703 8342 620 0,'0'0'525'0,"0"0"379"15,0 0-603-15,0 0-59 0,0 0-60 16,0 0-56-16,0 0 32 0,0 0 39 16,0 0-28-16,0 0-92 0,4-31-34 15,-2 23-5-15,0 3-1 0,1-1 199 16,-1 0 26-16,0 3-190 0,-2-3-20 16,2 3 70-16,-2-1-28 0,0-1-64 15,0 4-10-15,0-3 22 0,0 1 4 0,-4 3-46 16,-3 0-19-16,1 0 17 15,-2 0 1-15,-2 0-130 0,-4 0-31 0,0 3-7 16,-8 7 68-16,3 3-30 0,-2 2 105 16,4 0 26-16,3 3-41 0,0-2-67 15,6 1 43-15,6-3-96 0,2 3 111 16,0-2 46-16,0-3-53 0,8-2 56 0,0-3-152 16,6-1 153-16,-2-2 28 0,3-2 102 15,4-2 9-15,-2 0-75 0,7-6 23 16,-6-3 13-16,4-1-69 0,-8-1 61 15,2 1-31-15,-6-2 134 16,-3 1-92-16,-3 0-102 0,-2 1 20 0,-2 0 83 16,0 1-50-16,0-1-18 0,-2 3-15 15,-7 0-5-15,1-1-16 0,-5 1 0 16,4 4 21-16,1-1-4 0,2 4-17 16,-2-2-71-16,0 2-23 0,2 0-10 15,2 0-57-15,0 4-61 0,2 4 79 0,-2 1 25 16,4 1 27-16,-2 1 21 0,2-3 19 15,0-3 11-15,0-1 12 0,2 0 26 16,0-3 2-16,0-1 30 0,0 0-24 16,2 0 73-16,-2 0 34 0,4 0 33 15,2 0 33-15,0-5-29 0,-2-1-40 16,0-1 75-16,0-1-81 0,-1-1-44 16,-1 1 2-16,1 0-59 0,-5 1 0 15,0-1 60-15,0 2-63 0,0 1-31 0,-2-1 27 16,-7 3-56-16,0-2 57 0,3 3-83 15,-2 1 85-15,0 1-71 0,-4 0-106 16,4 0-28-16,-2 3 22 0,-1 5 179 16,2 2-66-16,3-1-16 0,2 3 1 15,4 0 11-15,0-1 48 0,0-2-63 16,2-3-74-16,4-1-17 0,0 2-14 16,3-5 195-16,0 1 43 0,-1 1 33 15,2-3-41-15,4 2-35 0,-4 1-463 0,-2-4-592 16,-2 0-277-16</inkml:trace>
  <inkml:trace contextRef="#ctx0" brushRef="#br0" timeOffset="2112.0798">10504 8369 59 0,'0'0'343'15,"0"0"452"-15,0 0-192 0,0 0-140 16,0 0-110-16,0 0-57 0,0 0-91 16,0 0 51-16,0 0 12 0,-30-37-95 0,30 34-132 15,0 1 25-15,0-2 29 0,0 1-51 16,0 1-44-16,0-3 3 0,-2 3 11 16,2-2 10-16,0 3 0 0,-2-2-5 15,2-2 44-15,-2-1-63 0,0 0 3 16,0-1 13-16,0 2-16 0,0-5-38 15,-3 3 38-15,3-2-39 0,-4 4 38 16,2-1-38-16,-1 0 39 0,1 3-1 0,0 1-28 16,-1 2 24-16,1 0-43 0,2 0-6 15,0 0-43-15,-2 0-40 0,2 0-3 16,-4 5-17-16,-1 4 95 0,0 3-51 16,1 6 73-16,0-2 40 0,4 1-74 15,2 0-2-15,0 1 47 0,4 0-65 16,6-3-12-16,8-2-83 0,1-2 189 15,2-1 116-15,2-3-25 0,3 0-33 16,0-7-17-16,-2 0 18 0,0 0 0 16,-3 0-6-16,1-8 33 0,-6 2-52 0,0-2 45 15,-8 3-12-15,-4-1 60 0,0 1 40 16,-2-3 34-16,0-1-176 0,-2-2-50 16,0 2 50-16,0 1 166 0,0 1-111 15,-6 1-80-15,0 1-43 0,-2-2 19 16,-2 3 5-16,2 4-34 0,-2 0 5 15,-1 0-38-15,-4 0-31 0,0 3-41 16,1 7 78-16,-6 1-1 0,6 0 37 0,-2 0 21 16,6 1 1-16,2-1-68 15,4-1-1-15,-3 1 87 0,5-1 1 0,-3-2 3 16,5-3-87-16,0-1 17 0,0 0 34 16,5-4-28-16,-1 0 40 0,-1 0 24 15,-1 0 77-15,2 0 23 0,0-4-8 16,2-1 4-16,0-3 34 0,4 0-74 0,-2-2 30 15,-4 1-81-15,0-1 103 0,0 2-70 16,-4 0 39-16,0 3 35 0,0-1-108 16,0 1 97-16,0-1-68 0,-2 1-9 15,-4 1 24-15,0 0-48 0,-3 1-67 16,-2 3 9-16,1 0-110 0,-1 0 92 16,-4 3-75-16,5 3 87 0,-1 1 32 15,-2-1-23-15,7-1-2 0,-1-1 57 16,5 1-5-16,2-4-46 0,0-1-22 15,0 0-12-15,0 0 9 0,2 0 35 0,1 0 37 16,-1 0-14-16,0 0 18 0,0 0 76 16,2 0 17-16,3-6 9 0,-1 1-23 15,0-3-2-15,3-1-75 0,-3 0 60 16,0 2-8-16,1-3-27 0,-2 3 11 16,-1-3-36-16,-4 3 84 0,2 2-84 15,0-4 64-15,-2 6 67 0,0-2-77 16,0 2-56-16,0 1 0 0,0 0 0 15,0 2-4-15,-4 0-57 0,4 0-51 16,-4 0-24-16,-1 2 12 0,-4 3 10 0,3 2 18 16,0 1 34-16,-1-1 40 0,3-1-12 15,4-2-11-15,0-3 4 0,0 1-47 16,0-2 41-16,0 0 47 0,0 0 2 16,4 0 4-16,1-2 70 0,1-3 29 15,0-1 8-15,1-1-29 0,-1 0-33 16,-1-1-18-16,-3 3 21 0,0-1 27 0,0 3-81 15,0-1 0-15,-2 2 11 0,0 2 69 16,0 0-6-16,0 0 2 0,0 0-25 16,0 0-46-16,0 0 1 0,-2 0-6 15,0 0-51-15,0 0-21 0,-2 0 0 16,-1 3-25-16,-2 2-27 0,1 2-4 16,0 1 71-16,0 2-16 0,1-1 50 15,3 2-51-15,2-3 9 0,0 0 30 0,0-1 11 16,0 0-40-16,9-4-253 15,-3 3 315-15,4 0 4 0,2-3 16 0,-2 1 55 16,2 0 0-16,2-3-6 0,-2-1-9 16,1 0-58-16,0 0 0 0,-3 0-25 15,-1 0-71-15,-1 0-116 0,-2 0-24 16,3-1 11-16,-2-1-42 0,-3 0 22 16,0 0-27-16,-2 0-364 0,0 0 189 15,0 1 187-15</inkml:trace>
  <inkml:trace contextRef="#ctx0" brushRef="#br0" timeOffset="2280.3325">10637 8325 288 0,'0'0'103'0,"0"0"-100"0,0 0-3 16,0 0 26-16,0 0-19 0,0 0-7 15,0 0-3-15,0 0 3 0,0 0 27 16,0 0 98-16,0 24 13 0,-2-16-138 0,0 0-309 15,0-2-96-15</inkml:trace>
  <inkml:trace contextRef="#ctx0" brushRef="#br0" timeOffset="3844.0423">10425 7635 152 0,'0'0'198'0,"0"0"-146"0,0 0 1 0,0 0 118 16,0 0-59-16,0 0-59 0,0 0-51 16,0 0-2-16,0 0-53 0,0-4-12 15,0 4 19-15,0 0 13 0,0 0-7 16,0 0-32-16,0 0-60 0,0 0-13 16,0 0 52-16</inkml:trace>
  <inkml:trace contextRef="#ctx0" brushRef="#br0" timeOffset="8718.3435">17767 6120 51 0,'0'0'178'15,"0"0"-53"-15,0 0-59 0,0 0 40 16,0 0 124-16,0 0 45 0,0 0-275 0,-4-11-32 16,-1 8 25-16,1 3-98 0,0 0-13 15,0 0 32-15,-1 0-32 0,-1 0 19 16,2 0 0-16,0 5-92 0,0-5 15 16</inkml:trace>
  <inkml:trace contextRef="#ctx0" brushRef="#br0" timeOffset="26442.1831">17383 8402 264 0,'0'-3'105'16,"0"3"198"-16,0 0 307 0,0-2-137 15,0 2-154-15,0 0-167 0,0 0-59 16,0-2-18-16,0 2 0 0,0 0 5 16,0-2-7-16,0 2-6 0,0 0-13 15,0-1-29-15,0 1-1 0,0-2-18 0,0 2 43 16,0 0-2-16,0-2-12 0,0 2-5 16,0 0-26-16,0-2-3 0,0 2 3 15,0 0 2-15,0 0-2 0,0 0-4 16,0 0-29-16,0 0-12 0,0 0-6 15,0 0-20-15,0 0 6 0,0 0-5 16,-2 0-1-16,-1 0-56 0,-1 0-120 16,2 0-131-16,-2 0-84 0,2 2-237 0,0 2 228 15,-3-1 256-15</inkml:trace>
  <inkml:trace contextRef="#ctx0" brushRef="#br0" timeOffset="28190.5074">13671 9206 68 0,'0'0'93'0,"0"0"-93"0,0 0-47 16,0 0 21-16,0 0 26 0,0 0 33 16,0 0 20-16,0 0-7 0,0 0 79 15,0-3 159-15,0 3 5 0,0 0-34 0,0 0-1 16,0 0-27-16,0 0-28 16,0 0-14-16,0 0-20 0,0 0-59 0,0 0-44 15,0 0-24-15,0 0-14 0,0 0-19 16,0 0-5-16,0 0-5 0,0 0 5 15,0 0 3-15,0 0 46 0,0 0 31 16,0 0 24-16,0 0 11 0,0 0 5 16,0 0-14-16,0 0-1 0,0 0 5 15,0 0 8-15,0 0-33 0,0 0-25 16,0 0-27-16,0 0-12 0,0-3-21 16,0 3 0-16,0 0-2 0,0 0-1 0,0 0-24 15,0 0-11-15,0 0 5 0,0 0 5 16,0 0 5-16,0 0 19 0,0 0-18 15,0 0 16-15,0 0-28 0,0 0 12 16,0 0-23-16,0 0-63 0,0 0-63 16,0 0-37-16,0 0-110 0,0 0-204 15,0 0-222-15,0 0-90 0,0 0 484 0</inkml:trace>
  <inkml:trace contextRef="#ctx0" brushRef="#br0" timeOffset="28793.7608">13427 9146 46 0,'0'0'66'0,"0"0"7"0,0 0-67 16,0 0 100-16,0 0 329 0,0 0-231 15,0 0-204-15,0 0-75 0,0 0-76 16,0 0-33-16,2 0-60 0,0 0 52 16</inkml:trace>
  <inkml:trace contextRef="#ctx0" brushRef="#br0" timeOffset="34990.3115">22919 9345 227 0,'0'0'85'0,"0"0"600"0,0 0-164 15,0 0-128-15,0 0-108 16,0 0-60-16,5-6-83 0,-3 5-14 0,-2 1-13 15,2-2-54-15,-2 2-32 0,0 0-27 16,0 0 2-16,0-2 0 0,0 2 19 16,0 0-19-16,0 0 0 0,0 0-2 15,0 0-2-15,0 0-29 0,0 0-1 16,0 0-11-16,0 0-14 0,0 0-24 16,0 0-24-16,0 0-82 0,0 0-466 15,0 4-326-15,0-1 483 0,0-10 199 0</inkml:trace>
  <inkml:trace contextRef="#ctx0" brushRef="#br0" timeOffset="42396.687">11761 9743 90 0,'0'0'139'0,"0"0"-106"0,0 0 125 0,0 0-110 16,0 0-48-16,0 0-26 15,0 0 26-15,0 0 0 0,-3-3 40 0,3 3 78 16,0 0 53-16,0 0 0 0,-2 0 25 16,2 0 26-16,0 0-1 0,0 0-53 15,0 0-28-15,0 0-19 0,-2 0-12 16,2 0-15-16,-2 0-38 0,2 0-6 16,-2 0 6-16,2 0 25 0,0 0-18 15,0 0-15-15,0 0-44 0,0 0-2 0,0 0 1 16,0 0-1-16,0 0 22 0,0 0 18 15,0 0 19-15,0 0 0 0,0 0-1 16,0 0 6-16,0 0-13 0,0 0-53 16,0 0-26-16,0 0-9 0,0 0 0 15,0 0-2-15,0 0-11 0,0 0-13 16,0 0-12-16,0 0-30 0,0 0-40 16,0 0-101-16,0 0-11 0,0 0 30 0,-2 0-14 15,2 0-35-15,0 3-54 16,-2-3 65-16,2 0 72 0,0 0 39 0,0 0 34 15,0 0 23-15</inkml:trace>
  <inkml:trace contextRef="#ctx0" brushRef="#br0" timeOffset="44167.266">17860 8222 391 0,'0'0'678'16,"0"0"-548"-16,0 0-45 0,0 0-19 0,0 0-66 16,0 0-79-16,0 0-25 15,0 0-1-15,0 0 0 0,-4-6-20 0,4 6 0 16,0 0 14-16,0 0 51 0,0 0 60 16,2 0 250-16,-2 0 65 0,0 0-93 15,0 0-46-15,0 0-54 0,0 0-31 16,0 0-39-16,0 0-52 0,0 0-65 15,0 3-32-15,-4 6 97 0,2 2 7 16,-4 4-7-16,-1 3-316 0,3-4-484 16,-3 7 307-16</inkml:trace>
  <inkml:trace contextRef="#ctx0" brushRef="#br0" timeOffset="73702.6194">10766 8361 145 0,'0'0'0'0</inkml:trace>
  <inkml:trace contextRef="#ctx0" brushRef="#br0" timeOffset="74845.8175">17723 8365 88 0,'0'0'125'0,"0"0"-59"0,0 0-20 0,0 0 47 16,0 0 72-16,0 0-38 0,0 0-127 16,0 0-119-16,0 0 14 0,0 0 46 15,0 0 12-15,0 0-5 0,0 0-1 16,0 0-6-16,0 0-21 0,0 0-19 16,0 0 62-16</inkml:trace>
  <inkml:trace contextRef="#ctx0" brushRef="#br0" timeOffset="76468.1109">10423 8575 11 0,'0'0'0'0,"0"0"-11"15,0 0 11-15,0 0 0 16,0 0 0-16,0 0 0 0,0 0 0 0,0 0 0 16</inkml:trace>
  <inkml:trace contextRef="#ctx0" brushRef="#br0" timeOffset="85360.9526">25106 4996 205 0,'0'0'118'0,"0"0"172"0,0 0 78 0,-4-47-198 16,2 33 447-16,0-1-464 0,2-1 102 16,-2 1-62-16,2 2-112 0,0 0 61 15,0 0-51-15,0 1 24 0,0 0-54 16,0 1 80-16,0 3-77 0,0 0-34 15,0 1 46-15,0 3-48 0,0 0-28 0,0 2-38 16,0 2 36-16,-4 0 2 16,-1 0-29-16,-2 0-12 0,1 0 6 0,0 0-36 15,-5 0-40-15,-6 0-17 0,-4 0 7 16,-11 11 85-16,-14 8-44 0,-5 8 1 16,-7 10 79-16,5 7 0 0,1 4-37 15,-2 5 12-15,5 4 25 0,3 3-144 16,5 3 88-16,11-5 56 0,10 0 113 15,6-4-113-15,10-4-5 0,4-1 5 16,0-6 125-16,10-4 0 0,10-5-123 16,4 1 0-16,7-3 40 0,9-7-40 0,12-1 65 15,7-7-24-15,9-8 54 16,4-9-12-16,4 0 38 0,0-11 6 0,1-11-76 16,-5 0 37-16,-5-5-33 0,-6-6 27 15,-10 1 48-15,-8-4-24 0,-12-3-54 16,-5 1 40-16,-7-6 124 0,-6-2-213 15,-5-1 173-15,-8-5-117 0,-2 4-61 16,-20 2-53-16,-5-1 53 0,-13 4-58 0,-5 4 53 16,-8 0-48-16,0 8-84 0,-4 4-41 15,1 5-41-15,1 7 93 0,7 2 25 16,2 5 38-16,13 3-50 0,7 5-52 16,10 0-31-16,2 0-96 0,6 10-313 15,6 0-277-15,0 2-86 0</inkml:trace>
  <inkml:trace contextRef="#ctx0" brushRef="#br0" timeOffset="86036.853">25085 4878 178 0,'0'0'46'0,"0"0"-46"16,0 0-37-16,0 0 37 0,0 0-2 15,0 0 8-15,0 0-6 0,0 0 86 16,0 0-13-16,112-54-47 0,-92 51 66 16,-4-1-32-16,4 2-8 0,-4-2 27 15,0 2 22-15,0 0-101 0,-3 2-4 16,4 0-29-16,0 0 7 0,1 0 26 0,8 0 46 15,13 0 26-15,9 2 46 0,14 4 92 16,5 0-1-16,-2-4-41 0,7-1-58 16,5-1 122-16,7 0-169 0,7 0 33 15,8 0-71-15,0-1 333 0,7-1-136 16,-8-4-107-16,0 2-84 0,-9 0 5 16,-9 1 1-16,-5 1 4 0,-5-3-11 15,-7 4-7-15,3-5 6 0,-1 4 24 0,-4-2-53 16,-1 2-33-16,-1 0 31 0,1-1-2 15,-2 3-4-15,2-2 8 0,-1 2 0 16,-2 0 4-16,7 0 2 0,0 0-6 16,2 0 0-16,4 0-47 0,-2 0 24 15,-1 0 21-15,2 5 2 0,-5-1 23 16,-3 0-23-16,-1 4-70 0,-8-5 40 16,-1 2 30-16,-1 0 26 0,-8-2-26 15,1 0 0-15,-3-1 17 0,-2-2-15 16,-2 0 39-16,-3 0-35 0,4 0 35 15,1 0-5-15,2-2-32 0,5-2 48 0,6-2-28 16,2 0 11-16,4-1-33 0,7-3-2 16,0 5 47-16,-1-1-24 0,1 1 5 15,-1-2-28-15,2 1-25 0,-9 2 25 16,-2-2 46-16,-13 5-41 0,-15 1-1 16,-8 0-4-16,-10 0-34 0,1 0 28 15,-3 0 3-15,-1 0 3 0,-3 0-23 16,-2 0 17-16,0 0-52 0,0 0-65 0,-2 7-6 15,-9 0 125-15,-10 10-288 0,-13 3-68 16,2-1-800-16,-7-7 109 0</inkml:trace>
  <inkml:trace contextRef="#ctx0" brushRef="#br0" timeOffset="87313.9511">24904 5728 117 0,'0'0'197'0,"0"0"-51"0,0 0 12 15,0 0-53-15,0 0-53 0,0 0-19 16,0 0 53-16,0 0 58 0,0 0-79 16,0 0-6-16,123-26 46 0,-78 23-27 15,9 3 71-15,1-2-116 0,-3 2 44 16,4 0 46-16,-3 0 44 0,-3 0-163 16,4 0 74-16,-5 0-78 0,-1 0 0 0,-3 0 155 15,-1 0-155-15,-3 0-51 0,1 0 51 16,3 0 45-16,4-2 81 0,2 2-27 15,4-2-18-15,1 1-81 0,0-3 2 16,2 4 67-16,1 0 156 0,3-2-225 16,1 2 43-16,1 0-33 0,0 0-8 15,0 0 81-15,-7 0-83 0,-2 0-37 16,-8 2 37-16,-7 2 89 0,-8-1-89 0,-11 1-41 16,-3-1 41-16,-6-1 12 15,2 1-12-15,6 1-84 0,-1 0 44 0,5 2 40 16,1-5 6-16,0 3 18 0,3 0 31 15,4 0-49-15,2-2 23 0,11-2 12 16,3 2-41-16,1-1 24 0,0-1-24 16,-5 0 0-16,10 0 4 0,-4 0 7 15,-1 0 19-15,-2 0 17 0,-5 0-6 16,1 0-6-16,-2 0-35 0,-3 0-76 0,2 0 76 16,1 2 4-16,-4 0 43 0,-1-2-41 15,2 0-6-15,-4 0 0 0,-1 0 29 16,1 0-25-16,2 0-2 0,2-2 44 15,0-3 0-15,3 3 21 0,-1-4-39 16,0 4-24-16,3 0-2 0,-3 0 2 16,-4 2 1-16,-7 0-5 0,-5 0 0 15,-7 0-84-15,0 0 84 0,2 0 22 0,2 4-20 16,2 0 0-16,1 0-2 0,-2-2 0 16,-4 1 0-16,-1-1 23 0,0 2 11 15,-2-4-34-15,0 2-23 0,0-2 23 16,-1 0 24-16,6 0-24 0,-1 0 0 15,6 0 0-15,8 0 4 0,9 0-9 16,4 0 6-16,-1-2-2 0,-5 2 2 16,-4-4 56-16,-1 4-55 0,1 0 2 0,-9-2 1 15,-4 2-1-15,-6 0-4 16,1 0 28-16,-2-1-24 0,4-1 0 0,-4 2 18 16,-2 0-22-16,-4 0 2 0,-4-2 32 15,0 2 20-15,-1-2-17 0,-1 2-15 16,0-4-17-16,5 4 1 0,-1-4-6 15,5 2 0-15,-1 1-33 0,6-1 7 16,0 2-1-16,2 0-6 0,1 0-21 16,-2 0 32-16,-4 0-279 0,-2 2-273 15,-6 5-375-15,-5-3-367 0</inkml:trace>
  <inkml:trace contextRef="#ctx0" brushRef="#br0" timeOffset="88133.3362">29263 4761 13 0,'0'0'79'0,"0"0"53"0,0 0-66 16,0 0 145-16,0 0-46 0,0 0 85 15,0 0 25-15,0 0 140 0,0 0-202 0,0 0-213 16,32-56 0-16,-28 51 249 0,0 1-129 16,0 0-95-16,3 0 37 0,-3 1-5 15,-2 1 49-15,3 0 72 0,-1 2-69 16,0 0-109-16,3 0-24 0,1 0-146 15,2 0 27-15,2 2-51 0,0 10 4 16,4 5 107-16,6 7 83 0,2 13-6 16,1 2-90-16,-4 4 96 0,-4-2 2 0,-2-6 75 15,-2 2-43-15,-1-7-34 16,-3 1-2-16,-2-9 2 0,-3-2 0 0,0-5 38 16,-4-2-38-16,2 3-85 0,-2 1 85 15,0 1 45-15,0 2-45 0,0-3-39 16,0 0 14-16,0 4 50 0,-4 4 1 15,-2-1-20-15,-1 0 83 0,0 5-44 16,-1 2 12-16,0 3 50 0,0 4-63 16,-4-1-38-16,2-5 19 0,0-9 13 0,1-3 24 15,0-3-18-15,-1-2-19 0,-5 3 37 16,-7 3-26-16,-12 6-32 0,-8-1 148 16,-7 3 158-16,1-5-192 0,3-4-118 15,1-2 0-15,-4 1 0 0,0-6-141 16,-1-3-558-16,11-6-706 0,2-4 505 0</inkml:trace>
  <inkml:trace contextRef="#ctx0" brushRef="#br0" timeOffset="89041.1438">25007 5755 51 0,'0'0'1072'16,"0"0"-752"-16,0 0-256 0,0 0-38 15,0 0 110-15,0 0 44 0,0 0 126 0,0 0-50 16,0 0-114-16,0 0-32 15,80-104 11-15,-73 93 63 0,-3 3-31 0,-2 3-49 16,0-1 82-16,-2 6-103 0,0-1-29 16,0 1-54-16,0 0-17 0,0 0-81 15,0 1-88-15,-2 5-104 0,2 7-114 16,0 6 293-16,0 14 17 0,0 13 94 16,0 5 2-16,0 5 50 0,0-6-52 15,0-9 0-15,4 0 42 0,-2-9 26 0,2-9 12 16,-2-5 5-16,0-3-12 15,0-1-25-15,0 3-30 0,4-2-18 0,-4-2-435 16,0-4-82-16,-2-3-425 0,0-3 79 16</inkml:trace>
  <inkml:trace contextRef="#ctx0" brushRef="#br0" timeOffset="89272.9829">25352 5680 352 0,'0'0'1069'0,"0"0"-1069"0,0 0-287 15,-27 99 287-15,14-49 52 0,2-4 157 16,7-5-19-16,4-6-186 0,0 0 44 16,0-2-10-16,0-2-38 0,0 1 52 15,0-8 38-15,0-5-52 0,0-5-6 16,2-3 108-16,0 3-135 0,3-1-5 0,1 1-102 15,-2-2-688-15,5-10-130 0</inkml:trace>
  <inkml:trace contextRef="#ctx0" brushRef="#br0" timeOffset="89492.2233">25690 5709 2855 0,'0'0'0'0,"0"0"-164"16,0 0-231-16,0 0 213 0,-13 120 150 16,13-75 32-16,0-3 70 0,0-2-44 15,0-1-1-15,4 2 0 0,3 1 0 16,-1-2 56-16,3-6-38 0,-3-5 88 16,-2-7-70-16,0-8-54 0,3-4-7 15,-2 1-500-15,1-3-84 0,0-1-464 16</inkml:trace>
  <inkml:trace contextRef="#ctx0" brushRef="#br0" timeOffset="89682.4285">25983 5785 2319 0,'0'0'254'0,"0"0"-254"16,0 0-505-16,0 0 384 0,-26 118 121 0,22-79 0 15,0-1 6-15,4-7 77 0,0 1-83 16,0 1 6-16,0-5 115 0,0-3-121 16,4-5-114-16,-2-7-451 0,0-7-470 15</inkml:trace>
  <inkml:trace contextRef="#ctx0" brushRef="#br0" timeOffset="89916.3573">26293 5755 1606 0,'0'0'1168'16,"0"0"-1168"-16,0 0-405 0,-26 109 280 16,18-53 125-16,2-1 75 0,4-2-50 15,2-7 50-15,0 2-71 0,4-2-4 16,6-2 50-16,1-5-19 0,2-4 43 0,-3-10-70 15,-1-10 135-15,-1-2-78 16,3-2-61-16,2-3-606 0,-1-1-216 0,-1-6-288 16</inkml:trace>
  <inkml:trace contextRef="#ctx0" brushRef="#br0" timeOffset="90136.7044">26620 5828 411 0,'0'0'250'0,"0"0"-217"15,-45 104 145-15,26-52 130 0,6-6 101 16,5-6-377-16,2 1-51 0,2-7 90 16,-1-2-71-16,5-1 33 0,0-7 44 15,0-5-51-15,0-4-26 0,7-8-149 16,3-2-679-16,-4 1-4 0</inkml:trace>
  <inkml:trace contextRef="#ctx0" brushRef="#br0" timeOffset="90345.0829">26858 5829 2201 0,'0'0'0'15,"0"0"-121"-15,-20 124 109 0,18-75 12 16,-2-1 0-16,4-5-64 0,0 1 64 16,0-4 0-16,2-1 2 0,4-6 157 15,1-5-84-15,0-8-71 0,1-6 71 16,0-3 12-16,0 1-87 0,8-3-428 0,-2-5-739 16,-3-1 356-16</inkml:trace>
  <inkml:trace contextRef="#ctx0" brushRef="#br0" timeOffset="90549.8948">27269 5739 2423 0,'0'0'610'16,"0"0"-610"-16,0 0-431 0,-22 100 283 0,10-47 148 15,2 4 124-15,6-4-94 0,4-5 18 16,0-2-23-16,0 3 48 0,2-6-69 15,8-2 38-15,4-4 36 0,-2-11-74 16,-2-7-4-16,-3-6-66 0,0-5-676 16,-3-1-666-16,-2-3 742 0</inkml:trace>
  <inkml:trace contextRef="#ctx0" brushRef="#br0" timeOffset="90893.1022">27104 6137 2157 0,'0'0'623'0,"0"0"-623"0,0 0-534 16,0 0 320-16,0 0 39 0,0 0 175 15,0 0 172-15,0 0-89 0,0 0 99 16,0 0-70-16,0 0-80 0,113 103 5 16,-105-94-6-16,-2-7 0 0,-2 3 60 15,-2-5 55-15,0 0 80 0,0 0 153 0,2 0 127 16,-2 0-24-16,0-7-151 0,4-4-73 16,4-2-229-16,1-9-29 0,4 0 0 15,2-5-58-15,4-5 58 0,6-6-105 16,3 1 101-16,0 1-514 0,-9 5-364 15,-10 9-1420-15,-9 0 1186 0</inkml:trace>
  <inkml:trace contextRef="#ctx0" brushRef="#br0" timeOffset="91337.2613">26692 6050 554 0,'0'0'0'16,"0"0"-53"-16,0 0 53 0,0 0 316 0,0 0-60 16,0 0-54-16,0 0 194 0,85 114-146 15,-75-101-97-15,-1 1-153 0,0-7 57 16,-3-2-19-16,-2 0-13 0,1-5 44 15,-3 0 290-15,0 0 148 0,0-5 5 16,4-3-2-16,5-10-276 0,4-9-103 16,1-7-131-16,0-3 37 0,-2 3-37 0,-1 6-83 15,2 1 34-15,-4 3 48 0,-3 4-591 16,-2 5-385-16,-4 7-1072 0,0-10 1247 0</inkml:trace>
  <inkml:trace contextRef="#ctx0" brushRef="#br0" timeOffset="91728.7808">26509 6063 898 0,'0'0'1121'15,"0"0"-607"-15,0 0-308 0,0 0-139 0,0 0-67 16,0 0-101-16,0 0-256 0,0 0 4 16,0 0 72-16,0 0 139 0,16 13 142 15,-10-5 0-15,0-1 77 0,0 2 91 16,1 0-72-16,-3-5 50 0,0-1 87 15,1-1 16-15,-3-2-42 0,0 0-34 16,0 0 15-16,0 0 1 0,0 0-31 16,0 0-7-16,1 0 14 0,3 0-2 15,0-5-35-15,7 1-23 0,6-6 7 16,3-2-80-16,0-1-32 0,2-4-27 0,-3-1-277 16,3-4-486-16,-10 2-1433 0,-3-14 1255 0</inkml:trace>
  <inkml:trace contextRef="#ctx0" brushRef="#br0" timeOffset="92172.9108">25949 6128 462 0,'0'0'1415'0,"0"0"-1035"16,0 0-380-16,0 0-368 0,0 0-37 0,0 0 40 15,0 0 149-15,0 0 176 0,0 0 40 16,0 0 197-16,6 63-8 0,-2-46 0 16,3 0 135-16,-2-4-235 0,-1-2-38 15,0-1 13-15,2-3-60 0,-2-4 72 16,0-1 151-16,-2-2 59 0,0 0-25 16,6 0 22-16,-4 0 25 0,2 0 47 15,2-5 14-15,5-5-116 0,2-4-106 16,4-1-126-16,0-2 50 0,0-2-66 15,3-2 40-15,-2 0-41 0,2-3-8 0,1 3-71 16,1 1-445-16,2-1-406 0,-6 3-13 16,-7 7-1093-16</inkml:trace>
  <inkml:trace contextRef="#ctx0" brushRef="#br0" timeOffset="92822.7">28338 5809 411 0,'0'0'389'0,"0"0"36"0,0 0 140 15,0 0-292-15,0 0-77 0,0 0 139 16,0 0-68-16,0 0-109 0,0 0 46 15,0 0-13-15,-41-30 201 0,41 29-55 0,0 1-134 16,0 0-82-16,0 0-67 0,0 0-41 16,0 0-13-16,0 0-38 0,0 0-89 15,0 0-70-15,0 4-88 0,0 10-35 16,0 12 196-16,0 14 118 0,0 8-32 16,0 0 37-16,0-4-20 0,-2-10 21 15,2 0 0-15,-2-5 0 0,2-4-4 16,0-8 4-16,-2-4 28 0,2-3-5 0,0 1-19 15,0-1 18-15,0 3 16 16,0-6-16-16,-2 4 37 0,2-4 27 0,0-1-32 16,0-1-54-16,-2 1-411 0,2-2 5 15,-2-2-275-15,-3-2-120 0,3 0-196 16</inkml:trace>
  <inkml:trace contextRef="#ctx0" brushRef="#br0" timeOffset="93115.4451">28031 6091 563 0,'0'0'2452'0,"0"0"-2039"0,0 0-413 15,0 0-278-15,0 0-27 0,0 0 13 16,0 0 175-16,0 0 117 0,0 0 312 0,0 0-191 16,45 66 66-16,-28-52-47 15,-2 0-49-15,0-3-1 0,0-2-51 16,-3 2 103-16,-1-6 9 0,0-1-27 0,-3 0 39 15,1-2-19-15,-3-1-26 16,-2-1-15-16,1 0-17 0,-3 0-10 0,0 0-18 16,-2 0 13-16,2 0 1 0,2 0 2 15,5-1-28-15,5-9-15 0,16-3-5 16,8-10 6-16,5 2-31 0,-1-4-1 16,-1 2-143-16,-5-2-19 0,-6 4-154 15,-10 1-491-15,-4 8-1287 0,-4-7 741 0</inkml:trace>
  <inkml:trace contextRef="#ctx0" brushRef="#br0" timeOffset="93789.2959">28888 5799 1114 0,'0'0'1145'0,"0"0"-677"0,0 0-270 16,0 0-21-16,0 0-6 0,0 0-114 15,0 0-57-15,0 0-147 0,0 0-40 16,0 0-70-16,2 10-55 0,2 6 269 16,0 13 43-16,2 12 74 0,0 4 13 15,1 1 41-15,0-2 17 0,-3-4-143 16,2-1 0-16,2-6 45 0,1 0-24 16,-3-10-23-16,1-1 24 0,-3-8 17 15,2-2-12-15,-1 1 0 0,-1 1-5 0,2-3 46 16,-4 0-66-16,0-2 60 0,0-9-7 15,-2 5-1-15,0-3 23 0,0-2 28 16,0 0-104-16,-4 0 67 0,-2-7-70 16,-5-4-148-16,1-2-106 0,-3-1 89 15,0-6-37-15,-1 1 135 0,0 0-302 16,2 2 294-16,2 3 75 0,-2 1 100 0,6 6 177 16,0 0-64-16,2 2-49 0,2 5 124 15,2 0-82-15,0 0-23 0,0 0-183 16,0 0-91-16,0 0-111 0,0 5-76 15,0 4 155-15,2 6 70 0,2 2 53 16,2 2 0-16,0 0 82 0,4 1-41 16,0-3 109-16,0 1-82 0,3-5 17 15,0 1 118-15,0-6 14 0,-1-1-44 16,1-1-52-16,0-4 32 0,-3 0-50 16,1 0 1-16,-2-2-41 0,-3 0 37 0,-2 0 17 15,2 0 30-15,1-6-14 16,0-4-15-16,1-3-45 0,2-4-23 0,-1 0-50 15,-1-7-47-15,1 4-62 0,-1-3-229 16,-3 0-295-16,-3 0-488 0,-2 6-1601 16</inkml:trace>
  <inkml:trace contextRef="#ctx0" brushRef="#br0" timeOffset="94629.662">27906 5888 158 0,'0'0'337'0,"0"0"11"0,0 0 189 16,0 0-72-16,0 0-261 0,0 0 104 16,0 0 42-16,0 0-169 0,-26-97-46 15,24 91 23-15,0 3-130 0,0-1 51 16,2 2 63-16,-2 2-87 0,2 0-55 16,-2 0-151-16,2 0-136 0,-2 9-193 0,0 9 139 15,0 8 341-15,0 15 37 0,0 9 13 16,2-4 81-16,-2 3 65 0,2-7-50 15,0-3-9-15,-2 0-113 0,2-6 5 16,0-10-27-16,0-2 22 0,-2-8-1 16,2-2 1-16,0 2 40 0,0 4-17 15,0-1-43-15,0-1 2 0,0-1 28 16,0-3-34-16,0-1 96 0,0 1-72 16,0-1-20-16,0-5 54 0,0 3 32 15,0-2-31-15,0-2-59 0,0-4-228 0,0 0 34 16,-2 0 183-16,-3 0-19 0,-4-6 30 15,1-7-657-15,-3-3-201 0,-1-1 285 16,1-3 415-16,-2-2 125 0,1 3-125 16,-2 2 158-16,4 2 479 0,2 1-120 15,0 9 193-15,3-4-62 0,3 9-44 16,2 0-230-16,0 0-125 0,0 0-46 16,0 0-45-16,0 0-124 0,0 0-169 0,2 10-120 15,3 4 307-15,1 3 106 0,0 5 88 16,4-2 29-16,2-2 34 0,0 2-90 15,0-5 35-15,2-1 98 0,-2-2 97 16,-1-7-83-16,-1-1 55 0,-6-2-86 16,1 0-62-16,-1-2-19 0,-1 0 16 15,-1 0 17-15,0 0 22 0,0 0 35 0,0 0-9 16,2-6-24-16,2-3-80 0,2-4-37 16,6-5-36-16,0-5-36 0,6-8 33 15,5-3-17-15,-4-5-310 0,-4 5-186 16,-11 0-478-16,-6 8-1769 0</inkml:trace>
  <inkml:trace contextRef="#ctx0" brushRef="#br0" timeOffset="95640.3139">25556 6135 200 0,'0'0'514'0,"0"0"17"15,0 0-258-15,0 0 94 0,0 0 88 16,0 0-104-16,0 0-146 0,0 0-176 15,0 0 171-15,0 0-29 0,-2-31-2 16,2 31-2-16,-2-1-29 0,2-3-11 0,-2 1-11 16,0 3-49-16,2-3-47 0,0 1 23 15,0 2 43-15,0 0-86 16,0 0-64-16,-2 0-89 0,2 0-96 0,0 0-29 16,0 0-26-16,4 8-16 0,9 4 320 15,2 1 29-15,1 2-27 0,6 3 51 16,-4 2-53-16,0 1-6 0,-1-2 6 15,-2 0 29-15,-5-4 13 0,-1-3-39 0,-3-4-3 16,-2-2 4-16,-4-5-2 0,2 3 39 16,-2-4 99-16,0 0 97 0,0 0 116 15,2 0-19-15,-2 0-53 0,0 0-68 16,2-2-42-16,3-1-24 0,0-5-36 16,1-3-111-16,0-5-33 0,6-6-81 15,8-7 76-15,-1 4-43 0,2 1-1 16,2 0-12-16,-1 6-378 0,-1-4-530 15,0 7-566-15,-6-7 73 0</inkml:trace>
  <inkml:trace contextRef="#ctx0" brushRef="#br0" timeOffset="100450.3106">10734 8366 688 0,'0'0'746'16,"0"0"-193"-16,0 0-407 0,0 0 105 16,0 0-78-16,0 0-15 0,-11-34-1 0,9 31-98 15,-1-1-18-15,3 2-41 16,-2 2-2-16,2 0-45 0,0 0 18 0,-2 0 0 15,2 0-14-15,-2 0-11 0,2 0-19 16,0 0-30-16,0 0-58 0,0 0-44 16,0 0-23-16,0 2-112 0,2 4 133 15,7-1 162-15,2 3-216 0,1-1-139 16,-2-1-42-16</inkml:trace>
  <inkml:trace contextRef="#ctx0" brushRef="#br0" timeOffset="101407.9892">17750 8386 1160 0,'0'0'674'16,"0"0"-451"-16,0 0-210 0,0 0-13 15,0 0-32-15,0 0 28 0,0 0-92 0,0 0 96 16,0 0-32-16,0 0 13 0,-27-4 19 16,27 4 2-16,0 0-2 0,0 0-4 15,0 0-34-15,0 0 0 0,0 0-14 16,0 0-12-16,0 0-85 0,0 0-91 15,0 0-67-15,0 0-107 0,0 0 58 16,0 0 129-16</inkml:trace>
  <inkml:trace contextRef="#ctx0" brushRef="#br0" timeOffset="126858.0723">10447 8275 90 0,'0'-1'172'16,"0"-1"-80"-16,-2-3-19 0,0 3 177 16,2 1-86-16,-5-3-19 0,5 1-73 15,-2 3 78-15,0-3 98 0,0 1-67 16,0-2-143-16,0 2 46 0,-1 1 127 16,1-1-58-16,-2-1-65 0,2 3-51 0,0-1 1 15,0 1-34-15,-2 0 77 0,2 0 19 16,0 0-44-16,-3 0-1 0,3 0-25 15,-1 0-28-15,1 0 0 0,2 0 2 16,-2 0-4-16,2 0-4 0,0 0 2 16,0 0 2-16,0 0 36 0,0 0 1 15,0 0 5-15,0 0 13 0,0-2 18 16,0 2 44-16,0-2-29 0,0-2-15 16,0 2-73-16,0-1-6 0,0-1 6 15,0 0 75-15,0 0-9 0,2 1-66 0,-2-2-29 16,0 2 26-16,0 0 3 0,0 3-2 15,0 0 2-15,2 0-68 0,-2 0-38 16,0 0-35-16,0 0-63 0,3 0-28 16,2 0-42-16,-1 0 205 0,2 6-27 15,2-1 96-15,1 6-2 0,1-2 7 16,1 0 20-16,-2-1-25 0,-1 1 0 16,0-1 19-16,3 1-19 0,-4-2-32 0,-1 1 32 15,0-3 7-15,0 4-7 16,1-6-5-16,-2 1-77 0,-1-1 56 0,0-1 26 15,-2 1-4-15,-2-1 0 0,2-2 4 16,-2 3 0-16,0-1 31 0,0-2 20 16,0 2-23-16,0-2-28 0,0 2-4 15,0 1-22-15,0 0 24 0,0 2 2 16,0-1 51-16,0 1-51 0,0 3 0 16,0-4-34-16,0 1 34 0,2 0 77 15,-2-2-37-15,0-1-40 0,2 3 0 0,-2-4 6 16,0 1 32-16,0 0-38 0,0 0-25 15,2 0 25-15,-2 0 0 0,0-1 50 16,2 1 12-16,-2 2-58 0,0 0-4 16,0-2-2-16,0 3-46 0,0-4 48 15,0 0 44-15,0 4 0 0,0-3 12 16,0-1-52-16,0 1-4 0,0-2-4 0,0 0 4 16,0 2 4-16,0-2 46 0,0 0 18 15,0 0 30-15,0 0-7 0,0 0 30 16,0 0 4-16,0 0 10 0,0 0-2 15,0 0 20-15,0 0-4 0,0 0 34 16,0 0 3-16,-2 0-7 0,-2-4-93 16,0-4-86-16,-2 1 39 0,-3-3-43 15,2-3 4-15,1 2-9 0,4-3-15 16,0 3 9-16,2 0 12 0,0 1-59 16,2-2-76-16,6 2-72 0,8-4 27 0,-2-1 63 15,3 3 58-15,-2 2 23 0,0 3-29 16,-2 5-35-16,-4 2 33 0,-5 0 5 15,0 0 7-15,0 0-13 0,-2 0 24 16,-2 2 10-16,0 1-48 0,0 1 73 16,0-2 12-16,0 1 61 0,0-3-7 15,-2 3-48-15,0-1 0 0,0 0 25 16,0-2 27-16,0 1 19 0,2-1 23 0,0 0-19 16,0 0-30-16,0 0 0 0,0 0 0 15,-2 0-47-15,-3 2-4 16,-1-2-4-16,-5 3-41 0,-2-1 13 0,1 1 30 15,-8 3 0-15,4-2 2 0,-4 1 6 16,4-1 16-16,-2-2-5 0,8 0 17 16,1-2 34-16,5 2-46 0,2-2-22 15,0 0-4-15,2 0 3 0,0 0-45 16,0 0-61-16,2 0-65 0,4 0-34 16,5 0-48-16,4 0 145 0,4 7 109 15,13-1-2-15,8 1 20 0,5 2-18 0,-9-3 12 16,-6-1-12-16,-13 1-62 15,-3-1 13-15,4 1 24 0,-4 2 0 0,4 0 18 16,-6 1-24-16,-2-3 29 0,-3-1 0 16,0 1-2-16,-3-3 4 0,-4-2 2 15,0 1 67-15,0-2 61 0,0 0 83 16,0 0 60-16,0 0-19 0,0 2-36 16,0-2-13-16,0 0 10 0,0 0-4 0,0 0-29 15,0 0-43-15,-2 0-50 16,-5-5-89-16,3-2-19 0,-5 2 15 0,3-3-25 15,-2-1-9-15,-6 0 36 0,2-2 2 16,0 2-27-16,-6 0 27 0,-1 1-76 16,0 1 17-16,-2-2 59 0,1 1 0 15,2 3-71-15,-2-1 69 0,6 3-54 16,1-1 55-16,-2 0 2 0,2 2-49 16,5 2 34-16,0-2-53 0,-2 2 8 0,4 0 54 15,0 0 1-15,2 0-1 0,-2 0-36 16,4 0 38-16,0 0-2 0,-1 0 0 15,1 0-31-15,-2 0-5 0,-1 0-10 16,-1 0-17-16,0 6 9 0,-3-3 59 16,3 3-37-16,2 0 37 0,-3-1-49 15,1 3 6-15,-3 1-67 0,3 3-14 16,2 2-106-16,2-2-158 0,2 3-120 0,0-2-88 16,0-2-391-16,6-3 413 15</inkml:trace>
  <inkml:trace contextRef="#ctx0" brushRef="#br0" timeOffset="127026.0484">10581 8433 716 0,'0'0'577'0,"0"0"-182"0,0 0-145 0,0 0-167 16,0 0-70-16,0 0-13 0,0 0-179 15,0 0-136-15,0 0-298 0,-13 8 20 16</inkml:trace>
  <inkml:trace contextRef="#ctx0" brushRef="#br0" timeOffset="131605.2735">17542 8344 273 0,'0'0'874'0,"0"0"-15"15,0 0-581-15,0 0-235 0,0 0-43 0,0 0-74 16,0 0 17-16,0 0-50 0,0 0-116 16,0 0-339-16,-85-15-232 0,73 15 284 15</inkml:trace>
  <inkml:trace contextRef="#ctx0" brushRef="#br0" timeOffset="140326.5126">16679 8432 2211 0,'0'0'716'0,"0"0"-528"15,0 0 68-15,-14-21-122 0,12 20-113 16,0-2 44-16,0 1 42 0,2 0-59 16,0 1-28-16,0 1 37 0,0 0-17 15,0 0-19-15,0 0-18 0,0 0-3 16,0 0-25-16,0 0-11 0,0-3 16 0,0 3 16 15,0 0 4-15,0 0 19 0,0-2 17 16,0 2-1-16,0 0-14 0,0 0-1 16,0 0-15-16,0 0 21 0,0 0-25 15,0 0 3-15,0 0-4 0,0 0-2 16,0 0-18-16,0 0 15 0,0 0-16 16,0 0-9-16,0 0-21 0,0 0 0 0,0 0 5 15,0 0 8-15,0 0-5 0,0 0 6 16,0 0-1-16,0 0 33 0,0 0-22 15,0 0 25-15,0 0 2 0,0 0 4 16,0 0-1-16,0 0 3 0,0 0 26 16,0 0-11-16,0 0-19 0,0 0 0 15,0 0 0-15,0 0 1 0,0 0 1 16,0 0 17-16,0 0-15 0,0 0 26 16,0 0-10-16,0 0 9 0,0 0 10 15,0 0 10-15,0 0-25 0,0 0-21 0,0 0 0 16,0 0-5-16,0 0-19 0,0 0 14 15,0 0-26-15,0 0 6 0,0 0-16 16,0 0 4-16,0 0 0 0,0 0-12 16,0 0-26-16,-2 0-73 0,2 0-247 15,-2 2-279-15,-2 4-265 0,-3 4 199 16,-2-5 219-16,33-28 385 0</inkml:trace>
  <inkml:trace contextRef="#ctx0" brushRef="#br0" timeOffset="141258.2115">13770 9174 44 0,'0'0'290'16,"0"0"381"-16,0 0-396 0,0 0-138 0,0 0-47 15,0 0-90-15,0 0-71 0,0 0-85 16,0 0-388-16,0 0 43 0</inkml:trace>
  <inkml:trace contextRef="#ctx0" brushRef="#br0" timeOffset="203107.8304">10502 8384 66 0,'-8'-6'66'0,"-1"1"-26"0,-4-3 59 15,1 1 85-15,1 0-72 0,-2 2-110 16,2 1 202-16,5 2 33 0,0 0-48 0,4 2-150 16,0 0 3-16,2 0-42 15,0-2-118-15,0 2 1 0,0 0 12 0,0 0 33 16,0 0 32-16,2 0-13 0,0 0-72 16,-2 0-98-16,0 0-48 0,0 0 115 15</inkml:trace>
  <inkml:trace contextRef="#ctx0" brushRef="#br0" timeOffset="203985.5248">10502 8384 172 0,'-83'-19'217'0,"83"18"-59"0,2 1-79 16,-2-3-79-16,2 3-26 0,-2 0-20 15,0 0-20-15,2 0 7 0,-2 0 13 16,0 0 13-16,0 0 6 0,0 0 23 15,3 0-29-15,-1 0 9 0,0 0 24 16,0 0 26-16,0-3 0 0,0 2-19 16,3 0 19-16,-3-2 40 0,0-1 204 15,0 1 39-15,0-1-100 0,0 0-32 16,0 2-28-16,-2-2-52 0,2 3-65 16,-2-1 26-16,0 2-54 0,0 0 1 0,0 0 72 15,0 0-77-15,-2 0 0 0,0 0-64 16,-2 0-14-16,0 0-58 0,-3 0-6 15,3 2 18-15,-2 2-46 0,1-1 59 16,-1 5 6-16,2-3 52 0,2 5 1 16,0-2 52-16,2-1-27 0,0 1 7 15,0 0 18-15,2-3-31 0,2 1 27 16,2-2-14-16,1 0-13 0,-1 0 0 16,3-4 33-16,1 0 13 0,-1 0 369 0,-1 0 159 15,0-3-136-15,1 1-208 0,-4-3-109 16,-1 2 18-16,0-2 56 0,0-2-130 15,0-1 4-15,2 0 31 0,-1-1-6 16,0 1 18-16,-1-2-13 0,-2 1-35 16,0 0-31-16,0-2 0 0,-2 0 0 15,0-2 45-15,2 2-43 0,-2-2 0 16,0 0-2-16,0 1-148 0,0 0 142 16,-2 1 6-16,-2 0-55 0,-2 4 55 0,-4 0 4 15,4 1 32-15,-2 2-34 0,2 0 23 16,-1 4 11-16,1-1-36 0,-1 1-6 15,1 0-67-15,0 0-30 0,-1 0-44 16,-1 0-3-16,-3 7 7 0,-2 3 67 16,-1 2 18-16,-4 3 1 0,2 2 55 0,-2 0 0 15,4 0-22-15,-1-2-14 16,2 3 34-16,2-3 4 0,3-2-6 16,2 0-45-16,2-3 25 0,4 0 22 0,0-3 2 15,0-3-69-15,2 0 65 0,4 0-39 16,2-2-1-16,3-1 20 0,2-1 26 15,0 2 33-15,5-2 96 0,6 0-59 0,2-2-6 16,-3-3-62-16,2 1 11 16,-2-2-13-16,-3 2 0 0,-4 1 4 15,2 1 32-15,-6-2-36 0,-1 0 0 0,0 0 70 16,-3 0-13-16,-4-2 0 0,1 3 6 16,-3-1-59-16,2-1 177 0,-4-1-33 15,2-3-93-15,0 2-31 0,-2 0 92 16,0-3-37-16,0 0 21 0,0 3-24 15,0-2 18-15,-2 1-41 0,-2-2-53 16,-2 1-59-16,-1 1 36 0,3-1 19 16,-2 2 4-16,-3 2 0 0,2 2-29 15,1 3 29-15,0 0-130 0,4 0-37 0,-2 0-89 16,0 0 13-16,-3 7-4 16,0 1-248-16,-1 3 288 0,4 2-133 0,0 1-286 15,4-6 290-15</inkml:trace>
  <inkml:trace contextRef="#ctx0" brushRef="#br0" timeOffset="204158.9406">10645 8371 297 0,'0'0'822'0,"0"0"-548"0,0 0-274 0,0 0-59 16,0 0-267-16,0 0-458 0</inkml:trace>
  <inkml:trace contextRef="#ctx0" brushRef="#br0" timeOffset="207422.6839">10551 8373 174 0,'0'0'46'16,"0"0"481"-16,0 0-81 0,0 0-134 0,0 0 138 16,0 0 47-16,0 0-173 0,0 0-110 15,-13-26-97-15,13 25-87 0,0-3 73 16,0 2 15-16,0 0-50 0,0 2-40 15,0-2-6-15,0 2-17 0,0 0 1 16,0 0-1-16,0 0 33 0,0 0-1 16,0 0-4-16,0 0-28 0,0 0 17 15,0 0-22-15,0 0 1 0,0 0-1 16,0 0 0-16,0 0-5 0,0 0-44 0,0 0-10 16,0 0 16-16,0 0 16 0,0 0-2 15,0 0 7-15,0 0 20 0,0-1 2 16,0 1 4-16,0 0-1 0,0 0 20 15,0 0 0-15,0 0-1 0,0 0-17 16,0 0 28-16,0 0-30 0,0 0-3 16,0 0-3-16,0 0-3 0,0 0-26 0,0 0-13 15,0 0 0-15,0 0 5 0,0 0 7 16,0 0-7-16,0 0-11 0,0 0 12 16,0 0-2-16,0 0 6 0,0 0-1 15,0 0 32-15,0 0-1 0,0 0 1 16,0 0-37-16,0 0-36 0,0 0-109 15,0 0 10-15,0 0-53 0,0 0-92 16,0 0-96-16,2 1-326 0,0 3 420 0,2 2 231 16,-2-3-257-16</inkml:trace>
  <inkml:trace contextRef="#ctx0" brushRef="#br0" timeOffset="207803.6792">10613 8433 139 0,'0'0'132'0,"0"0"59"0,0 0 13 0,0 0-40 15,0 0 66-15,0 0 97 0,0 0 41 16,0 0-87-16,0 0 2 0,0 0-41 16,-14-22-60-16,14 22-66 0,0-1-34 15,0 1-59-15,0 0-23 0,0 0-35 16,0 0 0-16,0 0-6 0,0 0-8 15,-2 0-42-15,2 0-85 0,-2 0-110 16,0 0-31-16,2 0-36 0,0 0-175 0,0 1-76 16,-2 3 294-16</inkml:trace>
  <inkml:trace contextRef="#ctx0" brushRef="#br0" timeOffset="209689.4805">12564 8286 200 0,'0'0'139'16,"0"0"747"-16,0 0-528 0,0 0-113 16,0 0 67-16,0 0-62 0,0 0-46 0,0 0-34 15,0 0-73-15,0 0 38 0,-18-43-29 16,18 40 20-16,0 2-103 0,0 1-23 15,0 0-103-15,0 0-26 0,0 0 12 16,-2 0-9-16,2 0-38 0,-2 0-152 16,-2 6-300-16,0 1 240 0,-4 5-240 15,0-2 23-15,36-41 498 0</inkml:trace>
  <inkml:trace contextRef="#ctx0" brushRef="#br0" timeOffset="211946.7819">10574 8364 35 0,'0'0'33'0,"0"0"-28"16,0 0-5-16,0 0-5 0,0 0-28 15,0 0-2-15,0 0 35 0</inkml:trace>
  <inkml:trace contextRef="#ctx0" brushRef="#br0" timeOffset="214213.6606">10534 8422 40 0,'0'0'488'0,"0"0"-298"16,0 0 322-16,0 0-310 0,0 0-202 0,0 0-85 16,0 0-39-16,0 0-65 0,0 0-100 15,-4 0-21-15,4 0 139 0,0 2 98 16,0 2 34-16,0 0 32 0,0-3-19 15,0 2-1-15,0-3 23 0,0 2 0 16,0-2 1-16,0 0 1 0,-2 0 0 16,2 1 2-16,0-1-4 0,0 2 1 15,-2 2-1-15,2-2 8 0,-2 2-1 0,0 2 21 16,-1-3-24-16,3 2-97 0</inkml:trace>
  <inkml:trace contextRef="#ctx0" brushRef="#br0" timeOffset="335571.4916">9105 10672 40 0,'0'0'46'0,"0"0"46"16,0 0 73-16,0 0-26 0,0 0-8 15,-2 0 119-15,0-3 71 0,2 1-158 16,-2 0-98-16,0-1-19 0,0 1-33 15,0-3 148-15,2 4-6 0,-3-1-34 16,1 0 77-16,2 0-41 0,0 0-63 16,0-1-13-16,0 0-25 0,-2 2 17 0,2-1 12 15,0 0-48-15,0 0-33 0,0 2 20 16,0-2 7-16,0 2-27 0,0 0 20 16,0 0-20-16,0-2 0 0,0 2 0 15,0 0-2-15,0 0-2 0,-2 0 2 16,2 0-2-16,0 0 4 0,0 0-2 15,0 0 0-15,0 0 0 0,0 0-2 16,0 0-4-16,0 0-26 0,0 0-7 0,0 0-17 16,0 0 5-16,0 0 7 15,0 0-32-15,-2 0 0 0,2 0-1 0,0 0-6 16,0 0-7-16,0 0 0 0,0 0-1 16,0 0 12-16,0 0 1 0,0 2 12 15,0 2 38-15,2 0 20 0,4 1 0 16,-1 1 6-16,3 4 32 0,2-3-28 15,2 3 0-15,-4 2 28 0,2-1 6 16,1 0-38-16,2 1 0 0,-3-3 5 0,-1 1 31 16,1 1-36-16,-1-3-2 0,-3 2-1 15,1-3-20-15,-3 1 23 0,0-2-4 16,0-1-15-16,0-1 19 0,-2-2 4 16,0 0 2-16,1 3 20 0,0-5-24 15,-3 0-2-15,2 2 2 0,-2-2 0 16,0 0-2-16,2 0-2 0,-2 0-2 15,0 2 0-15,2 1 1 0,0-2 3 0,-2 3 0 16,4 0 32-16,-2 2-32 16,0-1-4-16,0 1 4 0,2 2 0 0,-2-3 0 15,2 3 0-15,1-1 6 0,0 0-6 16,-1-2 3-16,-2 1-3 16,2 2 25-16,-2-3-25 0,2 1 0 0,-2 0 0 15,0-2 4-15,3-1-4 0,-5 2 0 16,2-5 0-16,0 3 7 0,-2-3-3 15,2 0 2-15,-2 0 26 0,0 0-28 16,0 0 28-16,0 0 25 0,0 2 13 0,0-2 30 16,0 0 25-16,0 0 24 0,2 0 9 15,-2 0-12-15,0 0-17 0,0 0-17 16,0 0-36-16,0 0-8 0,0 0-12 16,0 0-5-16,2 0 17 0,-2-2 26 15,2-1 35-15,3 1 30 0,-3-3 34 16,2-3-15-16,3-1-82 0,1-4-96 15,2-3 0-15,4-1 45 0,-4-2-45 0,0 0-36 16,6-2 35-16,-4 2-69 16,1 2-16-16,2 2-55 0,-2 1-352 0,1 3-34 15,4 1-327-15,-4 2-101 0,-2 3-44 16</inkml:trace>
  <inkml:trace contextRef="#ctx0" brushRef="#br0" timeOffset="337185.736">11758 11010 53 0,'0'0'171'0,"0"0"-164"0,0 0 204 15,0 0 420-15,0 0-305 0,0 0-203 0,0 0-13 16,0 0 109-16,0 0-2 0,0-29-103 15,0 23-45-15,0 3 86 0,0-2 19 16,0 2-11-16,0-1-24 0,0-1-109 16,0 2 64-16,0-1 81 0,0 0-51 15,-2 3-122-15,0-3 2 0,2 2 54 16,0 0 27-16,0 0-20 0,0 2-63 16,0-2-2-16,0 2-33 0,0 0 1 0,0 0-2 15,0 0-11-15,0 0-12 0,0 0-16 16,0 0-35-16,0 0-51 0,0 0 12 15,0 0-54-15,0 0-45 0,2 4 96 16,6 0 37-16,-2 1 70 0,0 3 43 16,2 0 0-16,0-1 2 0,4 3 20 15,-4-1-18-15,0 1 72 0,-1-1-74 16,1 1-4-16,1 2-2 0,-3-3 4 16,-1 1 4-16,1 0 40 0,0-2-19 15,-2-1-25-15,2 2-2 0,2-3 2 0,-4 1 49 16,0 1-24-16,-2 1 7 0,2-2-32 15,0 1 37-15,0-3 7 0,2 2 12 16,-1 1-25-16,0 0-27 0,-1-3 26 16,0 0 5-16,0-3-33 0,-4 1 32 15,2-3 3-15,0 3 66 0,-2-3 58 16,0 0 74-16,2 0 19 0,0 0 1 16,1-3 3-16,1-5 29 0,2-1-66 0,7-8-149 15,0-7-34-15,3-6 3 16,6-12 35-16,0-4-76 0,-4 0 8 0,4 2-8 15,-3 6 0-15,-1 1-67 0,2 3 13 16,-4 8 4-16,-2 6-127 0,-6 8-198 16,0 2-124-16,1 3-53 0,2 2-433 15,-3 2-633-15</inkml:trace>
  <inkml:trace contextRef="#ctx0" brushRef="#br0" timeOffset="348174.6185">10762 6745 2 0,'0'0'251'0,"-6"-10"-185"15,6 6-66-15,-4-2-53 0,2 1 53 16,0-2 59-16,-2 5 100 0,2-3 275 16,0 3-244-16,0-2-14 0,2 3-97 15,-2-3-43-15,2 2-33 0,-2 0 27 16,2-2 86-16,-2 2-96 0,-1-1-20 0,1-1 0 15,0 0 211-15,0 2-14 16,-3-2-50-16,3-1 84 0,0-1-112 0,0 2-14 16,0-2-14-16,2 2 144 0,-2 0-118 15,0-1-117-15,2 1-41 0,-2 0-12 16,2-2-29-16,-2 5 76 0,2-3-21 16,0 1 27-16,0 2 0 0,0-1-24 0,0 0-31 15,0 2 55-15,0-3 0 0,-3 3 0 16,3 0 0-16,0 0 0 0,0 0 4 15,0 0 27-15,0 0-25 0,0-2-2 16,0 2 2-16,0-3-2 0,0 1 26 16,0 2 19-16,0-2-20 0,0 2-23 15,0-2 17-15,0 2-19 0,0 0-4 16,0 0-21-16,0 0-3 0,0 0 1 0,0 0-8 16,0 0 25-16,0 0-18 15,0 0 20-15,0 0 0 0,0 0 4 0,0 0 4 16,0 0 0-16,0 0 20 0,0 0-18 15,0 0 36-15,0 0 23 16,0 0-12-16,0 0-12 0,0 0-6 0,-2 0-29 16,2 0-6-16,0 0-4 0,0 0-43 15,0 0-23-15,0 0-12 0,0 0-46 16,0 0-11-16,0 2-34 0,0 2 55 16,0 1 118-16,0 2-25 0,0-1 50 15,0 1-25-15,0 1 68 0,0-2-68 0,0-1 0 16,0 1 44-16,0 0 62 15,0-3-104-15,0 4 0 0,0-4 71 0,0 1-49 16,0 2-24-16,0 0-12 0,0 1 12 16,0 2 103-16,0 2-66 0,0-2-37 15,0 2-21-15,0-2 21 0,0 5 4 16,0-2 33-16,0-3 18 0,0 4-49 16,0-3 0-16,0 2 41 0,0-2-18 15,0-1-29-15,0 0 47 0,0-1 0 0,0 2-45 16,0-1 0-16,0-1 0 15,0 1-2-15,0-1 6 0,0-1 35 0,0 3-35 16,0-2 29-16,0-1 1 0,0 3 34 16,0-1-70-16,0 0 0 0,0 4 0 15,0-4 23-15,0 3-20 0,-2-1 54 16,2 0-51-16,0 3-6 0,-2-1 22 16,2 0 12-16,0 3-34 0,0-3 28 0,0 0-22 15,-2 2 28-15,2-5-34 0,0 4-4 16,0-3 2-16,-2 0-24 0,2 3 24 15,0 0 4-15,-2 1 3 0,2 0-5 16,-2 2 6-16,0 2 39 0,2-2-12 16,0 1-31-16,-3-1-2 0,1-1 43 15,2-2-42-15,-2 3 21 0,2-2-17 0,-2-1-3 16,2 1 2-16,0-1 51 16,-2-1-49-16,2-1-3 0,-3-1-1 0,3-1 2 15,-2 2 17-15,2 1 6 0,-2-3-27 16,0 1 4-16,2 1 35 0,-2 1-35 15,0 0 23-15,0 2-25 0,0 0 3 16,0 3 34-16,2 0-39 0,-2 0-3 16,-2 1 3-16,2 0 1 0,-4 0 1 15,2 0 0-15,2-2 3 0,-2 1 15 16,2-3-16-16,0 1-1 0,-2-3 23 16,2 0-26-16,0 0 1 0,2 3 44 0,-2-3-25 15,2 1 0-15,0-2-20 16,-2 1-3-16,0-2 3 0,2 2-3 0,0-1-14 15,0 0 17-15,-3 1 34 0,1-2-31 16,0 0 14-16,0 0-17 0,-3 2 0 16,3-2 0-16,-2 0 5 0,0 0-5 15,0 4 5-15,-1-4-3 0,1 2-2 16,2-2 37-16,0 0-37 0,-2 1-29 0,0-2 29 16,-1-1 9-16,3 0-9 15,0-1 2-15,2 0 0 0,-2 0 22 0,-1 0 8 16,1-1-31-16,2-1 2 15,-2 2 55-15,2-2-39 0,-2-1-19 0,2 0 0 16,0 1-1-16,-2 0 1 0,2 0-4 16,0 0 0-16,0-3 4 0,0 3 3 15,-2-1-3-15,2 2-19 0,0-3 19 16,0 2 27-16,0-5-27 0,0 3 0 16,0-2 33-16,0-2-4 0,0 0-5 0,0 0 12 15,0 0 13-15,0 0 1 0,0 0-10 16,0 0 18-16,-2 0-8 0,2 0-4 15,0 0 13-15,0 0-59 0,-2 0-42 16,-2-6-174-16,-2-9-164 0,-6-17-347 16,6-18-823-16,2 4 242 0</inkml:trace>
  <inkml:trace contextRef="#ctx0" brushRef="#br0" timeOffset="349289.772">10581 6803 123 0,'0'0'7'16,"0"0"92"-16,0 0 664 0,0 0-60 15,0 0-212-15,0 0-204 0,0 0-91 16,0 0-14-16,0 0-23 0,0-3-13 16,0 3-21-16,0 0-24 0,0 0-5 15,-3-2-48-15,1 0-48 0,0 1-43 16,0 1-52-16,0-3 39 0,0 3 22 0,0 0-34 16,0 0 29-16,2 0-2 0,0 0-11 15,-2 0-54-15,-1 0-17 0,-1 0-5 16,0 0-5-16,-1 0-108 0,1 0 79 15,-2 0 112-15,4 0-14 0,0 3 38 16,0-3-5-16,0 0 31 0,2 1 29 16,0-1 35-16,0 0-1 0,0 0-7 15,0 0 7-15,0 0 12 0,0 0 43 16,0 0 4-16,0 0-25 0,0 0-36 0,0 0-37 16,-2 0 0-16,2 0 1 0,0 0 4 15,0 0 6-15,0 0 7 0,0 0-1 16,0 0 6-16,0 0 6 15,0 0-18-15,0 0-33 0,0 0 2 0,0 0 36 16,0 0-6-16,0 0-34 0,0 0-38 16,0 0-49-16,2 0-54 0,0 0-2 15,4 2 141-15,0 3-34 0,3 5-49 0,4 0 85 16,-3 3 52-16,3 3 15 0,-1 1-65 16,2 2 129-16,-2 2-72 0,0 0-59 15,4-1 35-15,-6 2-31 0,3-1 72 16,-2-1-76-16,-3 0 0 0,3-3 32 15,-3 0 2-15,1-1-11 0,0-3-21 0,-3 1 4 16,0-3 54-16,-2-1-58 16,2-1 1-16,-2 0 31 0,2-5-28 0,-4 0 22 15,0-2 0-15,0 0-22 0,0 0 45 16,0 0-29-16,-2-1 11 0,0 2-1 16,2-1 6-16,-2-2 0 0,0 0 0 15,2 2-1-15,-2-2-5 0,0 0-5 16,0 2 10-16,0-2-2 0,0 0 11 15,2 0 10-15,-2 0 16 0,0 0 6 16,0 0-1-16,0 0 19 0,0 0 21 0,0 0 21 16,0 0 0-16,0 0-17 0,2 0-8 15,-2 0-14-15,0-4-5 0,4-1-5 16,-2-2 7-16,7-8-4 0,6-8-92 16,0-13 6-16,8-3-9 0,-2-3 3 15,3 3-49-15,-3 8-87 0,-2 6 123 16,-6 4-120-16,-3 8 22 0,1-1-44 15,-2 2 4-15,3-5-221 0,-1 0-73 0,0 5-250 16,-7 4-169-16,-2 1-388 0,-2 2 308 16</inkml:trace>
  <inkml:trace contextRef="#ctx0" brushRef="#br0" timeOffset="350231.8419">10764 6047 53 0,'0'0'92'0,"0"0"-39"0,0 0 85 0,0 0 507 16,0 0-149-16,0 0-160 0,0 0-183 16,0 0-115-16,0 0-38 0,0 0-38 15,-6-4-26-15,4 4-51 0,2 0-72 16,0 2-53-16,0 3 103 0,0 2 135 16,0 1 0-16,0 3 4 0,0 2-6 15,0 2-29-15,0 5 33 0,0 1 150 16,0 0-72-16,0 5 78 0,0 7-150 15,0 5 227-15,0 1-229 0,0-3 110 0,0-4 14 16,0-3 36-16,0-6-139 0,0-3 63 16,-2-5-57-16,2 2 68 0,-2-1-24 15,0 6-69-15,0 0 67 0,0 2 12 16,0-5-43-16,2-1 7 0,-2 2-6 16,2-1 16-16,-2-3-59 0,2 2 53 15,0 1-47-15,0 0 45 0,0 0-49 16,0 1 0-16,0-3 2 0,0 4-3 15,0-1 23-15,0-3-24 0,0-1 2 0,0 0-2 16,0-2 2-16,0 2-2 16,0-3-20-16,0-1 20 0,0 1 0 0,0-3 0 15,0 1 0-15,2 1 4 0,-2-2 2 16,2 1 0-16,-2-1 0 0,2-1 41 16,0-2-22-16,0 2-25 0,-2-2 0 15,2-1 14-15,-2 0-12 0,0-3-2 16,0 1 0-16,0 0 6 0,0-3 23 15,2 4 0-15,-2-4-24 0,0 2 23 0,0-3-24 16,0 1 0-16,0-1-2 0,0 4-2 16,0-1 2-16,0-1 54 0,0 3-50 15,0 2 22-15,0-1 17 0,0 0 6 16,0 1-51-16,0 1-158 0,0-3-132 16,0 4-143-16,-2-6-336 0,-2-1-346 15,2 2 456-15,10-71 659 0</inkml:trace>
  <inkml:trace contextRef="#ctx0" brushRef="#br0" timeOffset="350709.6714">10540 6752 266 0,'0'0'731'15,"0"0"-301"-15,0 0-281 0,0 0 128 16,0 0-28-16,0 0-80 0,0 0-129 0,0 0-40 16,0 0-69-16,0 0-12 15,-4-12-21-15,6 12 0 0,0 0 51 0,2 0 19 16,0 0 7-16,3 6-116 0,0 0 141 15,1 4 38-15,-2 3 97 0,3 4-1 16,3 4-39-16,-1 0 206 0,-2 4-165 16,5 4-39-16,2 2-54 0,-2 7 24 15,5 0 36-15,-4-2-56 0,-2-10 0 16,-5-8-41-16,1-3 13 0,-2-5-19 16,-3 3 0-16,4 1 18 0,-2-1-18 0,-2-4 0 15,0-2 17-15,-4-6-17 0,4 3 0 16,-2-4 20-16,-2 0 56 0,0 0 28 15,0 0 32-15,0 0 68 16,0 0 56-16,0 0-15 0,0 0-27 0,2 0-51 16,0-5-49-16,2-7-118 0,0-3-38 15,6-8-24-15,8-8-336 0,5-9-117 16,5 1-273-16,-10 13-1170 0,4 3 1158 0</inkml:trace>
  <inkml:trace contextRef="#ctx0" brushRef="#br0" timeOffset="356783.8134">25775 3892 73 0,'0'0'92'16,"0"0"-85"-16,0 0-5 0,0 0 4 16,0 0-6-16,0 0-4 0,0-50 0 15,0 42 4-15,0 3 6 0,0-3-4 16,0-3 64-16,0 3 20 0,0-3-20 15,0-1 230-15,0 1-190 0,0-2 58 16,0 0 25-16,-2 1 92 0,0 0-178 0,0 3-96 16,0-4 19-16,2 2-13 0,0 0 32 15,-2 1-39-15,2 1 42 0,-2-4-44 16,-1 5 65-16,3-3-65 0,0 3 131 16,0 0-135-16,0 0 0 0,-2 4 101 15,2-3 152-15,0 1-253 0,0 2 32 16,0 1 42-16,-3 3 162 0,3-2-54 15,0 2-33-15,-2-2-19 0,2 0-25 16,0 2-20-16,0 0-22 0,0 0-7 16,0 0-56-16,0 0-17 0,0 0-79 15,0 0-36-15,0 0-38 0,0 0-88 0,0 6-131 16,0 5 112-16,0 10 201 0,0 11 76 16,0 17 50-16,0 5 71 0,0 2 124 15,-4-1-102-15,-2-1-9 0,0-4-31 16,0 3 13-16,-1 1 1 0,0-1-23 15,3 1-6-15,-2-2-31 0,2-3 45 16,0 1-23-16,-1-6 15 0,1 2-45 16,2-5-8-16,-2-1-39 0,-1-3 45 15,1-2-42-15,2-7 65 0,-2-5-9 16,2-4-59-16,-1-4 103 0,3-3-74 0,-2 3-11 16,0 0 51-16,2 3-67 0,-2-1 44 15,0-4-15-15,2-2 1 0,-2 1-34 16,2-2-19-16,-2-3 19 0,2-1 43 15,0-2-43-15,-2-1 38 0,2 0-19 16,0-3-15-16,0 1-1 0,0-1 21 16,0 0 3-16,0 0 9 0,0 0 0 0,0 0 0 15,0 0 5-15,0 0-1 16,0 0 8-16,0 0-15 0,0 0-8 0,0 0-8 16,0 0-17-16,0 0-4 0,0 0-26 15,0 0-7-15,0 0-19 0,0 0-21 16,0 2-4-16,0 1-12 0,0 0 89 15,0 1 4-15,0 2 24 0,0 2-24 16,0-3 0-16,0 1 1 0,0-2 4 16,0-1-5-16,0 1 2 0,0 1 29 15,0-5-13-15,0 0-15 0,0 0 19 0,0 0 23 16,0 0 27-16,0 0 7 0,0 0 5 16,0 0-17-16,0 0-13 0,0 0-12 15,0 0 9-15,0 0-13 0,2 0 13 16,-2 0-4-16,0 0-47 0,0 0-10 15,0-11-74-15,0-2-303 0,-6-4-51 16,-3 1 260-16,2-2-6 0,1-1-38 16,-2-3-144-16,0 4 190 0,-4-3 36 0,2 1-397 15,0 4 315-15,-6-1 165 0,6 0 57 16,-1 5 2-16,1-2 106 0,-1 2-12 16,4 5 17-16,1-3-63 0,2 1 266 15,0 3-207-15,0-1-103 0,2 1 240 16,0 2-135-16,2 0 85 0,0 2 39 15,0-2-47-15,0 2-43 0,0 2-63 0,0-2-11 16,0 2-71-16,0 0-36 16,0 0-122-16,0 0-43 0,0 0-46 15,2 2-4-15,4 6 57 0,4 3 74 0,1 5 120 16,4 3-24-16,0 10-7 0,-5-3 31 16,3-2 37-16,-6-2 36 0,-1-7 4 15,0 2 22-15,0 2-28 0,4-1-8 16,-2-2-62-16,-2-4 44 0,0 0 0 15,0-3 51-15,-1-1-91 0,-3-4 1 16,3 0 39-16,-3-4 11 0,0 0 47 0,-2 0 86 16,0 0 30-16,0 0-20 15,2 0-1-15,-2 0 1 0,0 0-11 0,2 0-23 16,2 0-26-16,0-4-17 0,7-5-13 16,4-3-91-16,2-3 12 0,4-9-29 15,8-6 41-15,10-12-42 0,3-2-15 16,3 0-98-16,-3 6 87 0,-4 6-236 15,0 3 23-15,-6 8-503 0,-8 1-277 16,-11 9-1618-16</inkml:trace>
  <inkml:trace contextRef="#ctx0" brushRef="#br0" timeOffset="362742.1163">25306 13208 615 0,'0'0'46'0,"0"0"759"0,0 0-284 15,0 0-181-15,0 0-104 0,0 0-60 16,0 0-37-16,-5-9-15 0,5 9-13 0,0 0-24 15,0-2-19-15,0 2-17 0,0 0-18 16,0-1 13-16,0 1-7 0,0 0-11 16,0 0 4-16,0 0 6 0,0 0 5 15,0 0-11-15,0 0 1 0,0 0 4 16,0 0 6-16,0 0-1 0,0 0 4 16,0-3 0-16,0 3 10 0,0 0-5 15,0-2-11-15,0 1-2 0,0-3-38 0,0-1-19 16,5 3-51-16,1-5-21 15,-2 1 87-15,7 1-62 0,-2-3-53 0,1 2 117 16,0-1-1-16,4 0-24 0,-2 0-16 16,1 2 43-16,2-1 2 0,-5 2-2 15,1 0 0-15,-3 1 0 0,3-1 0 16,-4 2-4-16,-1 0 4 0,0 0-2 16,-2 0 0-16,-2 2-19 0,0 0-1 15,6 0 21-15,-4 0 1 0,0 0 5 16,2 0 22-16,0-2-22 0,2 2-5 0,4-1 43 15,-2-1-21-15,3 2-20 16,-1 0 30-16,6-3 16 0,-2 3-42 0,2-1-1 16,0 1 25-16,2 0-25 0,-3 0-10 15,2 0-10-15,0 0 13 0,0 0 2 16,-2 0-42-16,0 1 42 0,2 4 25 16,-4-2-25-16,0 3-53 0,0-3 53 15,-3 3 0-15,4-2 0 0,-6 0-2 0,2 2-23 16,2-2 25-16,-2 1 0 0,3 1-49 15,-2 0 49-15,2-1-3 0,-1 1 6 16,6 2 26-16,-2-3-24 0,0 3-5 16,0-1 0-16,0 3-3 0,-3-2-1 15,-3 0-26-15,1 2 28 0,-2-2 4 16,-1-1-4-16,0 0 2 0,2 1-22 16,-4-1 22-16,-2 2 17 0,0-4 24 15,-1-2-41-15,-1 4-38 0,1-5 38 16,-1 3 36-16,2-1-9 0,0 2-5 0,1-1 4 15,3 3 26-15,3 1-48 16,0 0 21-16,1 4 26 0,4-2-40 0,-2 0 14 16,2 3-50-16,-1-2 14 0,0 1 11 15,0-2 21-15,-3 1 20 0,4-2-41 16,-4 1-11-16,-1 0 10 0,0-2 1 16,-1 1 27-16,-1-3-27 0,-2 0-41 15,1-2 41-15,-1 1 2 0,-3-2 1 16,2 1 23-16,2-1-25 0,0 1 35 15,-2-2-31-15,2 2 60 0,2-3-64 0,-2 3 18 16,1-3 1-16,1 3 23 0,3-1 10 16,0 0-36-16,3-2-15 0,-2 1 47 15,1-1-47-15,2 2-4 0,-4-2 7 16,4 1 4-16,-2 0-4 0,1-1 31 16,-4 1-5-16,0-1-31 0,6 3-19 15,-3-3-4-15,0 3 28 0,0 1-10 0,0-2 7 16,0-1-2-16,-3 3 0 15,6-2-15-15,-3 2 15 0,4-3 36 0,0 1-36 16,1 1 0-16,-2-2 0 16,6-1 31-16,-2 1-31 0,1 0 0 0,1-1 0 15,0 0 0-15,5 0 36 0,5-1-40 16,4-1 8-16,2 2-8 0,-7 0 8 16,-12 0-4-16,-6 0 0 0,-5-2-18 0,6 3 3 15,-2 1 14-15,4 0 1 16,-3 0-18-16,-2 1 0 0,0-2 15 0,-5 1-29 15,0 1-24-15,2 1 37 0,-4 0 19 16,2-1-53-16,-4 3 34 0,6-1-5 16,-2 2-24-16,-2-1-17 0,1 5 61 15,2 0-18-15,-1 0 2 0,1 5 20 16,-3-1 5-16,3 1-5 0,0 0 0 16,-1 1 19-16,0-1-14 0,2-1-5 15,-2 0-16-15,-2-2 16 0,1-1 4 0,2-2-2 16,-1 3 21-16,1-5 8 0,-1 4-27 15,4-3-4-15,-4 0 5 0,0 1-5 16,2-2 53-16,0-1-51 0,-2-1-1 16,1 1 17-16,2 1-13 0,-2 0-1 15,-1-1 20-15,1 1-24 0,2-1 20 16,-3 1-20-16,2 2-4 0,2-1 4 16,-2-2 13-16,1 3-11 0,0 2 1 15,-3-7-3-15,3 4-16 0,-2-3 16 0,2 2 43 16,-3-2-40-16,0 1 1 0,6-3 23 15,-4 1-27-15,1-1-3 0,2 0-2 16,-2-3 5-16,1 3 38 0,4-1-38 16,-2 0 31-16,0-2-1 0,-2 4-30 15,1-4 0-15,-2 1 9 0,-1 2-6 16,-1-5-3-16,-2 3 0 0,-1 0 18 16,1 0-18-16,-3-1-31 0,0 1 31 15,0 1-3-15,4-4 0 0,-2 3 3 0,0-1 0 16,0 0 18-16,2-1-9 15,0 0-6-15,-2 0 24 0,3 0-23 0,-3-1 13 16,3 1-16-16,0 1 2 0,-1-2 20 16,-2-1-22-16,4 2 4 0,-2 0-5 15,-2-2 27-15,1 2-26 0,2-2 4 16,-1 0 21-16,3 2 8 0,0-2-30 16,2 0-1-16,1 0 1 0,2 0 13 15,-2 0-16-15,6 0 20 0,-1 0-17 0,0 0 21 16,0 0 0-16,1 0-23 0,-4-2 15 15,2 0-15-15,-3 0 0 16,-2 0 23-16,-5 2-21 0,-1-1 13 0,-3 1-1 16,-4-3-13-16,0 3 12 0,-2 0 4 15,0-2 1-15,0 2 3 0,0 0-4 16,0 0-3-16,2 0-12 0,-2 0-4 16,0 0-109-16,0-1-137 0,0 1-250 0,0-2-275 15,0 0-771-15,0 0 42 0,-2 11 1361 16</inkml:trace>
  <inkml:trace contextRef="#ctx0" brushRef="#br0" timeOffset="364812.6736">28634 14366 422 0,'0'0'945'0,"0"0"-421"15,0 0-519-15,0 0 29 0,0 0 208 16,0 0-87-16,0 0 136 0,0 0-54 16,34-101-149-16,-27 86-6 0,2 2 47 15,-1-3 47-15,0 1-176 0,1 4-26 0,-1-4 26 16,3 6 152-16,-4 0 10 0,-1-1-24 16,0 1-107-16,0 0 86 0,0 0-76 15,2 2 48-15,-4-3 45 0,2 1 55 16,0 0-167-16,-2-2 32 0,3 0 11 15,-1 0 31-15,1 0-75 0,1-2 19 16,1 1-38-16,1-2-4 0,3 3-23 16,0-2-8-16,-1 0 8 0,4-2-51 0,0 4 75 15,-1 0-16-15,2 2-22 16,0 1 35-16,0 0-77 0,-2 2 63 0,1 1-50 16,4 1 41-16,-1 0-10 0,4 0 13 15,1-1-5-15,1 5 5 0,-1-2-10 16,-1 2 5-16,2 0 28 0,-1 0-90 15,-1 0 89-15,3 0-37 0,-3 0 39 16,4 2 0-16,3 5 90 0,-2 1-90 0,-1 1 19 16,1-1-62-16,-9 1 8 15,7 3 35-15,-3-1 5 0,-2 3 80 0,1-1-85 16,-1 0 0-16,0 1 20 16,-2-1 19-16,0 2-39 0,-4-1-5 0,-1-1-24 15,2 0 28-15,-4 0 1 0,-1 4 28 16,0-3-28-16,-1 3-43 0,1 5 43 15,-3 9 2-15,1 1 1 0,-2 4-3 16,-5-1 19-16,0-2-14 0,-2-9 81 0,0-3-10 16,0 2-4-16,0-6-36 15,0 2-35-15,-2 6 35 0,0 0-18 0,-3 0 9 16,3 1 29-16,-2-4-55 0,-1-7 16 16,1 6-16-16,-2 0 2 0,-3-3 18 15,-1 4 42-15,-1-3-42 0,-2-2 25 16,1 2-7-16,-4-2 3 0,2 1-11 15,-3-3 24-15,-2-2-17 0,0 0 2 0,-3 2 0 16,2-4-1-16,-2-2 1 16,3 0 6-16,-4 0-13 0,-1-1-10 0,1-1-20 15,-3 0 20-15,-1-1-7 0,1 0 1 16,-1-1-14-16,2-1 14 0,-3-1-14 16,2 2 14-16,1-3-17 0,-1-2 2 15,0 2 18-15,4-2-7 0,-2 0-10 16,1 0 21-16,-1 0-11 0,1 0 2 15,2-2-13-15,-3-3 24 0,1 3-25 16,0-5-2-16,-3 2 1 0,1-1 0 0,1-2 0 16,-1 1 0-16,2-1-28 0,-1-2 28 15,5 0 30-15,-1 1-20 0,4 0-10 16,1 1-9-16,2-4 6 0,1 3 3 16,1-1 0-16,3 1 18 0,-3-4-15 15,2 3-6-15,1-2 6 0,0 1 0 16,2 1 19-16,-2-1-22 0,6 3-13 15,0-1-5-15,0 0 6 0,0-1-4 0,2 0-11 16,-2 0 8-16,2-1 18 16,0 0-1-16,0-3-8 0,0 0 8 0,0 2 2 15,0-3 19-15,0 1-15 0,0-1-4 16,0-2 21-16,0 0-18 0,0 3-3 16,0-1 0-16,-2-2 0 0,0 5-6 15,0-2 6-15,2 1 21 0,-2 2-9 16,2 1-12-16,-2 0 0 0,2 5 9 15,-2-3 3-15,2 2-9 0,0 1 9 16,0-2-24-16,0 2 0 0,0 0 12 0,0 0 0 16,0 0 0-16,0 3-28 0,0-2 27 15,0 2 1-15,0 1 3 0,0 1-3 16,0-3 0-16,0 2 1 0,0-1 21 16,0 0 9-16,0 0-10 0,0-2-21 15,0 1-31-15,0 3 31 0,0 0 16 16,0 0-16-16,0-3-31 0,0 3-12 15,0-1 9-15,0 1-20 0,0 0-88 0,0 0-51 16,0 0-76-16,-2 0-113 16,2 0-136-16,0 0-97 0,0 0-377 0,0 4-316 15,0-4 623-15,2 0 551 0</inkml:trace>
  <inkml:trace contextRef="#ctx0" brushRef="#br0" timeOffset="366111.0798">28579 14817 145 0,'0'0'882'15,"0"0"-71"-15,0 0-442 0,0 0-113 16,0 0-85-16,0 0 83 0,0 0-54 15,0 0-5-15,0 0-9 0,-32-46-3 0,28 45-87 16,0-5 26-16,0 2-15 0,-4 1-107 16,-2-3 4-16,4 0 41 0,-4 2 65 15,0 0-54-15,-4 0-56 0,0 3-48 16,-5 1 10-16,-3 0-34 0,-1 0 2 16,-2 0 66-16,-3 0 3 0,0 1 1 15,-3 5 22-15,-5 2 12 0,-5 3 9 16,1 1 15-16,2-3-34 0,8-1 33 0,8-2-54 15,8-1 31-15,-1 1 24 0,-3 2-35 16,-2 1 8-16,-6 2-22 0,3-2-6 16,-1 2-6-16,1 0 2 0,0 3-4 15,-3-1-13-15,1 2 14 0,-1 0 1 16,3 1 0-16,-2-1-33 0,1 0 34 16,3 1-29-16,-2-3 29 0,-1 3 2 15,3-2 0-15,-1-2 0 0,2 2 32 16,-2-3-5-16,3 0 18 0,2 2 4 15,-2-1-17-15,2-2 15 0,0 1-42 0,-2 2 32 16,0 1-37-16,-2 1 2 0,-1 3-1 16,-1 1 16-16,2-1-17 15,-1 2-4-15,2-3-17 0,0 0 4 0,3-1 17 16,1-1 1-16,-2 0 2 0,4-1-2 16,-2-1 1-16,2-2 13 0,1 1 6 15,0 0 21-15,-2-3-17 0,1 2 0 16,-2-1 17-16,0-1-19 0,-2 0 4 0,0-1 27 15,-4-1-7-15,1 0-20 16,-9 0-8-16,4-1-15 0,0 0 14 0,-7 0 11 16,8-2-29-16,0-1 1 0,-3 1-1 15,4-1 0-15,3 2 3 0,-2-3 15 16,2-1-18-16,1 2 0 0,2-1 0 16,-4 0 2-16,5 0 2 0,-4-1 9 15,6 1-13-15,-1-2 0 0,-2 2 11 16,0-2-10-16,0 2-1 0,-1-2 3 15,0 0-3-15,0 2 2 0,-1 0-4 0,0-2 2 16,0 1-1-16,1-1-2 0,0 3 1 16,-2-2 0-16,-1-1 1 0,2 3 0 15,0-2 1-15,-1-1 1 0,0 0 1 16,2 2 1-16,-1-2-2 0,2 2-1 16,-4-2 1-16,1 0 0 0,0 0-1 15,0 2-2-15,-1-2 2 0,2 0 3 0,0 0 0 16,1 0 0-16,2 0 12 15,0 0-1-15,0 0-14 0,4 0 0 0,1 0 4 16,-2 0 11-16,4 0-15 0,-2 0-3 16,1 0-12-16,-2 0 12 0,3 0-15 15,-3 3 14-15,-2-3-10 0,0 5-8 16,-2-2 19-16,2 0 0 0,-1 1-11 16,0 1 13-16,2-1 0 0,-1 0 1 15,0 0 2-15,2-1 12 0,1 3-13 16,-2-3 2-16,4 2 18 0,-2-3-17 0,0 1 14 15,4 1-16-15,-2 0-2 0,1-2 1 16,-2 2-1-16,5-2 0 0,0 2-2 16,-1 0 0-16,1-1-2 0,0 1 1 15,-3 0-13-15,0 1 16 0,1 0 1 16,0-3 3-16,0 4 32 0,-4-3-18 16,6-1-1-16,0 2 1 0,-3 1-14 15,3-3 22-15,-3 4-26 0,3-2-3 0,0 0-14 16,-3 1 13-16,1-1 1 0,-1 0-19 15,0 1 22-15,1 2 0 0,0-4-2 16,0 3 2-16,0-2 1 0,4-3 13 16,2 2-11-16,0-3 0 0,0 1-1 15,0-1-2-15,2 0-43 0,0 0-40 16,0 0-32-16,-2 0-32 0,2 0-49 16,0 0-131-16,0 0-44 0,2-1-67 0,8-7-475 15,2 1-1123-15</inkml:trace>
  <inkml:trace contextRef="#ctx0" brushRef="#br0" timeOffset="367193.9339">26666 15544 242 0,'0'0'1252'16,"0"0"-560"-16,0 0-331 0,0 0-148 15,0 0-28-15,0 0 3 0,0 0 5 16,0 0-25-16,0 0-55 0,0-21-38 16,0 21-26-16,0 0-49 0,0 0-45 15,0 0-36-15,0 0 6 0,0 0 10 16,-2 3 65-16,-4 1 43 0,0 4-43 0,-2 4-60 16,-6 0 58-16,0 5-43 0,-4 5 19 15,2 4 26-15,-6 5 39 0,1 6 7 16,0-1-14-16,6-4-5 0,3-8-22 15,5-7 28-15,0-5-33 0,3 5 0 16,-2 1 0-16,2 1 3 0,0-3 19 16,2-1 37-16,2-2-5 0,0 0-26 15,0 1-28-15,0-1-32 0,0 1 27 16,0-1-1-16,2 1 3 0,0-1-1 16,-2 0-7-16,2 3 11 0,0-1 6 0,-2 0 53 15,0 0-38-15,0 3-1 0,0-2 16 16,-6 1 20-16,1 0-25 0,-3-2 9 15,-1-1 36-15,3-6 25 0,-3 4 4 16,1-3 0-16,-2 1-15 0,-2-3-24 16,0 3-16-16,0 0-8 0,-2-3-21 15,2-1-18-15,-1 2 1 0,-2-3 13 0,5 3-1 16,-5-1-13-16,0-5 1 0,-2 5-1 16,-1-2 1-16,0 1 9 0,-4-4-13 15,-3 3-4-15,-1-1-13 0,2 0-12 16,0 0 24-16,2-2 5 0,6-2 26 15,1 2-26-15,2-2 0 0,6 0-46 16,1 0-21-16,2 0-1 0,0 0-31 16,4 0-14-16,0 0-157 0,0 0-223 0,0 0-208 15,0 0-577-15,0 0-87 0</inkml:trace>
  <inkml:trace contextRef="#ctx0" brushRef="#br0" timeOffset="372416.5503">25866 10834 121 0,'0'0'165'0,"0"0"-132"0,0 0-33 15,0 0 283-15,0 0 131 0,0 0-146 16,0 0-92-16,0 0-47 0,6-17-25 16,-6 17-27-16,0 0-32 0,0 0-45 15,0 0 26-15,0 0-26 0,0 0-24 0,-2 0-8 16,2 0 6-16,0 0 24 0,0 0 0 15,-2 0 2-15,2 0-6 0,0 0-59 16,0 0-13-16,0 1-6 0,0 3-13 16,-2 1 26-16,2 4 71 0,-2 0-7 15,2 2 12-15,0 4-5 0,0-1 0 16,-2 3 6-16,2 2 117 0,-2 3-97 16,0-1-24-16,2 1 37 0,-2-1-39 0,0 1 78 15,2 0-52-15,-2-1 10 16,0 0-34-16,-1 0 74 0,-1 1 32 0,-1-4-37 15,3 0-46-15,0-1 70 0,-2-2-92 16,0-1 73-16,0 1-26 0,-1-2 56 16,3 2-81-16,-2-1-25 0,0 0 0 15,2-2 7-15,2 2-32 0,-2 0 18 16,2-1 5-16,0 2 2 0,0 0 63 16,0 3-20-16,0-3-18 0,0 2-18 0,0 0 17 15,0-2-24-15,0 2 0 0,0-1 7 16,0-1 36-16,0 1-18 0,0-1-25 15,0 2 2-15,0-2 10 0,0 0 55 16,0 3-12-16,0-5 17 0,-3 2-29 16,1 1 59-16,0-3-78 0,0 1-24 0,2-3 0 15,0 1 0-15,-2-1 29 16,2 0-29-16,0 2-65 0,0 2 65 0,0-3 24 16,0 2 23-16,0-2-45 0,0 5-2 15,0-4 6-15,0 0 17 0,0 1 36 16,0 1 0-16,0-2-30 0,0 1-6 15,0-1 27-15,0 0-50 0,0 0-2 16,0-1-18-16,0 0 18 0,0-1-20 16,0 0 22-16,0 1 6 0,2 0-2 15,-2-1 36-15,2 0-2 0,-2 4-37 0,2-6-2 16,0 2 1-16,-2-2 0 16,0 1 41-16,0-1-41 0,0 1-2 0,0 0 2 15,3-1 28-15,-3 1-22 0,0-1-6 16,0 3 2-16,0-1 0 0,2 0-2 15,-2 1-23-15,2 0 23 0,0-1 0 16,0 3-21-16,0 0 21 0,0-4 23 16,3 4 11-16,-5-3-34 0,2 2 0 15,0 0 11-15,0-2-11 0,0 0 0 16,-2-2 0-16,2 3 34 0,-2-4-23 0,0-1-9 16,0-1-2-16,0-1 0 15,0 1 2-15,0 0 21 0,0-2-18 0,0 3-3 16,0-5 32-16,0 1-34 0,0 1-4 15,0-4-1-15,0 3-35 0,0 1 40 16,0 2 6-16,0-1-6 0,0 1-2 16,0 2 2-16,2 1-6 0,0-1 6 15,-2 2-2-15,2-3 2 0,-2 1 6 16,2 1-2-16,0 0-2 0,3 2 37 16,-3-2-39-16,-2 0 0 0,3 1 2 0,-1 0-6 15,-2 2 26-15,0-5-22 0,2 0 0 16,-2 1-3-16,0-4-38 0,0 1 41 15,0 2 0-15,0 1-19 0,0-3 19 16,0 2 2-16,0 1 0 0,2 0-2 16,-2-1-2-16,2 4-28 0,-2-2 30 15,2 0 0-15,0 2 5 0,0-1-3 16,0-1-2-16,0 1 0 0,-2-2 4 0,2 1 2 16,-2-1-1-16,2-2-5 0,-2-1-4 15,2 2 4-15,-2-2 2 0,0 1-2 16,2-2 23-16,-2 1-46 0,3-1 23 15,-3-2-32-15,2 0 32 0,-2 2 4 16,3-4 2-16,-3 1-1 0,0 1-3 16,0-2-2-16,0 0 2 0,0 0 2 15,0 2-2-15,0-2 0 0,0 0 1 0,0 2 1 16,0-2 19-16,0 2-21 0,2-2 0 16,-2 0-1-16,0 3 3 0,0-1 2 15,0-2 27-15,0 0-29 0,0 0-1 16,0 0-1-16,0 0-2 0,0 0-4 15,0 0 1-15,0 0-19 0,0 3 18 16,0-3-1-16,2 2-24 0,-2 0 29 16,0 2 4-16,2-3-4 0,0 2-6 15,-2 0 6-15,2 1-1 0,0 0 1 0,-2-1-4 16,2 0 4-16,-2 0 0 0,0-1 2 16,0 0 0-16,0 0-2 0,0-2-2 15,2 2 2-15,-2 1 24 0,0-3-1 16,0 3-21-16,0-1-1 0,0 1 1 15,0 1 2-15,0-1 1 0,0 0-1 16,0 1-4-16,0 0-16 0,0-1 16 16,0 1 0-16,0 0-17 0,0 0 17 0,0-2 0 15,0 1-2-15,0-3 0 16,0 2 0-16,2-2-2 0,-2 2 1 0,0-2 1 16,0 0 0-16,0 0-2 0,0 0-2 15,0 3 3-15,0-3 1 0,0 1 2 16,0 1 2-16,0 0 1 0,0 1 1 15,0-3 28-15,0 2-32 0,0-2 0 16,2 3 6-16,-2-1 21 0,0-2-27 0,0 2 2 16,0-2 3-16,0 0 33 15,0 0 5-15,0 0 0 0,0 0-6 0,0 0-10 16,0 0-5-16,0 0-1 0,0 0 0 16,0 0-17-16,0 0-4 0,0 0-4 15,0 0-38-15,0 0 4 0,0 0 1 16,0 0 4-16,0 0 12 0,0 2-6 15,0-1 5-15,0 1 22 0,-2 2 43 16,0-2-43-16,0 2 0 0,0 0 20 16,0-3 11-16,0 1-31 0,2 0-22 15,0 0 18-15,0-2 3 0,0 3-3 16,-2-3 2-16,2 1 0 0,0-1 1 0,0 2 1 16,0-2 0-16,0 0 0 0,-2 0 0 15,2 0 0-15,0 0 0 0,0 0 1 16,0 0 1-16,0 0 0 0,0 0 0 15,0 0 3-15,0 0 17 0,0 0-22 16,0 0 0-16,0 0 0 0,0 0 5 16,0 0 22-16,0 0 0 0,0 0 16 15,0 0 4-15,0 0 19 0,0 0 0 0,0 0 21 16,0 0-5-16,0 0 19 0,0 0-3 16,0 0-12-16,0 0 17 0,-2 0 23 15,0 0-3-15,-1-2-14 0,1 1-105 16,-3-6-4-16,1 2-27 0,0-1 27 15,0 3 29-15,0-3-29 0,0 2 0 16,0-1 4-16,-1 3-1 0,0-1-3 0,3 1 1 16,0-1 0-16,0 0-2 15,0 1-2-15,-2 0-16 0,2 2-27 0,-2 0 30 16,2-3 12-16,-3 1-42 0,3 0 46 16,-2 2 13-16,-2-2-13 0,1 0-57 15,-1 2 22-15,2-2 35 0,-3 2 3 16,1 0-3-16,0 0-3 0,-3 0-76 15,2 0 4-15,1 0 75 0,0 0 2 0,-2 0-2 16,-4 0-62-16,2 4-37 16,-2 0 90-16,-1 1 4 0,2-3 5 15,5 0 0-15,-1 2-82 0,3-2 34 0,0 0 43 16,2 1-38-16,2-3 4 0,0 0-18 16,0 2-8-16,0-2 9 0,0 3 10 15,0-1 15-15,0 2 16 0,0-1 15 16,0 1 5-16,0 2-5 0,0-1-10 15,2 1 10-15,-2 0 46 0,2-1-46 16,0 2-6-16,0-3 6 0,-2 1 14 0,2 1-12 16,-2 0-2-16,2-3 1 0,1 4-1 15,-3-4-5-15,2-1 5 0,0 1 0 16,0 2-17-16,-2-3 17 0,2 0-25 16,0 1 13-16,2 1 12 0,1 0 46 15,1-2-46-15,1 2 0 0,-1-1 2 16,2 1 43-16,5 0 12 0,-2-3 27 15,3 4-47-15,0-3-36 0,0-1 41 0,1 1-4 16,-2-2-34-16,-3 2-1 16,1 1-3-16,-5-3 0 0,0 2 1 15,1-2-1-15,-2 0-24 0,-3 0 21 0,2 0 3 16,-4 0 3-16,2 0 2 0,0 0-3 16,0 0 17-16,0 0 5 0,2 0-19 15,0 0-2-15,1 0-3 0,4 3 0 16,1-3 5-16,0 0 51 0,-1 0-56 15,4 0 0-15,-5 0 0 0,1 2 0 16,-3-2 14-16,2 0-14 0,-1 0 4 16,0 0-4-16,-1 0 50 0,-2 0-31 15,0 0-19-15,-2 0 0 0,0 0 15 0,-2 0 35 16,0 0 4-16,0 0-4 0,0 0 13 16,0 0 12-16,0 0-14 0,0 0-3 15,0-2-4-15,0-1-11 0,0 3-12 16,0 0 5-16,0 0-1 0,0-2-2 15,0 2-8-15,0-3-24 0,0 1 3 0,0 2 17 16,0-2 1-16,0 2-19 16,0 0 1-16,0-1 13 0,0 1-1 0,0 0-12 15,0-2-1-15,0 2-2 0,0 0 0 16,0-2-1-16,0 2 1 0,0-3 1 16,0 2 0-16,0-1 24 0,0-2 1 15,0 2-1-15,0-1-25 0,-2-1-1 16,0 0-33-16,-2 0 30 0,0-1-24 15,0 1 26-15,0-1-19 0,-1 0 17 16,1-1 3-16,-1 2-51 0,1 2 51 0,2-1 21 16,0 1-7-16,0 0 5 0,0 0-19 15,0-2-19-15,0 2 15 0,0-1 4 16,-3 1-3-16,3-2 3 0,0 1 14 16,-2 1-3-16,2-1-8 0,-5 1-3 15,3-1 0-15,2-2 26 0,-3 3-19 16,1-1-7-16,-2-1-33 0,0 2-22 0,0 0 29 15,-4 0 24-15,2 1 0 0,0-2-98 16,-2 1 42-16,-2 1 36 0,6 1 21 16,-2 0-1-16,-1 0-25 0,1 0 12 15,-3 0-24-15,7 0-8 0,-3 0 46 16,5 0-3-16,0 0-35 0,2 0-2 16,0 0 11-16,0 0-7 0,0 0-26 15,0 0-23-15,0 0 27 0,0 6-53 16,0-1 31-16,0 1 81 0,0 1-43 0,0 1-132 15,0 0-19-15,2 1-264 0,3 3 134 16,-1-3-320-16,0 2-498 0,0-6 51 16,-23-91 994-16</inkml:trace>
  <inkml:trace contextRef="#ctx0" brushRef="#br0" timeOffset="377670.4">25807 13147 841 0,'0'0'808'0,"0"0"-717"16,0 0-91-16,0 0-349 0,6 0-477 16,5-1 261-16</inkml:trace>
  <inkml:trace contextRef="#ctx0" brushRef="#br0" timeOffset="377900.0831">25807 13147 745 0,'19'-5'1574'0,"-19"5"-1058"16,0 0-357-16,-2 0-95 0,2 0 48 15,0 0 46-15,0-2 20 0,0 2-108 16,0 0-70-16,0 0-113 0,0 0 1 0,0-2 38 16,0 2 40-16,0 0 0 0,0-2 12 15,0 2-7-15,0 0-18 0,0 0-17 16,0 0-42-16,2 0-92 0,0 0-213 15,0 0-231-15,0 0-415 0,-2 0 424 16,-8 4 633-16</inkml:trace>
  <inkml:trace contextRef="#ctx0" brushRef="#br0" timeOffset="379328.6023">25578 12734 163 0,'0'0'369'15,"0"0"-152"-15,0 0 26 0,0 0 117 16,0 0 86-16,0 0-198 0,0 0-146 15,0 0-64-15,0 0 68 0,0 0-56 16,-28-43 68-16,26 41-55 0,0 0 28 16,-1 0 30-16,3 0 7 0,-2-1-5 0,2 3 6 15,0 0-25-15,-2-2-42 0,2 2-17 16,0 0-11-16,-2 0 11 0,0 0-5 16,2 0-7-16,-2 0 4 0,0 0-15 15,0 0-1-15,0 0 22 0,2 0 11 16,-2 0-11-16,2 0 15 0,-2 0-7 15,2 0-10-15,0 0-38 0,0 0 8 16,0 0-11-16,0 2-62 0,0-2-42 0,0 3-25 16,0 3-18-16,0 2 51 0,-3 3 96 15,1 5 85-15,-3 1-18 0,3 3-13 16,-2 3-6-16,0 0-46 0,-2 6 36 16,-2 3 10-16,-4 10-10 0,2 1 24 15,-2-1-62-15,-6-3 41 0,6-1 61 16,-5-1-46-16,-1 1-27 0,2-1-27 15,-2-3 25-15,8-7-22 0,0-8 28 16,3-3-33-16,-2-7 5 0,3 2-5 0,2-2 53 16,-2-1 52-16,1-1-5 0,3-5-97 15,2-2-2-15,0 3 2 0,0-3 29 16,0 0 17-16,0 0-8 0,0 0-16 16,0 0-21-16,0 0 26 0,0 0-29 15,0 0-1-15,0 0-1 0,0 0-16 16,0 0-4-16,0 0-18 0,0 0-20 15,0 0 5-15,0 0 0 0,0 0 4 16,0 0 21-16,2 0 29 0,3 2 24 16,-3 0-5-16,2-2-1 0,-2 1-15 0,0-1-3 15,0 0 0-15,0 0-3 0,5 0 3 16,-3 3 2-16,3-3-2 0,-1 0 0 16,2 0 27-16,2 2-23 0,4-2-4 15,2 0 23-15,2 0 17 0,7 0-38 16,7 0 46-16,10 0-47 0,1 0 47 15,-1 0 16-15,-4 0 3 0,-4 0-34 16,1 0-16-16,-3 0 0 0,2 0 6 0,-3 2-23 16,1 3 0-16,2 1-21 0,-2 0 21 15,0-1 0-15,-1 2 21 0,1-2-18 16,0 3-3-16,0-4 2 0,-7 1 0 16,-1-1 14-16,-8-2-15 0,2-2-1 15,1 2 16-15,2-1-16 0,2 2 2 16,-1-3-2-16,-6 1 3 0,4-1 14 15,-8 0-17-15,-1 0-13 0,2 0 13 16,-5 0 31-16,3 0-27 0,-3 0-4 16,1 0-30-16,2 0-96 0,-3-1-48 0,-2-3-174 15,6-4-128-15,-6 0-152 0,-2-4-619 16,0 1-324-16</inkml:trace>
  <inkml:trace contextRef="#ctx0" brushRef="#br0" timeOffset="380189.6812">25590 12780 688 0,'0'0'158'0,"0"0"-1"0,0 0 13 0,0 0 350 15,0 0-181-15,0 0-150 0,0 0-95 16,0 0-94-16,0 0-12 0,0 0-45 16,-6-21 16-16,6 21 41 0,0 0 43 15,2 0 63-15,0-1 32 0,4-2-16 16,0 3-13-16,8-1-42 0,0-1 6 0,8 2-9 15,14 0 13-15,13 0 17 16,10 0-18-16,7 0 31 0,0-2-62 0,-5 0-11 16,-1 0 22-16,-3 2-27 0,-6 0 63 15,-7 0-92-15,-1 0 2 0,-7 2-1 16,-8 2 8-16,-5-2-9 0,-8-1-5 16,-3 2 5-16,6 0-32 0,-4 1 30 15,2 1-2-15,-4-3-52 0,-1 1 56 0,-3 1-34 16,-4 0 29-16,5 0-29 15,-5-2 28-15,1 1-22 0,-1-1 0 0,0 0 24 16,-2 0-52-16,2 1 56 0,0 0 5 16,-4 0-5-16,2-1-2 0,0 2 2 15,3-2 2-15,-5 1-2 0,3-3 0 16,-3 5-22-16,0-3 16 0,2-1-13 16,-2 3 19-16,0-1 6 0,0 0-6 15,0 3 0-15,0-2 4 0,0 1-4 16,0 3 0-16,0 4-6 0,0 1 12 0,0 2 11 15,0 6-16-15,0 0 5 0,-5 9 96 16,-2 3 43-16,-1 7-54 0,0 0-85 16,-3-1 47-16,-2-7 54 0,5-3-56 15,-3-3-20-15,1 3-1 0,-1-5 88 16,4-7 2-16,1-4-33 0,0-2-13 16,0 2-29-16,0 3 53 0,-2-1-97 15,2-2 64-15,2 1-62 0,2-5 22 0,-2 1-21 16,4-3 13-16,-2 1-17 0,2-2 0 15,-2-3-1-15,2 2 1 0,0-2 0 16,0 1 2-16,0-1-2 0,0 2-16 16,2-3-156-16,6 0-153 0,2-2-263 15,6-4-554-15,-2-4-995 0</inkml:trace>
  <inkml:trace contextRef="#ctx0" brushRef="#br0" timeOffset="381864.4811">28120 11993 556 0,'0'0'852'0,"0"0"-324"0,0 0-180 0,0 0-75 15,0 0-18-15,0 0-24 0,0 0-46 16,0 0-66-16,0 0-35 0,0-2-23 15,0 1-13-15,6-1-21 0,-2-2-23 16,0 0 39-16,4-4-43 0,0 0-27 16,3-1-38-16,2 0-16 0,0-2 81 15,1 1 22-15,4-2-22 0,-2 0 38 0,4 0-38 16,-2-2 0-16,4 0-11 16,1-1-16-16,5-2 5 0,0 2-18 0,-6-1 40 15,4 1 95-15,-4 4-95 0,-3 2-6 16,-5 0-5-16,4 2-22 0,-6 2 33 15,1-1-11-15,0 0 11 0,-3 1 23 16,3-1-20-16,-2 1-3 0,4 1-16 16,-1-3-13-16,2 1 29 0,-2 1 21 15,4 1-19-15,0 0-2 0,4 0 49 16,-1-3-49-16,4 5-27 0,-2-5 27 0,3 4 0 16,-5-1 0-16,5 0 0 0,-3 2 40 15,0-2-38-15,1 1 46 0,-1 1-48 16,0-2-3-16,1 2 3 0,-5 1 3 15,0-1-1-15,-2-2-4 0,0 1 4 16,0 2 0-16,-2-1-2 0,2-3 19 16,0 5-19-16,-1-3-23 0,6-1 23 15,0 0 76-15,3 2-76 0,-2 1 21 0,4-2-21 16,9 2 40-16,3 1-37 0,-5-2-6 16,-6 0 24-16,-8 2-59 0,-4-2 81 15,0 2-34-15,2 0-9 0,1 0-21 16,-5 0 21-16,2 0-32 0,-4 0-11 15,0 0 43-15,6 0 59 0,-1 0-54 16,0 2 47-16,2-2-51 0,2 2 54 16,0 0-55-16,3-1-4 0,1 2-11 15,7-2 15-15,4 1 61 0,8 2-61 16,1 0-22-16,-3-1 22 0,-10-3 5 0,-10 0 16 16,-5 0-16-16,-4 3-4 15,0-1-1-15,-1 0-52 0,-2-1 26 0,4 2 26 16,-8 1 16-16,2-4-16 0,-4 2-31 15,0-1 31-15,1-1-5 0,2 2 7 16,-1 0-2-16,4 2 5 0,3-2 30 16,2 2-35-16,4-1-5 0,1 1 5 15,0 0 72-15,0-1-72 0,1 2 0 0,-4-2 0 16,0 1-26-16,-3-1 28 16,0-2-4-16,-6 3-52 0,0-4 54 0,-2 2 25 15,-2 0-25-15,2 0 56 0,-4-2 6 16,2 0-42-16,-2 0-20 0,-2 0 0 15,2 0 3-15,-2 0 18 0,2 0-18 16,0 2-3-16,2-2-5 0,2 1 5 16,5 2 59-16,2-2 42 0,2 3-53 15,-3-2-48-15,2 0-27 0,-2 3 27 16,0-3 3-16,0 3-3 0,0-3-11 0,-4 4 11 16,1-4 0-16,-2 1-2 0,-1 1-17 15,-4-4 19-15,2 2 27 0,-4-1-27 16,2-1 0-16,-2 2 18 0,0-2 15 15,3 3-28-15,-1-3-5 0,0 1 2 16,4 1 43-16,0 1 31 0,1 2-44 16,2-2 31-16,1 1-19 0,-2-1-6 0,-2-1-6 15,6 4-31-15,-6-4 27 0,-2 1-28 16,0-1 25-16,-2-2-21 0,0 0 13 16,0 2-14-16,-2-2 14 0,0 0-1 15,0 0 5-15,0 0 3 0,0 0 0 16,0 0 7-16,0 0-4 0,0 0-12 15,0 0 9-15,0 0 3 0,0 0 0 16,0 0-8-16,0 0-5 0,0 0-11 16,0 0-1-16,0 0-2 0,0 0 0 15,0 0-2-15,0 0-16 0,0 0-9 0,0 3-8 16,0 1 23-16,0 0-7 0,0 3 19 16,0 3-117-16,0 0-280 15,-14 1-229-15,-20-3-198 0,4-5-1419 0,108-63 1660 0</inkml:trace>
  <inkml:trace contextRef="#ctx0" brushRef="#br0" timeOffset="385188.7921">28851 9411 31 0,'0'0'4'0,"0"0"36"16,0 0 448-16,0 0-146 0,0 118-283 0,0-96 19 16,0 1 20-16,0 6-52 15,0 4-33-15,0 4 13 0,0 8 7 0,0-3-29 16,0-2 42-16,0-4 84 0,0-1-130 16,0 4 0-16,0-4 5 0,0 1 79 15,0-1-33-15,0-1 27 0,3-1-26 16,-3-3-1-16,0-1 14 0,0-7-21 15,0-5-6-15,0-5-6 0,0-2-4 0,0 1-24 16,0-1 49-16,0 2-49 16,0-3 1-16,0-1 1 0,0-3-6 0,0 0 76 15,0-3-50-15,0-2 37 0,0 3-20 16,0-3-11-16,0 0 5 0,0 0-12 16,0 2-21-16,0-2-4 0,0 2 0 15,0 2 0-15,0 0 25 0,-5 1 50 0,3 3-71 16,-5 1-2-16,3 0 23 15,-2 6 43-15,-3-2-1 0,-1 2-19 0,-3 0 31 16,2 2 78-16,-1 2-57 16,2-1-38-16,-2-1-62 0,4-1 0 0,0-3 4 15,-1-2 32-15,0 2 5 0,5-3-18 16,-2 1 11-16,0-1-32 0,-1-2 0 16,3-1 66-16,0 1-68 0,2-2 0 15,-3-1-15-15,1 2 15 0,2 1 5 16,-3 2-5-16,1 1 0 0,-2 1 16 15,2 0-16-15,0-1-40 0,-2 0 38 16,-2 1 2-16,2 1 28 0,0 1 6 0,-4 1-6 16,1-2-22-16,-2 3 113 0,-1-3-118 15,1-2 43-15,-2 1-22 0,5-2-12 16,-1-1-10-16,1-1 4 0,0-1-6 16,-2-1 4-16,4 2 66 0,0-1-52 15,-2 1 11-15,2-3-27 0,-1 4 49 16,0-2-49-16,1-1-54 0,-2 3 54 0,-1 1 21 15,-1 2-15-15,-3 1 31 0,0 2-37 16,3-2 0-16,-4 3-32 0,4-1-5 16,0-2 37-16,1-1-2 0,0 0 2 15,5-3-49-15,0 0-5 0,0-1 54 16,2-2 0-16,-2 2 22 0,1-2-22 16,-1-1-38-16,2 1 6 0,-2-1 27 15,-1 1 1-15,3 1 4 0,2-2-4 16,-2 0 3-16,0-1-22 0,0 2 21 0,0-2 2 15,2 0 0-15,0-3-21 16,0 3-35-16,0-2 33 0,0 4 23 0,0-1 6 16,6 2 34-16,-2-2-7 0,7 3-4 15,-2-2 36-15,1 0-65 0,0-1 58 16,4-1-57-16,-2 1 3 0,1 2 77 16,2-5-17-16,0 4-60 0,-3-4 53 15,1 3-57-15,0-3-22 0,-3 1 20 0,-1 1-2 16,-2-2-16-16,-1 0-2 15,0 0-10-15,2-1 32 0,-1 2 27 0,2-2 15 16,1 1-21-16,0 0-20 0,1 2-1 16,4-4 31-16,2 2 25 0,9-2-25 15,-4 0 4-15,6 0 13 0,-2 0-48 16,-5 0 0-16,3 0 20 0,-6-2-20 16,2 2 4-16,-3-2 15 0,-2 0-19 15,-3 2-3-15,1 0-15 0,0-2 18 16,0 2 5-16,-3 0-3 0,0-2-1 0,2 2-1 15,0 0 23-15,1-1-22 0,4-2 17 16,0 2 30-16,4-1-48 0,0-2 19 16,7 0-5-16,-4 1-10 0,3-4-4 15,-1 6-24-15,-6 0-5 0,8-2 29 16,-6 0 0-16,-1 2 0 0,-2 1-39 16,-4 0 39-16,-1 0 4 0,-2 0-4 0,-2-1-4 15,-2 1 4-15,0 0 24 16,2-3-20-16,0 1 20 0,2 0 52 0,6-1-18 15,-1-2-58-15,1 0-30 0,6 1 28 16,2 1-30-16,1-1 30 0,1-1-14 16,0 3 16-16,-4-5 0 0,-2 6-28 15,-1-4-25-15,3 3 53 0,-8 2 29 16,2-3-10-16,-4-1-19 0,0 2 77 16,-4-2-39-16,0 0 26 0,1 1-24 15,0-3 19-15,-3-2-1 0,1 1 10 0,-3-1-34 16,0 0 29-16,1-1-30 0,-1 0 28 15,1-1-61-15,-3 0-51 0,0 2 51 16,0 2 64-16,0 1-61 0,-2 1 8 16,2 1-8-16,-2-1-6 0,4-2-37 15,-4 2-9-15,0 1 49 0,0-2 53 16,0 3-14-16,-2 1 15 0,2-3-53 16,-2-1 1-16,2 0 24 0,-2-1 16 0,0-1-34 15,0-1-4-15,2 0-4 0,-2-2 2 16,0 1 2-16,0-2 0 15,0 0-4-15,0 2 15 0,0-4-26 0,0 0 11 16,-2 0-23-16,0 0-12 0,-2 1 70 16,-2-2-66-16,-2 3 50 0,2-2-38 15,0 1 3-15,-2 1-4 0,-1 0 17 16,0-1-29-16,1 0 12 0,0 2 20 0,-3 3 0 16,3-2-45-16,-3 1-14 15,0 0 59-15,-1 3 0 0,0-2-58 0,2 4 58 16,2 1 0-16,-3-2 4 0,-2 2-4 15,1 0-16-15,-3 1-277 0,-2-2 279 16,0 2 10-16,-1-1 4 0,4 0 0 16,2 0 31-16,-2 0 14 0,2 0-40 15,1-1 8-15,1 3-13 0,1-2 3 16,0-3 15-16,3 4 41 0,0 0 19 16,2-2-78-16,2 0 25 0,-2 0 29 0,-1 1-42 15,2 0-7-15,1 0-5 16,0-1 46-16,0 1-46 0,0-1-5 0,0 2 1 15,0-1 3-15,0 0-2 0,0-2 2 16,-2 2-1-16,2-1 1 0,0-1-14 16,0 0 15-16,0 0 18 0,-1 0-18 15,1 3 0-15,-3-2 0 0,3-1 1 16,0 1 14-16,0-1-15 0,0 0 0 0,-2 1 0 16,2-3 0-16,-2 2-16 0,-1-1 16 15,1 2 37-15,0-2-32 0,0-2-10 16,-1 2-11-16,1-3 14 0,-2-1 2 15,-1 1-21-15,1-1 21 0,2 0 0 16,-2-2 5-16,-1 4-5 0,2-3 2 16,3 4 44-16,-2-1-46 0,2 2-33 15,0-3 33-15,0 1 42 0,0 2-41 16,2-1-1-16,-2 0-2 0,0-1 2 0,0 0 0 16,2 0 1-16,-2-1 64 0,0-1-64 15,0 1-1-15,2-1-18 0,-3 2 18 16,-2-3 8-16,3 0-7 0,0 0-1 15,-2 1-48-15,2-3 48 0,-2 4 16 16,2-6-12-16,0 2-1 0,0 0 9 16,0-1 58-16,-1 0-70 0,1 0 19 15,0-1-19-15,0 1-27 0,0-1 27 16,0 2 32-16,0 0-32 0,2-1 4 16,-3 1 20-16,3 0-24 0,-2-2-2 0,2 2 2 15,0-2 2-15,0-1-2 0,0 0 0 16,-2-1-4-16,2-1 5 0,-2-1-1 15,2 4 18-15,-2-1-17 0,2-2-2 16,-2 3-29-16,2-1 26 0,-2-1-7 16,-1 3 11-16,1-1 2 0,2-1 41 15,-2 1-43-15,2-1 0 0,-2 1-1 16,2-3-15-16,0-1 16 0,0-1 0 0,0 2 3 16,0-1-6-16,0 1 30 0,0-1-12 15,0 2 22-15,0 1-37 0,0 0-22 16,0 1 3-16,0 2 19 0,0 0 0 15,0 0-5-15,0-1 4 0,0-1 2 16,0 1 2-16,0-1 29 0,0 2-7 16,0-1 15-16,0 2 14 0,0 1-26 15,0-2-28-15,0 1 0 0,0 0-1 0,0 2 1 16,0-3-61-16,0 2 40 16,0 3-1-16,-2 1 4 0,0 0-25 0,2 3 21 15,0-1 20-15,0 2 2 0,-2-1-2 16,2 2-1-16,0-1 0 0,0 0 0 15,-2-1 2-15,2 3 1 0,0-2 16 16,0 2 2-16,0-3-15 0,0 1 1 16,0 0-1-16,-2 0 12 0,2 1-13 15,0-1 1-15,0-2-3 0,0 2-2 16,0-2-23-16,0 1 25 0,0 1 0 0,0 0 3 16,-2-2-3-16,2 1-22 15,0 2 22-15,-2-1 14 0,2 0-12 0,-2-1-1 16,2 3 13-16,-3 0-11 0,3-2-3 15,0-1-4-15,-2 3-25 0,2 0-5 16,0 0-40-16,-3 0-52 0,3 0-107 16,0 12-216-16,0 11-383 0,0 1 368 15,3-3-873-15,-3 7 23 0,5-131 1292 0</inkml:trace>
  <inkml:trace contextRef="#ctx0" brushRef="#br0" timeOffset="387424.4815">28208 12739 33 0,'0'0'416'0,"0"0"534"0,0 0-275 16,0 0-361-16,0 0-196 0,0 0-57 15,0 0 18-15,0 0 31 0,-2 0 10 16,2 0 10-16,0 0 22 0,0 0 7 15,0 0 20-15,0 0 4 0,0 0 18 16,-2 0-12-16,2 0-40 0,0 0-27 0,0 0-14 16,0 0-28-16,-3 0-13 0,3-2-17 15,0 2-16-15,-2-3-7 0,2 2 4 16,0-3 8-16,0 1-1 0,0-2 5 16,5 1 13-16,3-4 30 0,1-1 6 15,3-4-92-15,6-3-215 0,0 1 215 16,6-4 22-16,-3 4-22 0,3 0-34 0,-4-1 34 15,2 5 0-15,-3-3 2 0,-2 5 17 16,0-2-19-16,-4 3 4 0,-3-2-8 16,1 5 4-16,-3-3 0 0,1 2-2 15,0-2 5-15,-1 1 19 0,0 0-10 16,0-1-10-16,0 1 0 0,2 0-2 16,0-3-18-16,3 1 18 0,4 0 0 15,-2-2-58-15,4 2 58 0,0 0 0 0,3-2-19 16,-2 1-59-16,4 1 55 15,-1 2 7-15,1-4 18 0,0 5-4 0,-2 0-9 16,0 1 8-16,-3-1-2 0,-2 1 2 16,0 0 3-16,-5 3-32 0,2-3 11 15,-2 3 21-15,0 1 22 0,4-2-22 16,1-1 0-16,-3 4 0 0,6-5 0 16,-2 3-16-16,6-2-39 0,2 2 55 15,3-2 3-15,7 1-3 0,-2-1 1 16,-4 0 20-16,0 1-21 0,-9 0-37 0,3 0 35 15,0 1 2-15,-2 2 9 16,1-3-9-16,1 1 0 0,-3 0 0 0,-2 2 14 16,-5 0-13-16,4 0-1 0,-3 0-58 15,0 0 58-15,0 0 0 0,-1 0 20 16,4 0-18-16,0 0-2 0,8 0-29 16,6 0 29-16,8 0 41 0,1-3 1 15,-3 1-42-15,-2 0 0 0,-7 2-25 0,-3 0 25 16,-5 0 14-16,-6 0-13 15,-2 0-2-15,-3 0-18 0,5 0-15 0,-2 0 30 16,-1 2 7-16,0 0-6 0,-4 1-11 16,0-3 10-16,0 0-5 0,4 2 9 15,0-2 26-15,1 2-25 0,4-2 28 16,0 3-29-16,4-2-14 0,0-1 14 16,3 1 17-16,1 2-17 0,-1 0 0 15,1-2-3-15,-2 1-23 0,1 2 26 16,-3-2 0-16,0 1-11 0,0 2 9 0,-1-2-26 15,-4-1 27-15,4 2-3 0,-4-2 2 16,2 1 2-16,-1-3 9 0,-1 2 7 16,2 0 1-16,4 2 17 0,6-2 16 15,2 0-21-15,-5 1 34 0,5-2-8 16,-8 0-24-16,3-1-30 0,3 3 49 16,-5-1-18-16,0 0-32 0,1 0-1 15,-6 1-6-15,0-1 7 0,-8 0 0 0,-1 0-16 16,-3 0-3-16,-4-2 19 0,-2 0-24 15,0 1-96-15,0-1-151 0,-2 0-157 16,-6 0-116-16,-3 0-86 0,-8-7-239 16,2-2 88-16,-11-9-384 0</inkml:trace>
  <inkml:trace contextRef="#ctx0" brushRef="#br0" timeOffset="388194.9481">28664 11422 150 0,'0'0'283'16,"0"0"577"-16,0 0-600 0,0 0-260 15,0 0-59-15,0 0-384 0,0 0-320 0</inkml:trace>
  <inkml:trace contextRef="#ctx0" brushRef="#br0" timeOffset="388453.2571">29118 11364 1103 0,'0'0'2563'0,"0"0"-2166"0,0 0-397 16,0 0-189-16,0 0 35 0,0 0-40 15,0 0-68-15,0 0 37 0,0 0-640 0,119-26-1294 16</inkml:trace>
  <inkml:trace contextRef="#ctx0" brushRef="#br0" timeOffset="388608.841">29154 11410 123 0,'0'0'2980'0,"0"0"-2327"0,0 0-653 16,0 0-216-16,0 0 119 0,0 0 52 0,0 0 41 16,141-3-2-16,-101 3-326 0,-17 0-1716 15,-3-10 1040-15</inkml:trace>
  <inkml:trace contextRef="#ctx0" brushRef="#br0" timeOffset="388758.5956">29495 11326 3994 0,'0'0'674'0,"0"0"-674"15,0 0-130-15,0 0-222 0,0 0 17 16,0 0-305-16,0 0-1511 0,110-26 1091 0</inkml:trace>
  <inkml:trace contextRef="#ctx0" brushRef="#br0" timeOffset="388913.2288">29195 11487 2375 0,'0'0'2036'0,"0"0"-2036"0,0 0-99 0,0 0-536 16,0 0-731-16,0 0-932 16</inkml:trace>
  <inkml:trace contextRef="#ctx0" brushRef="#br0" timeOffset="389094.3885">28295 11589 3809 0,'0'0'626'0,"0"0"-626"0,0 0-313 0,0 0-61 16,0 0 208-16,144-17-190 0,-108 14-669 16,-12-1-1147-16</inkml:trace>
  <inkml:trace contextRef="#ctx0" brushRef="#br0" timeOffset="389245.6167">28507 11575 3596 0,'0'0'662'0,"0"0"-545"16,0 0-117-16,0 0-245 0,0 0-37 15,145-36 52-15,-97 26-443 0,-13 2-1282 16,-11-3 965-16</inkml:trace>
  <inkml:trace contextRef="#ctx0" brushRef="#br0" timeOffset="389404.7041">29093 11407 255 0,'0'0'3833'0,"0"0"-3263"16,0 0-570-16,0 0-223 0,0 0-124 15,146-25 58-15,-92 25 88 0,-7 0-611 16,-15-3-1273-16</inkml:trace>
  <inkml:trace contextRef="#ctx0" brushRef="#br0" timeOffset="389554.3385">29668 11379 3309 0,'0'0'912'0,"0"0"-912"16,0 0 0-16,0 0-291 0,0 0-27 16,0 0-331-16,0 0-1235 0,0 0 864 15</inkml:trace>
  <inkml:trace contextRef="#ctx0" brushRef="#br0" timeOffset="391094.2643">29221 11218 345 0,'0'0'717'0,"0"0"-488"15,0 0 250-15,0 0 16 0,0 0-308 16,0 0-70-16,0 0 84 0,0 0 89 16,0 0-60-16,0 0-77 0,-15-27-50 15,15 27 21-15,0-2 22 0,0 2 37 16,0 0-15-16,0 0-29 0,0 0-45 15,0 0-94-15,0 0-58 0,0 0-108 0,0 0-46 16,-2 2-50-16,2 4 20 0,0 1 10 16,0 8 111-16,0 12 39 0,-5 13 27 15,5 9 55-15,-4 2 24 0,0 2 58 16,-1-3-11-16,1 0 42 0,2 1 90 16,2-3 23-16,0-4-147 0,0-4-33 15,0-4-44-15,0-7 1 0,0-6 2 0,0-7 87 16,2-2-21-16,0 1-18 15,0 2-19-15,1 1-32 0,-3-4 50 0,2-3 6 16,0-1-39-16,-2-2 41 0,2-3-10 16,-2-1-14-16,0 0-9 0,0-4-5 15,2 1-17-15,-2-1-1 0,0 3 1 16,0-3 13-16,0 0-15 0,0 1 0 16,0-1-3-16,2 2 0 0,-2 0 4 15,0 0 56-15,0 0-57 0,0-2-2 16,0 0 2-16,0 2 22 0,0-2-4 0,0 0 4 15,0 0 4-15,0 0 5 0,0 0-1 16,0 0-6-16,0 0 4 0,0 0 4 16,0 0-4-16,0 0 4 0,0 0-4 15,0 0-5-15,0 0 0 0,0 0 2 16,0 0-3-16,0 0 4 0,0-2-11 16,-4-4-18-16,0 0-39 0,-3-1 36 15,-1-3-121-15,2 1 108 0,-3-3 16 0,4 3 16 16,-1-2-16-16,0-1-26 0,2-2 26 15,-2 1 50-15,2 2-50 0,-3-2 0 16,2 1-1-16,-1 2 0 0,2 3 2 16,0-1-2-16,2 2-34 0,0 3 35 15,0-1 27-15,-1 1 3 0,3 2-28 16,0 1 0-16,0-1-1 0,0 1 13 16,0 0-10-16,0 0-1 0,0 0 12 0,0 0-15 15,0 0-13-15,0 0-13 16,0 0-23-16,0 0-9 0,0 0-8 0,0 0-34 15,0 0-55-15,0 0-51 0,0 7-56 16,0 2 94-16,5 6 87 0,1 2 60 16,0 3-16-16,0 2 21 0,4 2 16 15,-2-2 43-15,-2 1 131 0,0 0 9 16,0-3-7-16,-1-2-82 0,2-2-26 16,-3-5-41-16,-2-3-24 0,-2-2 23 15,2-2-24-15,-2-3 28 0,0 1-1 0,2-2-12 16,-2 2-16-16,0-2-1 15,2 2 0-15,0 2-4 0,0-3-34 0,0 4 38 16,3 0 4-16,-1 1 1 0,0-2-5 16,0 1 16-16,3 2-16 0,-1-2 5 15,-1 1 11-15,-1-3-12 0,0 0-4 16,-2-2 30-16,0-1 12 0,-2 0 3 16,2 0 10-16,-2 0 38 0,0 0 37 15,0 0 65-15,2 0 7 0,-2 0-2 16,2-4-25-16,0-1-22 0,5-4-41 0,2-8-19 15,3-10-93-15,8-6-2 0,0-6 2 16,4 0 2-16,-3 4-2 0,-1 10-119 16,-8 6 90-16,-2 6-63 0,0 3 37 15,2 1-40-15,3-1-88 0,0-1-83 16,0 3-109-16,-3 3-216 0,-1 3-323 16,-7 2-1495-16,-2-6 1452 0</inkml:trace>
  <inkml:trace contextRef="#ctx0" brushRef="#br0" timeOffset="391894.125">29004 11745 323 0,'0'0'639'0,"0"0"64"0,0 0-237 15,0 0-290-15,0 0-133 0,0 0 101 16,0 0 172-16,0 0-56 0,0 0-81 16,-7-20-61-16,7 20-27 0,0 0-32 15,0 0-27-15,0 0-32 0,0 0-55 16,0 0-73-16,0 0-30 0,0 2 12 0,2 5 146 16,6 2 112-16,-2 2 6 15,2 6-114-15,0-1 81 0,1 5 42 0,2 0-46 16,-1 2 10-16,1 5-1 0,4 5-39 15,-5-4 92-15,1-2-36 0,-3-5-50 16,-2-3 30-16,6 1-41 0,-4-2 3 16,2 2-44-16,-1-5 40 0,2 0-5 15,-3-3-17-15,0-1 17 0,-1-1-15 16,-1-2 0-16,1-1-12 0,-5-3 3 0,0-2 5 16,-2 0 0-16,2-2 8 0,-2 0 22 15,0 0 0-15,0 0-12 0,0 0-39 16,0 0-153-16,0 0-248 0,0 0-129 15,0-13-150-15,2 1-1537 0</inkml:trace>
  <inkml:trace contextRef="#ctx0" brushRef="#br0" timeOffset="395810.3797">30437 11768 150 0,'0'0'158'16,"0"0"138"-16,0 0-85 0,0 0-93 15,0 0 255-15,0 0-269 0,0 0 322 16,0-46-228-16,0 42-128 0,0 0 50 16,0 0 209-16,0 4-207 0,0-3-7 15,0 1 22-15,0 0-31 0,0 2-6 16,0-2 14-16,0 2-7 0,0 0-22 0,0 0-14 16,0 0-71-16,0 0-2 0,0 0-80 15,0 0 3-15,0 0-17 0,0 0 5 16,4 2-9-16,3 2 96 0,1-1 4 15,5 5 24-15,2 0 17 0,10 3 40 16,9 3 7-16,13-1-86 0,1 3 47 16,2-5 88-16,-4-2-134 0,-3-3-6 15,-3 0 13-15,5 0-10 0,-5-1 65 0,-2 1 0 16,-8-1-1-16,-7 0 56 16,-10-1-120-16,-4-3-5 0,-1 3-20 0,0-2 21 15,-4 2 4-15,-2-3-25 0,-2-1 25 16,0 0 37-16,0 0 29 0,0 0 16 15,0 3-2-15,0-3-12 0,-2 0-40 16,2 0-28-16,-4 2 0 0,0 1-100 16,-4 1-208-16,-7 4-154 0,-2-3-413 0,4 0-1073 15,76-35 1537-15</inkml:trace>
  <inkml:trace contextRef="#ctx0" brushRef="#br0" timeOffset="401241.6884">25997 3183 765 0,'0'0'524'0,"0"0"-187"16,0 0 3-16,0 0 213 0,0 0-359 16,0 0-36-16,-18-69 106 0,16 60-139 15,0 0 11-15,0 4 12 0,2 2 35 16,0-1-76-16,0 0-56 0,-2 2 56 16,2 0 23-16,0 0 3 0,0 2-102 15,0 0-31-15,0 0-135 0,-3 0-105 16,3 2 13-16,-2 6-50 0,-5 9 142 15,1 13 135-15,0 14 28 0,-5 8 28 16,5 1 6-16,4-1 32 0,2-10-67 0,0-3-27 16,0-3 0-16,4-4 0 0,5-1 27 15,-3-11-24-15,-2-1-3 0,0-4 2 16,0-6 62-16,1 4-58 0,-1 1-6 16,-1-1-43-16,-1-2-312 0,-2-2-236 15,0 1-146-15,-9-3-486 0,0 0 531 16</inkml:trace>
  <inkml:trace contextRef="#ctx0" brushRef="#br0" timeOffset="401500.9891">25658 3234 1662 0,'0'0'873'0,"0"0"-504"0,0 0-111 16,0 0-21-16,0 0 68 0,0 0-18 16,0 0-287-16,0 0-56 0,123-57-92 15,-50 46 148-15,1 1 30 0,-9 5-30 16,-11 3 0-16,-14 2-66 0,-11 0 61 16,-7 0-59-16,-7 3-27 0,-4 4-95 15,1-2-104-15,-1 2-156 0,-3 3-202 16,1 0-505-16,-9-1 285 0</inkml:trace>
  <inkml:trace contextRef="#ctx0" brushRef="#br0" timeOffset="401785.9064">25637 3926 398 0,'0'0'1068'0,"0"0"-573"15,0 0-197-15,0 0 12 0,0 0 5 16,0 0-51-16,0 0 2 0,0 0-64 16,0 0-38-16,0 0-47 0,116-57 62 15,-88 44 37-15,0 6-193 0,13-8-23 16,5 6-35-16,3 1 34 0,-5 7-40 0,-12 1-40 15,-13 0-39-15,0 0-168 0,-4 5-284 16,-2-3-605-16,6-2-823 0</inkml:trace>
  <inkml:trace contextRef="#ctx0" brushRef="#br0" timeOffset="402244.5049">26299 3902 517 0,'0'0'1053'0,"0"0"-585"0,0 0-297 15,0 0-102-15,0 0 80 0,0 0 182 16,0 0-228-16,0 0 108 0,111-73-123 15,-99 64-3-15,-1-1-28 0,-3 0-35 16,1-2-16-16,-5 5 78 0,1-4 8 16,-1 3-90-16,-4 1 88 0,0-2-58 15,0 0 11-15,-2 3-43 0,-2-1-64 16,-5 1 64-16,0 2-42 0,1 0 41 0,1 3-30 16,1 1-78-16,0 0 30 0,-11 0 0 15,2 0-17-15,-7 1-157 0,2 5 253 16,7 0 0-16,0 2-78 0,5-1 41 15,3 2-17-15,3 4 54 0,2-2 42 16,0 0-42-16,0-1-63 0,0 1 61 16,0-5-44-16,0 2 44 0,2-1 4 15,7-1 10-15,-1-1 128 0,7 3 136 0,6-1-183 16,11 0-3-16,-2 0 6 0,0-1 15 16,-5-2-105-16,-5 0-6 0,-2-1-117 15,4-1-481-15,-6 0-298 0,-5 2-499 16</inkml:trace>
  <inkml:trace contextRef="#ctx0" brushRef="#br0" timeOffset="402509.7966">26773 3680 11 0,'0'0'139'0,"0"0"72"16,0 0 414-16,0 0-214 0,0 0-133 16,0 0-98-16,0 0-80 0,-64 95-98 15,49-72 155-15,0 0-68 0,2-2 42 16,-1 0-127-16,-2-2 0 0,6-4-2 16,-2 3 102-16,-4-7-102 0,4 1 33 15,-3 0 33-15,-2-3-68 0,4 0-317 0,1-5-185 16,-2-4-299-16,4 0 143 0,4 0 383 15</inkml:trace>
  <inkml:trace contextRef="#ctx0" brushRef="#br0" timeOffset="403034.3913">26550 3777 332 0,'0'0'408'0,"0"0"-348"0,0 0-60 15,0 0 98-15,0 0 658 0,0 0-480 0,0 0-41 16,0 0-104-16,0 0-6 0,0 0-13 15,140 66-27-15,-97-53 49 0,3 0 4 16,-3-7-79-16,-5-4-57 0,-8-2 98 16,-9 0 11-16,-4 0-105 0,-2 0 28 15,-1-4-6-15,4-2 6 0,-2-3 39 0,-2 0 35 16,-4-3-75-16,-4-2 26 0,0-1 0 16,-2-2-59-16,-1-3 0 0,-1-5 22 15,-2-5-22-15,0-5-6 0,0-3-42 16,-2 10-28-16,-3 2 76 0,1 12-55 15,0 1 55-15,0-1 12 0,-2-2 48 16,0 4-120-16,-2 2 120 0,6 2-1 16,0 6 133-16,0 2-74 0,2 0-118 15,0 0-118-15,-2 0-117 0,-2 12-153 16,0 14 112-16,-4 14 276 0,3 10 0 0,1 3 6 16,1 1 70-16,3-6-35 0,0-2 47 15,3 0-47-15,3-12 24 0,-1-9 2 16,-3-9-10-16,2-5-51 0,-2-2 27 15,0-1-27-15,0-1 39 0,0-3 34 16,-2-4 55-16,0 0 113 0,2 0 107 16,-2-1 42-16,0-9-47 0,2-7-170 15,2-14-179-15,6-11-146 0,2-4 88 0,0 2 55 16,6 8-12-16,1 9-25 0,0 2-34 16,-2 11 70-16,-5-1-150 0,4 4 152 15,0 0-115-15,4 0 27 0,1-2 54 16,0 6-367-16,-4 5 265 0,-5 0-17 15,0 2 47-15,-6 0-321 0,-4 10-323 16,-2-1-67-16,0 3-307 0</inkml:trace>
  <inkml:trace contextRef="#ctx0" brushRef="#br0" timeOffset="403194.4228">26997 3976 33 0,'0'0'699'16,"0"0"195"-16,0 0-363 0,145-21-11 15,-96 5-303-15,-5 1-53 0,-1 0-117 16,-5 3 133-16,-6 3-180 0,0 1-6 16,-6 3 2-16,-6 1-1 0,-2 2-63 15,-6 0-624-15,-3-2-492 0,-1-3-111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59:28.1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24138 9634 189 0,'0'-2'613'0,"0"2"631"16,0-2-579-16,0-1-231 0,2 2-129 15,-2-1-9-15,2-3-61 0,0 5-81 16,0-5-36-16,1 1-28 0,-1 4-58 15,-2-3-32-15,2 1-81 0,0 2-117 16,0 0-24-16,2 0 89 0,1 0 90 16,-1 0-11-16,2 0-16 0,-1 0 22 15,1 0-22-15,0 2 19 0,5 3-209 0,-2 2-52 16,1 0-135-16,0-1-205 0,2-1-405 16,0-3 380-16,-112-36 677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58:17.5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20884 11217 336 0,'0'0'343'0,"0"-3"727"0,0 3-525 16,0-3-193-16,0 3-151 0,0-1-72 0,0 1-52 15,0 0-19-15,0 0-22 16,0 0-36-16,0 0 0 0,0 0-53 0,0 0-6 15,0 0-6-15,0 0 1 0,0 0 11 16,0 0-2-16,0 0 7 0,0 0-37 16,0 0-186-16,0 0-278 0,4 0-243 15,0 0 168-15,0 1 235 0,-16-2 349 0</inkml:trace>
  <inkml:trace contextRef="#ctx0" brushRef="#br0" timeOffset="2058.1434">21967 11493 506 0,'0'0'630'15,"0"0"32"-15,0 0-356 0,0 0-174 16,0 0-45-16,0 0 1 0,0 0-7 0,0 0-20 16,0 0 6-16,0-4-6 0,0 4-21 15,0 0-40-15,0 0-36 0,0 0-19 16,0 0 13-16,0 0-19 0,0 0-8 16,0 0-62-16,-2 0-133 0,-4 0-100 15,4 2-103-15,-2 4 2 0,0-1 56 16,0 1 93-16</inkml:trace>
  <inkml:trace contextRef="#ctx0" brushRef="#br0" timeOffset="27427.4547">17546 14408 1512 0,'-4'-5'1179'0,"2"1"-676"0,2 2-294 16,-2-2-209-16,2 2 0 0,0 1-124 15,0 1-12-15,0 0 18 0,0 0 12 0,2 0 24 16,0 0-16-16,2 0-17 0,-2 0-69 16,4 0-129-16,-2 0-121 0,4 0 6 15,-4 1-162-15,0-1 161 0,0 2 183 16</inkml:trace>
  <inkml:trace contextRef="#ctx0" brushRef="#br0" timeOffset="79595.264">20983 11086 18 0,'0'0'6'16,"0"0"27"-16,0 0 0 0,0 0 46 16,0 0 14-16,0 0 6 0,0 0-53 15,0-2 322-15,0 2 32 0,0 0 42 16,0 0-76-16,0 0-32 0,0 0-80 16,0-2-71-16,0 2-74 0,0 0-109 15,0 0-6-15,0 0-49 0,0 0-12 16,0 0 1-16,0 0 5 0,0 0 12 0,0 0-62 15,0-2-189-15,0 0-108 16,4-4-189-16,1-2-304 0,-14 26 659 0</inkml:trace>
  <inkml:trace contextRef="#ctx0" brushRef="#br0" timeOffset="128843.4343">17769 14333 22 0,'0'0'4'0,"0"0"1"0,0 0 1 16,0 0 34-16,-4 3 19 0,4-3 14 15,0 0 46-15,0 0-53 0,-2 2-20 16,-1-2 388-16,1 0 135 0,2 0-67 15,0 0-149-15,0 0-134 0,0 0-104 16,0 0-48-16,0 0-37 0,0 0-5 16,0 0-25-16,0 0-4 0,0 0-45 15,0 0 6-15,0 0 7 0,0 0 32 0,0 0-2 16,0 0 6-16,0 0 0 0,-2 2 6 16,2-2 24-16,0 0 13 0,0 0-7 15,0 0 13-15,-2 0-13 0,2 0-30 16,0 0-2-16,0 0-4 0,0 0-24 15,0 0 18-15,0 0-30 0,0 0 5 16,0 0 1-16,0 0 6 0,0 0-1 16,0 0 1-16,0 0-6 0,0 0-1 0,0 0 1 15,0 2 5-15,0-2-6 0,0 0 27 16,0 0-2-16,0 0-1 0,0 0-18 16,0 0 23-16,0 0 0 0,0 0-2 15,0 0-21-15,0 0 0 0,0 0-12 16,0 0-19-16,0 0-7 0,0 0-18 15,0 0-104-15,0 2-414 0,0 1-273 16,0 3 548-16,0-17 166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5:00:03.0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21251 9338 68 0,'0'0'99'0,"0"0"-99"15,2 0-22-15,2 0-50 0</inkml:trace>
  <inkml:trace contextRef="#ctx0" brushRef="#br0" timeOffset="833.6756">21491 9529 51 0,'0'0'85'0,"0"0"-85"16</inkml:trace>
  <inkml:trace contextRef="#ctx0" brushRef="#br0" timeOffset="1663.4545">23187 9440 2 0,'0'0'383'0,"0"0"170"0,0 0-38 16,0 0-243-16,0 0-220 0,0 0-52 16,0 0-78-16,0 0-6 0,0 0 13 15,0 0 0-15,-4-3 6 0,4 3 0 0,0 0-33 16,0 0-39-16,0 0-53 0,0 0-7 16,0 0-47-16,0 0-6 0,0 0 52 15</inkml:trace>
  <inkml:trace contextRef="#ctx0" brushRef="#br0" timeOffset="5887.0888">20907 9175 110 0,'0'0'277'16,"0"0"-152"-16,0 0 375 0,0 0-311 0,0 0-189 15,0 0-67-15,0 0-149 0,0-6-271 16,0 6 190-16</inkml:trace>
  <inkml:trace contextRef="#ctx0" brushRef="#br0" timeOffset="15779.2371">12678 11890 284 0,'0'0'138'0,"0"0"-45"0,0 0 569 0,0-3-181 16,0 1-90-16,0 0-165 0,0-1-45 15,0 2-3-15,0-1-20 0,0 0-15 16,-2-1-37-16,2 0-65 0,0 1-20 15,-3 0-21-15,3 2-23 0,0 0-1 16,0-2 1-16,-2 2 17 0,2 0-29 16,0 0 31-16,0 0-31 0,0 0-12 0,0 0-31 15,0 0-79-15,0 0-64 0,0 0-41 16,0 0-62-16,0 0-5 0,0 0-212 16,0 0-64-16,0 0 216 0</inkml:trace>
  <inkml:trace contextRef="#ctx0" brushRef="#br0" timeOffset="278776.4603">17566 16172 150 0,'0'0'158'0,"0"0"448"0,10-13-247 0,-6 7-157 15,0 1-40-15,0 2 63 0,1-1 17 16,-3 3-54-16,0-1 12 0,-2 2 19 16,2-2-20-16,-2-1-6 0,0 3-32 15,0 0-37-15,0 0-56 0,3 0-41 16,-1 0-27-16,-2 0-44 0,0 0 40 0,2 0 2 15,-2 0 2-15,0 0 2 0,0 0 37 16,0 0-1-16,0 0 16 0,0 0 10 16,0 0 1-16,0 0 13 0,0 0-11 15,0 0-6-15,0 0-10 0,0 0 13 16,0 0-1-16,0 0 4 0,0 0-29 16,0 0-14-16,0 0-20 0,0 0-4 15,0 0-39-15,0 0-14 0,0 0-4 0,0 0-1 16,0 0 3-16,0 0 14 15,0 0 16-15,0 0 20 0,0 0-16 0,0 0 18 16,0 0-1-16,0 0 1 0,0 0-28 16,0 0 6-16,0 0-6 0,0 0-64 15,0 3-93-15,0-1-54 0,0 1-31 16,-2 1-100-16,-3 1-152 0,1-2-97 16,-1 5-282-16,-1-4 365 0,28-36 539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5:02:42.4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18086 12303 260 0,'0'-4'2411'0,"0"1"-1833"0,0 0-375 15,0 0-203-15,0 1-79 0,0 2-6 16,0 0 29-16,0-2 33 0,0 2 20 16,0 0-26-16,0 0 6 0,0 0 0 15,0 0 21-15,0 0 2 0,0 0 35 16,0 0 16-16,0 0 6 0,0 0 5 0,0 0-6 15,0 0-5-15,0 0-29 0,0 0-16 16,0 0 21-16,0 0-24 0,0 0-3 16,-2 0-21-16,2 0-29 0,-5 0-222 15,2 0-124-15,-3 2-343 0,0 0-434 16,0-1 325-16,34-6 848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5:04:09.1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12190 7828 79 0,'0'0'238'0,"0"-1"-8"0,0-4 250 0,0 3-212 16,-3-1 76-16,3 1-189 0,-2-2 163 16,2 0-136-16,-2 0-26 0,2 3-20 15,-2-4-57-15,2 3-77 0,0 2 40 16,-2-2-12-16,2 2-24 0,0 0-1 16,0 0-5-16,0 0 2 0,0 0 0 15,0 0 0-15,0 0-2 0,0 0 2 0,-2 0 4 16,2 0 18-16,0 0 18 0,0 0 12 15,0 0-7-15,0-1-17 0,0 1 5 16,0 0-6-16,0 0 6 0,0-2-5 16,0 2 5-16,0 0-12 0,0 0-19 15,0 0-2-15,0 0 2 0,0 0 0 16,0 0-2-16,0-2-2 0,0 2-2 16,0 0-21-16,0 0 17 0,0 0-18 15,0 0 22-15,0 0 2 0,-2 0 6 16,2 0-2-16,0 0 20 0,0 0-20 0,0 0-2 15,0 0-2-15,0 0-2 0,0 0 0 16,0 0 0-16,0 0 0 0,0 0 2 16,0 0 0-16,0 0 0 0,0 0 0 15,0 0 4-15,0 0 1 0,0 0 30 16,0 0-33-16,0 0 4 0,0 0-3 16,0 0-3-16,0 0-1 0,0 0-3 15,0 0-19-15,0 0 19 0,0 0-19 0,0 0 21 16,0 0 2-16,0 0 2 15,0 0 0-15,0 0 4 0,0 0 23 0,0 0-24 16,0 0 18-16,0 0-18 0,0 0 29 16,0 0-28-16,0 0-2 0,0 0-1 15,0 0-1-15,0 0-2 0,0 0-3 16,0 0-3-16,0 0-28 0,0 0 12 16,0 0-13-16,0 0 6 0,0 0 23 15,0 0-17-15,0 0-1 0,0 0 1 16,0 0 17-16,0 0-18 0,0 0 18 0,0 0 0 15,0 0 5-15,0 0 1 0,0 0 0 16,0 0 0-16,0 0 1 0,0 0 5 16,0 0-6-16,0 0 0 0,0 0-29 15,0 0-6-15,0 0-24 0,0 0-104 16,0 0-162-16,0 0-128 0,0 0-185 16,0 0-222-16,0 0 405 0,0 0 455 0</inkml:trace>
  <inkml:trace contextRef="#ctx0" brushRef="#br0" timeOffset="4075.4978">16288 5712 7 0,'0'0'66'0,"0"0"-14"0,0 0 8 0,0 0-60 16,0 0-53-16,0 0 20 0,0 0 0 15,0 0 7-15,0 3 23 0,0 3 3 16,0-1 0-16,0 5-37 0</inkml:trace>
  <inkml:trace contextRef="#ctx0" brushRef="#br0" timeOffset="22490.8214">18153 7611 22 0,'0'0'26'0,"0"0"-26"16,0 0-2-16,0 0-2 0,0 0 2 15,0 0-1-15,0 0 1 0,0 0-4 16,0 0-23-16,0 0 29 0,0 0 0 16</inkml:trace>
  <inkml:trace contextRef="#ctx0" brushRef="#br0" timeOffset="42940.7479">8355 7311 35 0,'0'0'7'0,"0"0"-7"0,0 0-5 0,0 0-32 16,0 0 37-16</inkml:trace>
  <inkml:trace contextRef="#ctx0" brushRef="#br0" timeOffset="56281.5875">21028 2837 33 0,'0'0'53'0,"0"0"-51"16,0 0 0-16,0 0-2 0,0-2 5 15,0 2 28-15,0 0 118 0,0 0 153 0,0-2 103 16,0 0 11-16,0 1-69 0,4-2-164 16,-2 0-45-16,0-3-44 0,0 4-46 15,-2-4 43-15,2 2 69 0,-2 1-88 16,0-4-19-16,0 0-55 0,0 2 2 15,0-1 16-15,-4 0 73 0,0 1-14 16,-2 1-77-16,-1 0-30 0,-3 2-7 16,-1 0-17-16,-2 2-74 0,-1 0 42 0,-6 0 36 15,-3 0-19-15,-9 9 26 16,-4 7 36-16,2 0-99 0,6-3 106 0,7 0-50 16,2 2-20-16,-2 10 42 0,-7 10 28 15,5 5 165-15,4 1-97 0,11 2 169 16,5-7-66-16,3 0-68 0,3 1 5 15,5-11-102-15,2-5 94 0,4-6-6 16,0-2-65-16,10 5-5 0,7-3 16 16,16 1 33-16,0-4-11 0,0-12 79 15,-5 0 5-15,-8-10-7 0,0-5-2 0,-9-1-35 16,3-9-1-16,-2-2-19 16,-8-2-6-16,4-5 9 0,-10-2-62 0,-7 0 35 15,-3 2-17-15,-2-5-24 0,-4 1-5 16,-11-1-7-16,-9 2 10 0,-4-1-15 15,-3 1-55-15,-5 3 55 0,0 1-23 16,-4 6 32-16,1 3-27 0,-3 4 9 16,0 3-9-16,-1 1-4 0,-1 6-14 15,5 3 13-15,7 2-31 0,11 3 36 16,6-2-20-16,3 3 37 0,-4 1-23 0,4 0 19 16,-1 0-86-16,2 0-83 0,5 0-101 15,2 1-141-15,4 5-62 0,0 3-134 16,0 0-552-16,2-2 269 0</inkml:trace>
  <inkml:trace contextRef="#ctx0" brushRef="#br0" timeOffset="56807.8305">21187 2231 130 0,'0'0'198'16,"0"0"249"-16,0 0-1 0,0 0 67 15,0 0-309-15,0 0 57 0,0 0-205 16,0 0 303-16,0 0-195 0,0 0-164 16,68-74-18-16,-68 74-79 0,0 0-130 15,0 6-99-15,0 3 199 0,2 10 120 16,-2 10 7-16,0 13 32 0,0 1 290 15,-4 3-154-15,0-5 203 0,2-14-178 16,2-7-42-16,0-7-111 0,0-4-40 0,0 0-17 16,4-3 17-16,0-1 34 0,0-1 50 15,0-1-44-15,1-3 33 0,1 0 88 16,7 0 95-16,6-3 28 0,3-2-73 16,0-5-105-16,4 1-81 0,-5 0-4 15,3 0-8-15,-6 1-13 0,2-1 0 16,-1 4-17-16,2 3-12 0,0-2-220 15,1 4-264-15,-1 0-172 0,0 4-155 16,-9 0-510-16,4-1 489 0</inkml:trace>
  <inkml:trace contextRef="#ctx0" brushRef="#br0" timeOffset="57214.8649">21616 2623 22 0,'0'0'53'0,"0"0"-47"0,0 127 54 16,2-79 487-16,4 3-245 0,1 0 51 15,6-1 176-15,-1-4-229 0,3-7-138 16,5-2 6-16,-4-13 3 0,-4-4-7 15,0-11-40-15,-4-1-13 0,0-2-23 0,1-1 48 16,0-3-18-16,-5-2 68 0,0 0 96 16,-2 0 92-16,2-2-46 0,5-12-61 15,1-18-147-15,4-9-120 0,-2-11 2 16,-4 3 17-16,-4-2-18 0,4 10 35 16,-4 1-36-16,-2-3-42 0,2 5 10 15,-2 2 7-15,2 4 22 0,0 1-18 16,0 6 6-16,1 7-62 0,-1 5-31 15,3-2 6-15,-3 1-20 0,2 1-51 0,3 2-72 16,-3 3-15-16,-2 3 97 16,2 3-240-16,3 2-79 0,-2 0-270 0,-3 7-3 15,0 1-138-15</inkml:trace>
  <inkml:trace contextRef="#ctx0" brushRef="#br0" timeOffset="57788.3316">22040 3116 367 0,'0'0'336'0,"0"0"-237"0,0 0 183 0,0 0-27 15,0 0-22-15,0 0-123 0,-6 107 76 16,6-96-116-16,0-1 89 0,0-3-39 16,0 0-14-16,0-6-106 0,0 2 31 15,0-2 38-15,0 2 67 0,0-3 71 16,0 0 31-16,0 0-17 0,0 0-1 16,0 0 6-16,0 0 17 0,0 0 55 15,0 0-72-15,2-8-66 0,2 0-160 16,3-4-17-16,0-5-108 0,1 1 30 0,2-4 77 15,4 5-81-15,-2 1-20 16,-2 4 4-16,1 3-6 0,2 1-17 0,-5 4 48 16,1 2-34-16,-5 0 26 0,2 0-60 15,1 2 22-15,-1 4 130 0,-1 1-165 16,1 3 171-16,-2-2-64 0,0-1 64 16,0-1-24-16,0-2 54 0,1 0 5 15,0-4 35-15,-3 2-34 0,2-1 98 16,0-1-15-16,0 0-69 0,2 3 57 15,5-3 12-15,4 0-17 0,2 0 49 0,6-4-39 16,0 0-81-16,3-4 8 0,-2 1 47 16,-3-2-67-16,-4 6-19 0,-2-2-24 15,-3 5-33-15,-1-2-32 0,0 2-44 16,-3 0-7-16,0 2 16 0,4 6 59 16,-2 1-1-16,0 2-7 0,3 2 73 15,0 3 88-15,2-1-86 0,-1 0-2 0,6 3-347 16,-6-3-235-16,4-2-466 0,-6-3-60 15</inkml:trace>
  <inkml:trace contextRef="#ctx0" brushRef="#br0" timeOffset="58162.3306">20922 3513 613 0,'0'0'211'0,"0"0"319"16,-117 19-284-16,98-13-149 0,6-2 0 16,9-4-93-16,2 1 136 0,0-1 7 0,2 0-147 15,0 0-115-15,4 0 45 0,9 0 70 16,5 3 89-16,20-1 202 0,29 0 25 15,20-2 144-15,23-4-173 0,11-11 9 16,0-4-169-16,6-5 37 0,8 0-60 16,-6 2-27-16,-8 2 97 0,-18 7-120 15,-15 9-32-15,-20 4-22 0,-11 0-40 16,-8 0 4-16,-7 8 34 0,-12-1-43 0,-7 0 45 16,-5 1-66-16,-6-1-83 0,-2 0-199 15,2 3-76-15,-2-3-69 0,-6 0-12 16,-4 1-94-16,0-1-170 0,0-3-15 15</inkml:trace>
  <inkml:trace contextRef="#ctx0" brushRef="#br0" timeOffset="58712.6431">21268 4288 218 0,'0'0'763'16,"0"0"-429"-16,0 0-230 0,0 0 38 15,-109 62 20-15,82-35-66 0,3-4 367 16,2 4-345-16,0-4-93 0,9-4 56 16,-2 1 29-16,7-2-49 0,4-1-13 0,2-2 55 15,2-4-103-15,0-3-48 0,0-1-43 16,6-5 91-16,-2-1-2 0,0 3 2 15,3-4 24-15,-1 0 79 0,1 0 63 16,3 0 50-16,2 0 157 0,6-5 28 16,-2-7-150-16,6-4-115 0,-3-2-8 15,5-6-69-15,-2-7 12 0,4-12-13 16,-4-1-58-16,-10 2 0 0,-5 4 0 0,-7 3 2 16,0 1-2-16,-15 1-59 15,-3 9-45-15,2 7 104 0,1 3 21 0,2 3-1 16,-1-3-20-16,-6 2-29 0,3 3-128 15,-4 4 45-15,4 2-16 0,1 3-103 16,-2 4 51-16,3 9 94 0,7 9-54 16,8 9-215-16,2 0-330 0,19 4-236 15,1-14-370-15</inkml:trace>
  <inkml:trace contextRef="#ctx0" brushRef="#br0" timeOffset="59161.4425">21616 4330 1764 0,'0'0'744'0,"0"0"-344"0,0 0-400 15,0 0-84-15,0 0-25 0,0 0 67 16,0 0-98-16,0 0 40 0,0 0 26 15,0 0 74-15,99 45 168 0,-95-15 14 16,-4 7-127-16,0 1-19 0,-4-7-36 16,0-8 0-16,0-12 24 0,0-3 42 15,2 0-31-15,0-2-33 0,0-3 4 0,2-1 18 16,0-2 75-16,0 0 41 0,0 0 1 16,0 0 10-16,0 0 27 0,4 0 75 15,0 0 77-15,2-4-52 0,0-3-62 16,8-6-62-16,4-14-154 0,12-10-134 15,0 2 52-15,-5 6 78 0,-7 9-12 16,-10 12-9-16,-2 1 27 0,-2-1-2 16,1 5 0-16,-5 0-12 0,0 3-59 15,0 0-25-15,0 0-57 0,0 0-77 16,4 3 31-16,3 4 143 0,1 4 51 0,5 5 5 16,-1 1 0-16,6 1 30 15,-2 2 11-15,6-3-41 0,-3 2-107 0,2-6-343 16,-2-1-213-16,-2-4-525 0,-6-4-150 15</inkml:trace>
  <inkml:trace contextRef="#ctx0" brushRef="#br0" timeOffset="59510.5073">22043 4009 889 0,'0'0'1236'0,"0"0"-684"0,0 0-270 0,0 0-100 16,0 0 39-16,0 0-125 16,0 0-96-16,0 0-232 0,0 0 23 0,0 0 151 15,81-5 58-15,-77 25 135 0,-2 1-65 16,-2 2 4-16,0-8 22 0,0 2-74 15,0-5 74-15,0-7-74 0,0-2 16 16,2-2 37-16,0-1 11 0,0 0-11 16,0 0-9-16,0 0 31 0,2 0-6 15,5 0-14-15,8-4-39 0,12-3 63 16,19-7-19-16,3-1-24 0,-1-2-31 0,-3-2-27 16,-3-1-454-16,4-4-189 0,-15 4-552 15,1-2-898-15</inkml:trace>
  <inkml:trace contextRef="#ctx0" brushRef="#br0" timeOffset="60111.9853">23382 3350 2190 0,'0'0'422'0,"0"0"-264"0,0 0-158 16,0 0-37-16,0 0 37 16,111-56 116-16,-88 50-116 0,3 2-49 0,-1 4 1 15,-2 0 23-15,3 0-5 0,-5 8-221 16,-4-1-898-16,-6 1-60 0</inkml:trace>
  <inkml:trace contextRef="#ctx0" brushRef="#br0" timeOffset="60264.17">23448 3491 88 0,'0'0'1514'0,"0"0"-633"0,0 0-480 15,0 0-201-15,0 0-153 0,0 0-47 16,0 0-170-16,126-46 58 0,-78 40 106 16,-1 2-61-16,-11 4 63 0,-12 0-245 15,-10 0-1158-15,1-5 291 0</inkml:trace>
  <inkml:trace contextRef="#ctx0" brushRef="#br0" timeOffset="61233.5786">24283 3414 46 0,'0'0'455'0,"0"0"495"16,0 0-251-16,0 0-318 0,0 0-150 16,0 0-29-16,0 0 10 0,0 0-15 15,0 0-37-15,0 0-74 0,21-16-82 16,-15 14 34-16,0-5-6 0,5-1 72 16,0-1-104-16,1-2 0 0,2 0 77 15,-2-1 4-15,2-2-21 0,0 2-17 16,-2-4 24-16,3-2-38 0,-2 3-5 0,-2-4-22 15,-1 2 86-15,-2 2-88 0,4-5 2 16,-6 1 2-16,0 2-4 0,0-4-18 16,-4 0-7-16,0-2 25 0,-2 1 72 15,0-4-54-15,0 4-18 0,-4-3-32 16,-2 2 31-16,-4 0 1 0,-2 2-41 16,0 0 41-16,-1 3-23 0,-2 3 55 15,5 4-64-15,-3 3-78 0,-2 1 86 16,2 2-209-16,-3 3 78 0,0 2 20 0,2 0 60 15,3 0 31-15,0 0-125 16,7 2-20-16,4 9 85 0,0-4 102 0,0 6-37 16,8 0 39-16,14 7 98 0,14 3-45 15,15 4-12-15,9 1-6 0,3-1-13 16,-5-2-22-16,-14-4 6 0,-10-2-58 16,-11-4 64-16,-5 1-47 0,-6-3-24 15,-2 4-35-15,2 3 30 0,-2 0 64 16,-6 1 39-16,-2 2-37 0,-2-2 96 15,0 2 13-15,0-2-71 0,-6-2 39 0,2 0-22 16,0-2-24-16,-3 1-10 0,5-3 0 16,-1 2-1-16,3-1 6 0,0 0 31 15,0 1-59-15,0 0-217 0,7-3-171 16,2 0-506-16,-3-6-555 0</inkml:trace>
  <inkml:trace contextRef="#ctx0" brushRef="#br0" timeOffset="61693.2946">25217 3452 556 0,'0'0'1323'0,"0"0"-762"0,0 0-237 0,0 0-28 16,0 0-116-16,0 0-62 0,0 0 215 15,0 0-203-15,0 0-130 0,-111-56-135 16,92 53 92-16,0 3 39 0,2 0-66 16,0 3-11-16,4 7-64 0,1-2 139 15,0 3-39-15,8-3-39 0,2 4 28 0,2-5 56 16,0 0 52-16,4 2-7 15,10-2 34-15,-2 3-23 0,3-3 1 0,6-1 46 16,0-2 48-16,3-1-88 0,0-3 59 16,-4 0-81-16,0 0 59 0,-1 0-66 15,-7-3 4-15,1 1-19 0,-4-2-17 16,-3 3-2-16,-2-2 0 0,0 3-29 16,0 0-77-16,6 0-11 0,-2 0 15 15,4 0 22-15,4 3 75 0,2 2 5 16,4 0 43-16,5 3-12 0,7 0 26 0,-2 0-17 15,-4 0-40-15,-5-3-119 0,-3-1-387 16,-4 1-203-16,-1-2-580 0,-4-1 106 16</inkml:trace>
  <inkml:trace contextRef="#ctx0" brushRef="#br0" timeOffset="62017.6141">24261 3918 887 0,'0'0'1337'0,"0"0"-1163"0,0 0-105 16,0 0-69-16,129 5 238 0,-54-5 96 0,12 0-7 15,7-6-43-15,-1-6-137 0,2-1-65 16,5-2 83-16,-2 0 7 0,-4 3-40 16,-12 4-65-16,-5 3-31 0,-12 2-36 15,-9 3-4-15,-12 0-14 0,-9 0 0 16,-15 6 15-16,-5-3-24 0,-2 4-41 16,2-1-288-16,2 1-100 0,-2 1-22 15,-1-1-294-15,0-1-400 0,-6-2 119 0</inkml:trace>
  <inkml:trace contextRef="#ctx0" brushRef="#br0" timeOffset="62634.9618">24616 4681 121 0,'0'0'889'0,"0"0"-1"15,0 0-144-15,0 0-180 0,0 0-111 16,0 0 21-16,0 0-119 0,0 0-155 15,0 0-107-15,0 0-70 0,0 0 4 16,63-42-7-16,-52 28 29 0,0 2-10 16,-1-5-39-16,1 1 4 0,0-1 35 15,-1-1 15-15,-2-3-43 0,4 1 3 0,-2-6 21 16,-2-3-35-16,-4-7 0 0,1 2-14 16,-5 0 14-16,0 7 0 0,-2 10-46 15,-5 4-37-15,-1-1 44 0,-5 3-24 16,0-2-81-16,-3-2 71 0,-2 4-2 15,-1 4-52-15,0 1 91 0,0 2-90 16,0 4 13-16,4 0-2 0,1 0 37 16,0 2 11-16,4 2-24 0,0 6 3 15,5-1-3-15,3-2-1 0,2 4 38 16,2-4 51-16,11 0 3 0,5 5 5 16,14 0 65-16,9-1 54 0,3 1 73 0,4-5-157 15,-10-3 32-15,-11-1-5 16,-3-3-64-16,-10 3 79 0,-1 0-10 0,0 3-35 15,-1-1-37-15,-3 2-75 0,0 3 22 16,-3-3 5-16,-4 4 5 0,0 0 11 16,0 4 32-16,1-1 0 0,-3 1 0 15,2 3 33-15,0-1-14 0,0 2 1 0,2 2 37 16,0-2-52-16,7 3 48 16,-2-3-53-16,-1-1-447 0,2-2-285 0,2-3-513 15,-4-5-318-15</inkml:trace>
  <inkml:trace contextRef="#ctx0" brushRef="#br0" timeOffset="63365.0096">25164 4633 4 0,'0'0'198'0,"0"0"178"16,0 0-218-16,0 0-119 0,0 0 446 15,0 0-225-15,0 0-111 0,0 0 228 16,0 0-137-16,0 0-153 0,12 67 38 16,-10-57-45-16,-2 1-2 0,0-1-76 15,3-5 90-15,-3 2-14 0,0-1-41 0,0-5 4 16,0 2-35-16,0-3-1 0,0 3 31 16,0-3 11-16,0 0-6 0,0 0 0 15,0 0 29-15,0 0 33 0,0 0 15 16,0 0 10-16,2 0 6 0,0 0 4 15,-2 0 15-15,2 0 29 0,0-3-44 16,2-1-17-16,-2-3-121 0,4-3-54 16,3-1-55-16,-2 0 51 0,1 1 34 0,0 1-53 15,-2 1 29-15,6 2-33 0,-4 3-57 16,0-3 65-16,1 4 14 0,2 0 54 16,-3 2-33-16,3 0-32 0,-3 0-39 15,-2 0 52-15,3 2 24 0,0 2 31 16,-1 1-38-16,-2 3 10 0,0 0 30 15,2-1 79-15,-4 0-39 0,0-2 5 16,-2 1-23-16,0-2 6 0,0-3-1 16,-2 1 16-16,2-2-6 0,-2 2-15 15,0-2 10-15,2 0 6 0,0 0 10 16,0 0 24-16,2 0 25 0,3 0 10 0,8 0 8 16,4-5-5-16,15-7-10 0,4-1-1 15,-2-3-72-15,-8 5 3 0,-11 5-30 16,-7 3-30-16,4 1-2 0,-2 0-76 15,0 2 36-15,4 0 15 0,-2 0-34 16,-3 0 14-16,0 4-74 0,-3 5 74 16,1-2 67-16,-1 4 7 0,-2 1 6 15,6 2 34-15,-4 1 9 0,0-2-46 0,0-3-380 16,-3-1-405-16,-3-5-720 16,3-4 321-16</inkml:trace>
  <inkml:trace contextRef="#ctx0" brushRef="#br0" timeOffset="63684.155">26142 3942 2697 0,'0'0'1058'0,"0"0"-449"16,0 0-355-16,0 0-91 0,0 0-82 15,0 0 21-15,43-105-98 0,-41 95-4 16,0 4-29-16,0 1 27 0,0 5-1 15,-2 0-58-15,0 0-67 0,0 0-317 0,-6 7-1229 16,-3-1-332-16</inkml:trace>
  <inkml:trace contextRef="#ctx0" brushRef="#br0" timeOffset="65416.2041">26473 3084 64 0,'0'0'211'0,"0"0"-152"0,0 0 225 16,0 0-159-16,0 0 46 0,0 0 136 16,0 0-215-16,0 0-88 0,0 0 255 15,0 0-65-15,14-106-41 0,-14 90 13 16,0-3-164-16,0 1 106 0,0 3 91 16,0 0-93-16,0 1-51 0,-3 1 190 0,0 1-241 15,-1 5 164-15,2 0-109 16,2 2 64-16,-2 1-38 0,0 2-79 0,2 1 39 15,0 1 6-15,0 0-51 16,0 0-83-16,0 0-54 0,0 0-27 0,0 0-94 16,0 0-43-16,0 3-12 0,2 6 192 15,0 11 38-15,7 10 83 0,0 12 147 16,3 8-39-16,1 1 123 0,2 2 22 16,2-8-101-16,0 1-110 0,2-2 48 15,3-4-32-15,-2-4-52 0,2-1 77 0,-6-10-42 16,-3-6-35-16,0-8 56 0,-4-4-60 15,-1 2 41-15,0-5 65 0,-1 0 54 16,-2-4 81-16,-1 0 147 0,2-7 26 16,2-6-71-16,5-16-173 0,4-9-139 15,-2-8-33-15,-4 4 23 0,-3 2-6 16,-2 4-17-16,-1 1-47 0,-1 4-8 16,0 11 52-16,-2 7-70 0,0 0-81 0,0 5 53 15,0-2 6-15,0 6-165 16,3 2-140-16,2 2-362 0,-1 4-315 0,0 1-173 15,4 5 409-15</inkml:trace>
  <inkml:trace contextRef="#ctx0" brushRef="#br0" timeOffset="65925.6465">27011 3420 7 0,'0'0'270'16,"0"0"375"-16,0 0-187 0,0 0-96 15,0 0-253-15,2 105 159 0,-2-88-74 16,0-3-188-16,2-1 19 0,0-5 69 16,-2-3 23-16,2-1-74 0,-2-2 36 15,0-2 54-15,2 0 86 0,-2 0 63 0,0 0 37 16,2 0 53-16,0-2-43 0,2-6-94 15,1-4-222-15,6-14-13 0,-1-1-153 16,1 5 117-16,-1 1-5 0,-3 6 41 16,1 2-36-16,-3 1 32 0,-1 4-19 15,-2 6 14-15,-2 2-112 0,0 0-99 16,0 0-86-16,2 0 4 0,0 2 155 16,2 6 36-16,2 1 43 0,2 1 68 0,0 3 4 15,0-2 66-15,-2 1-5 0,3-2-25 16,-3-3 28-16,1-4-12 0,-1 4-50 15,0-6 152-15,3-1 8 0,1 0 13 16,3 0-62-16,2 0 45 0,-1 0-23 16,2 0-53-16,-4 0-41 0,-3 0-45 15,4-1 30-15,-5 1-30 0,1 0-77 0,-1 0 28 16,1 0 3-16,2 0-26 0,-3 4 15 16,4 1 9-16,0 3-5 0,0 0 27 15,-2 1-30-15,-1-1 56 0,4 1 46 16,-1 1-5-16,3-3-41 0,0 1-411 15,0-1-135-15,-5-6-510 0,10-1-903 0</inkml:trace>
  <inkml:trace contextRef="#ctx0" brushRef="#br0" timeOffset="66096.1892">27636 3372 1160 0,'0'0'1336'16,"0"0"-901"-16,0 0-435 0,0 0-161 16,0 0 27-16,0 0 49 0,0 0 79 15,0 0-130-15,0 0-471 0,0 0-639 0</inkml:trace>
  <inkml:trace contextRef="#ctx0" brushRef="#br0" timeOffset="66408.0121">27940 3064 1173 0,'0'0'209'0,"0"0"-144"16,0 0 418-16,0 121-229 0,0-75 125 16,0-2-239-16,0-4 6 0,5 0 77 0,1-4-78 15,0-7-55-15,1-10 1 0,-3-6-29 16,0-3-3-16,1-2 5 0,-1-3 28 15,0-1-44-15,-2-2 55 0,0-2 113 16,0 0 138-16,2 0-27 0,0-6-32 16,10-10-39-16,4-8-158 0,8-13-49 15,2-2-24-15,-3-7 6 0,-3 6-31 16,-4 4-44-16,-2-1-38 0,-4 10-87 0,-6 6 30 16,-1 8-22-16,-3 4-14 0,0-1 15 15,2 3-187-15,-2 3-83 0,3 1-303 16,-1 3-689-16,0 0 20 0</inkml:trace>
  <inkml:trace contextRef="#ctx0" brushRef="#br0" timeOffset="67220.8392">27437 3367 479 0,'0'0'1364'0,"0"0"-575"0,0 0-365 16,0 0-160-16,0 0-26 0,0 0 21 15,0 0-42-15,0 0-87 0,0 0-105 16,0 0-25-16,13-6-19 0,0 4-32 15,5 2 49-15,10 0 1 0,6 0-1 16,13 0-3-16,-1 2-24 0,4 4 25 16,-5-1 0-16,-11 3-34 0,-5-3-240 15,-10-2-369-15,-4 0-358 0,-9-3-633 0</inkml:trace>
  <inkml:trace contextRef="#ctx0" brushRef="#br0" timeOffset="67795.441">28333 3710 143 0,'0'0'1984'0,"0"0"-1347"0,0 0-305 0,0 0 69 16,0 0-180-16,0 0 14 0,0 0 82 16,0 0-137-16,0 0 62 0,0 0-34 15,-55-97-112-15,52 86 23 0,1-3-59 16,2 3 109-16,0 1-108 0,0-1-60 16,2-2 86-16,3 2-87 0,6-1-75 15,-1 0 11-15,7-4-13 0,13 1-95 16,-2 4-156-16,-3 0-148 0,-2 7-377 15,-10 2-684-15,0-1-374 0</inkml:trace>
  <inkml:trace contextRef="#ctx0" brushRef="#br0" timeOffset="68593.4689">28491 3667 679 0,'0'0'1565'15,"0"0"-1078"-15,0 0-212 0,0 0-199 16,0 0 232-16,0 0 172 0,0 0-348 16,0 0-55-16,0 0 38 0,0 0 27 0,24-46-43 15,-24 43-14-15,0 0-31 0,0 3-20 16,0-2-34-16,-2-2-29 0,-4 2 29 16,2 0-3-16,0 1 3 0,2 1 0 15,-2 0-17-15,4 0-37 0,-2 0-37 16,2 0-35-16,0 0-77 0,-3 0-41 15,3 0-8-15,0 3 44 0,-2 7 146 0,2-1 16 16,0 4 46-16,0-2 74 0,0 0-74 16,0-2 0-16,0 1-4 0,0-5 43 15,5-1-22-15,-1 3-17 0,0-7 0 16,2 3 62-16,0-1 8 0,3-2 33 16,4 0 50-16,1 0-56 0,4 0 39 15,-1 0-112-15,-1-5 43 0,2-2 53 16,-2 2-93-16,2-1-23 0,-2 0-7 15,2 1 3-15,-4-1-31 0,-1 4-32 0,0 0 20 16,-2 0-39-16,-3 2-32 0,0 0 33 16,-2 0-11-16,4 2 23 0,-6 4-17 15,0 3-16-15,-4 0 64 0,0 6 10 16,0-2 22-16,0 5 6 0,-4 0 50 16,-2-1-50-16,-2-2 4 0,6-1 12 15,0-3-16-15,0-5 0 0,2-4-31 0,0-2 31 16,0 0 140-16,2 0 86 0,2 0 38 15,6-8-120-15,0-6-41 0,4 0-103 16,4-8-122-16,5-3 122 0,7-6 67 16,4-4-43-16,0 0-24 0,-5-2 0 15,-5 7 45-15,-10 5-14 0,-2 4-34 16,-6 6 5-16,-4 0-2 0,-2-2 22 16,0 0 59-16,0 1-79 0,0 3 8 15,-4 6 15-15,0 0 4 0,-4 6-29 0,4 1-43 16,2 0-88-16,-2 0-185 15,0 4-103-15,-2 7 39 0,-3 11 290 0,-2 9 90 16,1 9 5-16,-3-2 29 0,5-1 6 16,2-12-12-16,1-8 113 0,3-5-118 15,2-4-1-15,-2-3-2 0,2 3-19 16,0-3 41-16,0-5 28 0,0 2 74 16,0-2 50-16,0 0 44 0,0 0 13 15,0 0-60-15,2 0 3 0,0 0 8 0,0-2-14 16,3-5-49-16,-1-4-139 0,4-5-73 15,3-3-50-15,1-1 77 16,6-2-128-16,0 0 84 0,2 3-140 0,-1 7 21 16,2 0-320-16,-2 4-93 0,-2 6-29 15,-4 2-431-15,-3 0-12 0</inkml:trace>
  <inkml:trace contextRef="#ctx0" brushRef="#br0" timeOffset="68843.8009">28900 3788 81 0,'0'0'594'0,"0"0"288"16,0 0-124-16,0 0-243 0,0 0-26 0,0 0-128 15,0 0-139-15,107-7 28 0,-87 1-78 16,0-1-91-16,-4 1-19 0,-1-1-58 15,-2 1 13-15,-4-1 67 0,-1 4-34 16,0-3-42-16,-1 0-8 0,0 1-67 16,-1-1-181-16,-2 4-195 0,2-3-189 15,-2-1-187-15,-2-1-1356 0</inkml:trace>
  <inkml:trace contextRef="#ctx0" brushRef="#br0" timeOffset="69511.2105">26709 4143 683 0,'0'0'1293'0,"0"0"-704"0,0 0-209 16,0 0-89-16,0 0-1 0,0 0-9 15,0 0-220-15,0 0-61 0,0 0-283 16,117-18 97-16,-39 16 186 0,25-1 168 16,10-1 4-16,12-2-9 0,8-1 44 15,9-4 62-15,4 2-138 0,-3-3 19 0,-7 0-40 16,-13 3-40-16,-17 1-6 0,-15 3-35 15,-16 3 3-15,-19-2-32 0,-6 3-1 16,-19 1-25-16,-5 0 26 0,-12 0 1 16,-2 0-1-16,0 0 0 0,-1 0-24 15,-3 0-59-15,-1 3-110 0,-7-1-58 16,0 2-118-16,0-1-103 0,-7 5-25 0,-1 1 145 16,-5 3-307-16,-4 0 281 0,-2 0-364 15,4-2-176-15</inkml:trace>
  <inkml:trace contextRef="#ctx0" brushRef="#br0" timeOffset="70070.9587">27426 4517 2027 0,'0'0'1047'0,"0"0"-710"0,0 0-243 0,0 0 78 16,0 0 81-16,0 0 9 0,0 0-88 15,0 0-174-15,0 0 0 0,0 0-207 16,-2-20-78-16,2 22-52 0,0 10 58 0,0 5 206 16,0 12 73-16,5 7 102 15,-1 4 16-15,0-5-18 0,-4-8-16 0,0-9-82 16,2-4 71-16,-2-7-46 0,5 1-25 15,-5 0 56-15,2-2-58 0,-2-3 26 16,0-3 50-16,0 0 57 0,0 0 49 16,2 0 106-16,-2 0-24 0,2 0 24 15,-2 0-40-15,2 0-63 0,-2-3-34 16,2-7-40-16,0-13-111 0,5-12-66 16,3-3-39-16,6-3 17 0,4 2 23 0,6 7 35 15,-1-2-29-15,7 3-45 16,0 4 18-16,-2 4 9 0,2 5-2 0,-3 5-21 15,3 2-47-15,0 4-180 0,-6-1-350 16,-7 6 52-16,-7 0-232 0,-8 2-671 16,8-3 845-16</inkml:trace>
  <inkml:trace contextRef="#ctx0" brushRef="#br0" timeOffset="71179.8074">27731 4504 178 0,'0'0'1487'0,"0"0"-677"0,0 0-639 0,0 0-31 16,0 0-140-16,0 0-274 16,-115-2 131-16,59 18 112 0,3 5 62 0,7-2 63 15,7 3-63-15,3-3 146 0,8-4-123 16,10-1-36-16,5-5-18 0,6-4 0 16,3 5 19-16,4-3-19 0,0 0-43 15,0-2-78-15,11-1 121 0,10 0 42 16,11-4 128-16,10-5 31 0,1-7-103 15,-9-1-96-15,-13 3 100 0,-6 1-23 16,0-3-75-16,0 0 19 0,-3-1 128 0,-3 2-21 16,-5 1-77-16,-4 3-26 15,0-1 262-15,-2 4-221 0,-11 1-1 0,-8 3-134 16,-18 0-159-16,-7 13 58 0,-5 6 87 16,3 5 81-16,7 0 43 0,11-4-5 15,9-4-1-15,10-3 73 0,5-4-110 16,4-1-10-16,2 4-57 0,0 0 29 0,2-5-21 15,8-2 21-15,10-1 38 16,14-4 135-16,17 0 95 0,4-13-64 0,0-5-5 16,-8-4-134-16,-20 7 54 0,-5 2 54 15,-8 0-60-15,-3 2-8 0,0 0 32 16,-1-5-64-16,-2-1 68 0,0 2-42 16,-6 1-28-16,-2-1-33 0,-10 6-15 15,0-1-3-15,-6 7-17 0,-10 3-106 16,-13 5-52-16,-13 19 0 0,-6 11 22 15,5 2-80-15,13-4-210 0,18-11-520 16,12-11-1458-16</inkml:trace>
  <inkml:trace contextRef="#ctx0" brushRef="#br0" timeOffset="71934.1176">29452 4116 31 0,'0'0'2'0,"0"0"-2"16,0 0-33-16</inkml:trace>
  <inkml:trace contextRef="#ctx0" brushRef="#br0" timeOffset="72761.9004">29441 4158 501 0,'0'0'1209'0,"0"0"-544"16,0 0-254-16,0 0-50 0,0 0 36 15,0 0 36-15,0 0-115 0,0 0-114 16,0 0-41-16,0 0-26 0,13-15-63 15,-9 12-73-15,-1 1 10 0,3-2-11 16,4 1-89-16,12-1 4 0,10 0-17 16,10 1 52-16,5 0 47 0,-9 3 0 15,-12 0-47-15,-10 0 50 0,-3 0 20 16,0 3-20-16,2 2-34 0,-1 1-224 16,0 0-196-16,-4-1-82 0,-2-1-407 0,-4 0-494 15,-2-3 576-15</inkml:trace>
  <inkml:trace contextRef="#ctx0" brushRef="#br0" timeOffset="73019.8581">29732 3950 852 0,'0'0'1519'0,"0"0"-900"0,0 0-533 16,0 0-84-16,0 0 78 0,0 0 67 0,0 0 17 15,0 0-62-15,0 0 65 0,0 0-76 16,-42 68-40-16,36-47-30 0,1-1-21 16,3 0 0-16,2-3 10 0,-2 0-10 15,2 1-26-15,0-3 26 0,0 2 31 16,0 2 5-16,0-2 24 0,2 7-27 16,0-4-33-16,5 1-73 0,-3 3-355 0,0-6-366 15,0 1-674-15,-2-7 232 0</inkml:trace>
  <inkml:trace contextRef="#ctx0" brushRef="#br0" timeOffset="73562.7366">30473 3788 2317 0,'0'0'449'0,"0"0"-247"16,0 0 26-16,0 0-30 0,0 0-50 15,0 0-116-15,0 0 171 0,0 0-203 16,0 0-208-16,0 0 95 0,-110-26 113 15,84 32 32-15,3 3 151 0,-2 5-106 16,-3 8-74-16,0 7 126 0,3-2-93 16,5-1 5-16,6-4 42 0,8-7-83 15,-4 3-63-15,8 2 63 0,0-2 39 16,2-3-11-16,0 2-27 0,0 0 1 0,4-4-2 16,4 5 38-16,2-3-36 0,0-2 51 15,5 1-25-15,0-1-4 0,4-2-4 16,-1-2-1-16,0 4-19 0,4-6-19 15,-3 1-391-15,2-2-55 0,0-5 26 16,1-1-483-16,-8 0-568 0</inkml:trace>
  <inkml:trace contextRef="#ctx0" brushRef="#br0" timeOffset="74357.6106">30584 4077 108 0,'0'0'1150'16,"0"0"-68"-16,0 0-731 0,0 0-351 16,0 0-31-16,0 0-23 0,0 0-150 15,0 0-141-15,0 0 84 0,0 0 186 0,2 39 75 16,0-24 128-16,0 3 152 16,0-1-61-16,-2-1-113 0,2-2 72 0,-2-3-87 15,0-1-12-15,0-4 52 0,0-5-43 16,0 1-23-16,0-2 28 0,0 0 65 15,0 0 47-15,0 0 4 0,0 0 5 16,0 0-20-16,0 0-14 0,0 0-46 16,0 0-42-16,2 0-25 0,-2 0 9 15,0 0 2-15,0 0 3 0,2-3-18 16,-2-3-63-16,0-2-74 0,0-4-54 0,2 4 36 16,-2-3 92-16,5 2-25 0,-3-2-76 15,2 3 76-15,1 0 4 0,-3-2 4 16,2 3 17-16,0 2-68 0,0-2-8 15,0 4 58-15,0-2-36 0,-2 5-57 16,1-2 11-16,0 2-26 0,-1 0 4 16,0 0 21-16,0 0 64 0,2 0-39 15,0 0-66-15,0 2 86 0,0 3-40 0,2 1-6 16,-1 1 26-16,2 1 76 0,-1 3 4 16,0-2 19-16,-2-1-21 0,3 4 119 15,-3-5-65-15,0 1-11 0,-2-1 29 16,3-1-71-16,-3 0-1 0,0-4 76 15,-2 0-57-15,0-2 6 0,0 0 32 16,2 0 38-16,-2 0 12 0,0 0 24 16,2 0 38-16,-2 0 12 0,2 0-13 15,-2 0-15-15,5-4-31 0,1-2-23 16,2-4-101-16,6-2-89 0,-2-2 62 0,0 0 27 16,-1 2 35-16,0 4-35 0,-1 2-26 15,-1 0-153-15,2 2 60 0,-1 3 70 16,-1 1 8-16,-3 0-58 0,2 0-115 15,4 0 120-15,-2 8-19 0,0 3 62 16,1 1 31-16,0 3 18 0,-1 0 4 16,-1 4 42-16,-3-2 22 0,0-2-35 0,-1 0-31 15,-1 1-15-15,0-4-588 0,-2-1-299 16,1-5-596-16,-1-5 617 0</inkml:trace>
  <inkml:trace contextRef="#ctx0" brushRef="#br0" timeOffset="75523.4852">31102 3856 1058 0,'0'0'1228'0,"0"0"-803"15,0 0-336-15,0 0-87 0,0 0 2 0,0 0-4 16,0 0 0-16,0 0-230 0,0 0-25 15,18 13 255-15,-6 0 137 0,-2 2-112 16,0 5 43-16,2 2 23 0,-2 7 181 16,-2 6-155-16,0-3-11 0,-1-8-15 15,-5-6-17-15,0-7-74 0,-2-1 33 16,3 2 41-16,-1-5-42 0,-2-3-30 16,2-2 45-16,-2-2 98 0,0 0 217 0,0 0 13 15,0 0-106-15,2 0-4 0,-2 0 13 16,0-3-30-16,0-5-64 15,0-1-123-15,0-11-61 0,0 1-29 0,0-6-23 16,0 2 37-16,0 3-47 0,10-8 45 16,7-5-89-16,7-3 41 0,8 0-22 15,0 2-3-15,3 5-22 0,-3 6 19 16,2 8-135-16,-6 2 10 0,-5 6 55 16,-5 4-31-16,-4 3 64 0,4 0-191 15,0 3-198-15,-1 5-269 0,-6 4-429 16,-7 0 72-16</inkml:trace>
  <inkml:trace contextRef="#ctx0" brushRef="#br0" timeOffset="76027.8189">31681 4131 2165 0,'0'0'754'0,"0"0"-456"0,0 0-106 0,0 0-192 16,0 0-28-16,0 0-6 0,0 0 34 15,0 0-45-15,0 0 22 0,-119 1 21 16,100 13 2-16,0 3 51 0,4-2-51 16,5 0-45-16,1 1-12 0,5-4 54 15,2-3-3-15,2-4-17 0,0-1 40 16,0-4-17-16,4 3 51 0,0-3-23 15,3 0 46-15,3 0 43 0,0 0-36 0,4 0 53 16,-2-4 1-16,1 0-33 0,-2 0-41 16,-3 0 11-16,-2 2 86 0,3 2-45 15,2-1-99-15,4 1-14 0,5 0-41 16,10 0-13-16,15 0 13 0,6 3-22 16,4 5 60-16,4 0-16 0,-5 0 19 0,-5-1 50 15,-11-3-50-15,-15-1-561 0,-10-3-424 16,-9 0-1537-16</inkml:trace>
  <inkml:trace contextRef="#ctx0" brushRef="#br0" timeOffset="77666.0778">32505 3710 1382 0,'0'0'739'0,"0"0"-402"0,0 0 230 0,0 0-166 15,0 0 45-15,0 0-209 0,0 0-58 16,0 0 0-16,0 0-175 0,0 0-4 15,-28-51-156-15,20 51-141 0,-7 9-73 16,-7 12 311-16,-7 10 59 0,-1 8 16 16,3 4 122-16,10-11-138 0,8-8-27 15,9-13 6-15,0-2 17 0,0-3 4 16,0 5-5-16,0-9 5 0,0 5 16 0,2-6 37 16,-2 1-28-16,3-2-20 0,-3 0 61 15,2 0 52-15,0 0 37 0,4 0 13 16,2-3 11-16,5-4-24 0,2-2-31 15,0-4 11-15,-1-3-81 0,2-1-4 16,-2-9 11-16,0-5 4 0,-2-9-58 16,-6-4-7-16,-6 4-3 0,0 0-48 0,-12 5-56 15,-8 3 12-15,-4-1 6 0,-2 4 54 16,0 8-152-16,-1 1 183 0,3 4-102 16,2 6-74-16,4 3 176 0,5 5-71 15,-2 2-83-15,2 0 48 0,1 4-74 16,3 6-378-16,5 2-47 0,4 5-442 15,2-6-50-15</inkml:trace>
  <inkml:trace contextRef="#ctx0" brushRef="#br0" timeOffset="78006.1676">32817 3445 2190 0,'0'0'0'16,"0"0"0"-16,0 114 150 0,0-74 73 0,0-1-4 15,-2-3-64-15,2-4-49 0,0-3 62 16,0-5-49-16,0-8-85 0,0-4-29 16,0-4 63-16,2-3-62 0,0 0 27 15,0-2 21-15,0-1 16 0,-2-2 90 16,2 0 108-16,-2 0 86 0,2 0-21 15,0-5-12-15,5-2-34 0,-1-6-204 16,5-8-83-16,0-10-22 0,3-6 22 16,2-2 16-16,-2 3-16 0,-2 3-59 0,2 7-90 15,-6 2 4-15,0 6-13 16,-3 3-164-16,-1 6-126 0,-2 0 140 0,1 1-218 16,-1 2 35-16,-2 4-901 0,0 2 71 15</inkml:trace>
  <inkml:trace contextRef="#ctx0" brushRef="#br0" timeOffset="78510.125">32910 3926 31 0,'0'0'244'16,"0"0"362"-16,0 0-103 0,0 0-270 15,0 0-136-15,0 0 331 0,0 0-403 0,0 0 150 16,0 0 36-16,0 0-114 0,2 87-93 16,-2-84 27-16,0-1 54 0,0 2-49 15,0-4 1-15,0 0 34 0,0 0 75 16,0 0 45-16,0 0 55 0,0 0 83 16,0 0-17-16,4-4-108 0,0-4-58 15,4 1-146-15,-2-7-106 0,4 1-29 16,1 1 117-16,-2 5-135 0,-1 0 133 0,0 0 17 15,-1 6-90-15,1-3-4 16,-4 1 6-16,1 3 87 0,-1 0 2 0,-2 0-64 16,3 0-36-16,-3 3 96 0,4 1 12 15,-2-1 75-15,2 2 13 0,0-5-12 16,0 5 70-16,0-3-95 0,-2 0 20 16,2 2 50-16,2-4 62 0,3 1-76 15,2-1-38-15,2 0 5 0,2 0-6 16,-2 0-35-16,-1 0-16 0,-5-1-1 15,0 1-22-15,-5 0-27 0,0 0-31 16,-2 0-20-16,2 0 23 0,2 0 13 0,1 4-16 16,2 1 16-16,1 1 42 0,1 1 3 15,4 4 22-15,0-4 4 0,3 0 4 16,2 1-33-16,1-1-33 0,2 1-277 16,1-4-231-16,-1 1-133 0,-3-5-572 15,-6 0-369-15</inkml:trace>
  <inkml:trace contextRef="#ctx0" brushRef="#br0" timeOffset="78818.3002">32102 4400 1106 0,'0'0'1480'16,"120"-15"-972"-16,-43 5-347 0,2 1 198 16,1 0-108-16,3-3-90 0,4 2-22 15,4 0 27-15,3 1-62 0,-5 4-44 16,-8-2 11-16,-11 7-42 0,-17 0-29 0,-17 0-25 15,-10 7 22-15,-14-4-55 16,-6 3-356-16,-6-1-374 0,0 0-640 0,-8 2-451 0</inkml:trace>
  <inkml:trace contextRef="#ctx0" brushRef="#br0" timeOffset="79402.7369">32246 4887 1167 0,'0'0'1578'0,"0"0"-1535"16,0 0-43-16,0 0-231 0,0 0 114 15,0 0 17-15,0 0-100 0,0 0 168 0,0 0 6 16,0 0 26-16,-112 70 158 0,98-50-14 16,2-1-45-16,3 2 0 0,3-4-99 15,4-1-55-15,2-5-16 0,0-1 71 16,2-3 81-16,4 1-2 0,1-2 18 16,1-1-6-16,3 0 105 0,6-5 42 15,7 0 100-15,7-3-18 0,1-6 39 16,-4-1-132-16,-8-1-72 0,-6 0-59 15,-2-3 40-15,1-1 79 0,0-6-132 0,-3-10 66 16,-3-7-54-16,-7-2-83 0,0 6-12 16,0 7-6-16,-9 12 6 0,1 1 62 15,-3-2-62-15,0 1-40 0,-1 3 15 16,2 2-76-16,2 3 28 0,2 1-69 16,4 5-4-16,2 1-140 0,0 0-344 15,0 4-359-15,4 3 180 0,14 3 67 16,-4-2-233-16,14-4 454 0</inkml:trace>
  <inkml:trace contextRef="#ctx0" brushRef="#br0" timeOffset="79692.3673">32883 4545 117 0,'0'0'2493'0,"0"0"-2162"0,0 0 62 16,0 0-194-16,0 0-64 0,0 0-25 16,0 0-89-16,0 0-21 0,0 0-169 15,0 0 169-15,-17 44 43 0,10-5 215 16,1 8-187-16,2-1 92 0,2-1-124 16,2-9-11-16,0-2 49 0,0-3-55 15,0-2 23-15,6-3-45 0,-2-6 9 0,1-5 9 16,1-4-18-16,0 0 18 0,3 2 39 15,2 3-57-15,-3-7-160 0,-2-1-354 16,-2-4-290-16,0-4-738 0,-2-2 190 16</inkml:trace>
  <inkml:trace contextRef="#ctx0" brushRef="#br0" timeOffset="79835.9835">33091 4685 2089 0,'0'0'602'15,"127"-26"-450"-15,-54 16 171 0,-8 0-240 16,-9 4-81-16,-10 1-4 0,-12 5 0 16,-11 0-183-16,-9 0-818 0,-10 0-550 15</inkml:trace>
  <inkml:trace contextRef="#ctx0" brushRef="#br0" timeOffset="80503.2679">30569 5956 2822 0,'0'0'1175'0,"0"0"-818"16,0 0-107-16,0 0-24 0,0 0 18 15,0 0-45-15,0 0-33 0,0 0-38 16,0 0-34-16,0 0-25 0,-7-14-69 16,12 14-18-16,1-2-64 0,9 2-21 0,15 0 21 15,10 0 23-15,11 6 38 16,-3 4-150-16,2 0-117 0,-10 1-106 0,-9-2-258 16,-7-2-380-16,-10-5-1295 0</inkml:trace>
  <inkml:trace contextRef="#ctx0" brushRef="#br0" timeOffset="80817.4273">31174 5896 156 0,'0'0'231'0,"0"0"662"0,0 0-108 0,19 126-458 16,-15-93 107-16,-2-1-121 0,0-1-103 15,-2-8-76-15,0-7-64 0,3-2 75 16,-3-8-102-16,2-2-18 0,-2 0 11 16,0-3 112-16,2-1 245 0,-2 0-28 15,0 0-72-15,2 0 15 0,-2-7-48 16,0-10-31-16,0-16-229 0,2-14 0 16,2-11-13-16,7 0-1 0,8 4-38 0,0 10-41 15,5 5-69-15,-6 10 22 0,-3 13 58 16,-4 4 66-16,2 5-44 0,6 0-166 15,8 2-57-15,11 5-201 0,-3 0-201 16,-8 5-19-16,-10 2-852 0,1 0 346 16</inkml:trace>
  <inkml:trace contextRef="#ctx0" brushRef="#br0" timeOffset="81185.4413">31726 6171 51 0,'0'0'790'0,"0"0"-371"0,0 0-198 16,0 0 319-16,0 0-163 0,-117 69-167 0,96-53-70 16,-2 1-14-16,-3 2 168 0,6-4-215 15,4 2-79-15,3-2-17 0,7-4-57 16,1-3 68-16,5-1 4 0,0-6 2 15,2-1 2-15,3 0 56 0,-1 0 60 16,3 0 17-16,1 0 27 0,4-1 2 16,6-7 4-16,3-2-127 0,-2 1 117 15,-2-1-156-15,-6 4 115 0,-3 3 117 0,-6 1-79 16,3 0-155-16,-3 2-63 0,2 0-58 16,4 0-39-16,3 4 2 0,10 3 91 15,9 6 67-15,10 1 29 0,3-1 19 16,-3-1 0-16,-4-6-25 0,-4-1 4 15,-1-3-27-15,-5-2-352 0,-7 0-453 16,-6-2-764-16,-6-3 113 0</inkml:trace>
  <inkml:trace contextRef="#ctx0" brushRef="#br0" timeOffset="81446.3749">32492 5726 2717 0,'0'0'1813'0,"0"0"-1813"16,0 0-283-16,0 0-118 0,0 0 315 15,0 0 6-15,0 0 53 0,7 120 6 16,-3-78 21-16,4-3 0 0,-4-5 32 15,-2-7 74-15,0-6-35 0,0-6-71 16,-2-1-338-16,0-2-281 0,0 1-883 16,0-6 208-16</inkml:trace>
  <inkml:trace contextRef="#ctx0" brushRef="#br0" timeOffset="81636.6494">32248 5661 585 0,'0'0'3153'16,"0"0"-3087"-16,0 0-66 0,108-41-265 15,-48 21 167-15,8 6 98 0,1 5 119 0,2 3-81 16,-3 6-33-16,-5 0-5 0,-13 3-32 16,-17 4-27-16,-14 3-424 0,-12-1-953 15,-7-6-18-15</inkml:trace>
  <inkml:trace contextRef="#ctx0" brushRef="#br0" timeOffset="81833.1243">32275 6196 830 0,'0'0'1962'16,"0"0"-1375"-16,0 0-444 0,0 0-139 15,0 0 147-15,0 0 168 0,0 0 28 16,0 0-117-16,121-13-64 0,-61 1-65 0,-1 5-23 15,-3 0-78-15,-12 7-18 0,-1 0 3 16,-7 0 14-16,-11 0-100 0,-6 0-252 16,-4 5-409-16,-9-5-562 0,1 0-1020 15</inkml:trace>
  <inkml:trace contextRef="#ctx0" brushRef="#br0" timeOffset="82671.6963">32902 6150 143 0,'0'0'632'0,"0"0"-173"0,0 0-328 16,0 0 24-16,0 0 168 0,0 0-88 16,0 0 123-16,0 0-229 0,0 0-80 0,0 0 176 15,0 92-172-15,0-83-6 0,0-2-41 16,0-2 29-16,0 1-11 0,0-4-18 16,0 0-1-16,0 0 48 0,0-2 35 15,0 0 14-15,0 0 11 0,0 0 80 16,0 0 55-16,0 0-36 0,0 0-72 15,0 0-60-15,0 0-80 0,0 0-13 16,0 0-64-16,0 0 10 0,0 0-39 0,0 0-42 16,0 3-41-16,0 1 44 0,0 2 145 15,0-1 16-15,0 1 11 0,0-1 5 16,0 2-32-16,0-6 6 0,0 4-6 16,0-5 75-16,0 0-5 0,0 0 7 15,0 0 35-15,0 0 37 0,0 0 41 16,0 0 13-16,0 0-61 0,0 0-16 15,0 0-17-15,0 0-20 0,0 0-28 16,0 0 22-16,0 0-3 0,0 0-23 16,0 0-27-16,0 0-11 0,0 0-2 0,2 0-17 15,-2 0-20-15,0 0-6 0,0 0 9 16,0 0 4-16,0 0-1 0,0 0 11 16,0 0 0-16,0 0 1 0,0 0 2 15,0 0 3-15,0 0 10 0,0 0-11 16,0 0 1-16,0 0-2 0,0 0 0 15,0 0 1-15,0 0-2 0,0 0 0 16,0 0-3-16,0 0-14 0,0 0 1 0,0 0 2 16,0 0-2-16,0 0-4 0,0 0 7 15,0 0 10-15,0 0 1 0,0 0 2 16,0 0 1-16,0 0 3 0,0 0-1 16,0 0 0-16,0 0-2 0,0 0-1 15,0 0-13-15,0 0-7 0,0 0-9 0,0 0 0 16,0 0-7-16,0 0 0 0,0 0 8 15,0 0 6-15,0 0 0 0,0 0 6 16,0 0 12-16,0 0 3 0,0 0 1 16,0 0 16-16,0 0-1 0,0 0 3 15,0 0-3-15,0 0-12 0,0 0 0 16,0 0-2-16,0 0-1 0,0 0-15 16,0 0-6-16,0 0-14 0,0 0-15 15,0 2-20-15,0 3-35 0,-2 3-33 16,0-1-183-16,0 4-376 0,0-3-192 15,-2 0-195-15,-1-4-56 0,22-57 786 0</inkml:trace>
  <inkml:trace contextRef="#ctx0" brushRef="#br0" timeOffset="83163.25">32885 6304 455 0,'0'0'2032'0,"0"0"-1361"16,0 0-388-16,0 0-153 0,0 0-12 15,0 0 94-15,0 0 52 0,0 0-134 0,0 0-125 16,0 0 35-16,116-48 19 0,-104 41 45 16,-6 0-54-16,0-1-8 0,-2 3 50 15,0-3-46-15,0 0-11 0,0 3 35 16,0-5-28-16,-2 3-16 0,0 1-5 16,-2-4-21-16,0 3-39 0,0-4 24 15,0 4 11-15,-8 2-85 0,2 1 7 16,-2 0 9-16,0 2-11 0,-3-2-22 0,0 4-47 15,1 0-2-15,-3 0-10 16,0 0 48-16,0 6 101 0,-1 3 16 0,0 2 82 16,2 6 43-16,4 0-125 0,2-5-18 15,1 6-11-15,3-5-7 0,2 2-25 16,0-3 61-16,0 2 33 0,0-3-30 16,5 0 28-16,3 3 18 0,2-3 62 0,6-1-63 15,2-1-48-15,8-3-58 16,8-3-344-16,9-3-215 0,1-3-639 0,-10-5-338 15</inkml:trace>
  <inkml:trace contextRef="#ctx0" brushRef="#br0" timeOffset="83967.0976">33396 6195 1845 0,'0'0'905'0,"0"0"-755"15,0 0 50-15,0 0 39 0,0 0-2 16,0 0-204-16,-129 56 69 0,95-36-99 15,-4 1 39-15,-1 2-42 0,8-6 0 16,5-4 0-16,9-3-103 0,2-2-69 16,-1-1-36-16,-2-1-22 0,2 0-7 15,0-3 43-15,6-3 194 0,2 0 16 16,1 0-16-16,3 0-12 0,0-3-12 0,4-3 24 16,0-4-37-16,0 2-174 15,4-5 74-15,4 4 137 0,3-5 25 0,2 1-25 16,0-1 0-16,-1 1-63 0,-2 2 132 15,2 1 400-15,-4 2-53 0,0 4-143 16,1-3 47-16,-3 3 19 0,1 2-31 16,-1 0-177-16,-2 2-131 0,5 0-21 15,-1 0-5-15,1 4-24 0,4 2 46 16,-1 1 8-16,1 1 14 0,4 2-18 16,0-1 0-16,0 3 20 0,0-3 19 0,2 3-22 15,0-4 16-15,3-1 47 16,-4-1-80-16,0-2 67 0,-2-2-40 0,-3-1 12 15,-2-1 4-15,-3 0 11 0,1 0 18 16,-1-3 10-16,3-7-35 0,2 1-1 16,-1-4-3-16,1-1 60 0,-2-1-43 15,1-4-60-15,-1-1-94 0,0 1 37 16,-3 0-17-16,-1-2-132 0,-1 1 47 16,-4 4 81-16,2-3-39 0,-4 1 113 15,0 5-34-15,0 0 38 0,0 3 42 0,0 2 0 16,-2 3 29-16,-2 0 38 0,2 2-90 15,-2-1 5-15,4 4-5 0,-2 0-19 16,2 0-54-16,0 0-105 0,0 0-93 16,0 2-45-16,0 6 14 0,0 4 165 15,-3 7 118-15,3 0 179 0,-2 7-148 16,2-1 96-16,0-2-67 0,0 3 31 16,0-8-53-16,0 3 20 0,0-4-9 0,0-1-47 15,0-5 1-15,0-2 42 0,0 0-14 16,0-4-13-16,0-2 36 0,0-3 4 15,0 0 5-15,0 0 29 0,0 0 9 16,0 0-1-16,0 0 2 0,0 0-2 16,0 0-13-16,0 0-1 0,0 0-16 15,0 0-21-15,0 0-15 0,0 0-34 16,0 0 0-16,2 0-43 0,-2 0-34 0,0 0-25 16,0 0-2-16,0 0-3 0,0 0-34 15,0 7-14-15,3-4-4 0,1 5 110 16,2 1 49-16,0 2-9 0,0-3 31 15,4 0-13-15,0 2-4 0,-2-2 13 16,5-3 28-16,0-1 8 0,-1 2-54 16,3-5-109-16,3-1-313 0,-2 0-186 15,-2 0-640-15,0-9-924 0</inkml:trace>
  <inkml:trace contextRef="#ctx0" brushRef="#br0" timeOffset="84149.61">33632 6103 2500 0,'0'0'523'0,"0"0"-280"16,147-43-13-16,-105 30 68 0,-12 2 107 0,-11-3-349 16,-11 7-7-16,-3-1-49 15,-5 3-4-15,0 0-421 0,0 1-178 0,0 1-869 16</inkml:trace>
  <inkml:trace contextRef="#ctx0" brushRef="#br0" timeOffset="110287.3832">24964 3842 121 0,'0'-8'79'0,"0"1"112"0,0-4 47 0,0 0-153 15,0-2 9-15,0 2-89 16,0 0 128-16,0 0-61 0,-3 1-72 0,-1-4 72 16,2 6-26-16,0-3-7 15,0 4-15-15,0 1-24 0,2 4 0 0,0 0-6 16,0-1-86-16,0 3-459 0,0 0 56 15</inkml:trace>
  <inkml:trace contextRef="#ctx0" brushRef="#br0" timeOffset="110910.4792">25078 3217 51 0,'0'0'178'15,"0"0"362"-15,0 0 185 0,0 0-166 16,0 0-476-16,0 0 5 0,0 0-82 16,-121-92-6-16,68 104-833 0,-6 15 833 0,-3 7 311 15,10 9-311-15,13 8 51 16,7 9-83-16,2 13 32 0,8 12-78 0,0 4 78 16,7 3 327-16,11-2 14 0,4-12-198 15,7-7-1-15,11-12-33 0,10-11 31 16,6-6 124-16,4-5-154 0,5-10-20 15,1-4-34-15,5-7 56 0,-1-6-31 16,2-9 64-16,-1-1-16 0,-3-4-32 16,3-8 93-16,-1-7-118 0,0-8 83 0,-6 1-43 15,-11-9-36-15,-1-5 24 0,-6-5-1 16,-7-5-48-16,-7-7 19 0,-5-4-70 16,-5-1 0-16,-9-5 47 0,-10 0-47 15,-6 0-22-15,-8 4 22 0,0 5-127 16,-3 6 58-16,-2 10 68 0,2 10-101 15,6 13 47-15,4 6-16 0,13 9 4 16,1 4-5-16,-6 0-23 0,-4 13-59 0,-19 24-162 16,-7 27 237-16,-2 19-29 0,17 8 70 15,13 2-10-15,16-8 46 16,4-1-25-16,4-8 27 0,18-9 27 0,5-13 0 16,11-13 38-16,1-15 5 0,-1-6-70 15,-6-13 0-15,0-3 88 0,-3-4-2 16,3-8 112-16,6-9 3 0,-4-6 3 15,0-6-51-15,-2-4-21 0,-7-3-8 16,-1-4-59-16,-5-6 24 0,-6-1 1 0,-7-3-86 16,-6 0-4-16,0 4 0 0,-8 12 0 15,-3 11-40-15,5 10 40 0,-1 7 28 16,1 4-28-16,-8 2-61 0,-23 29-178 16,-25 38-121-16,-10 22 283 0,3 22 50 15,13 4-4-15,24-12 26 0,15-4-184 16,13-11-384-16,4-17-263 0,0-29-1345 15</inkml:trace>
  <inkml:trace contextRef="#ctx0" brushRef="#br0" timeOffset="112477.8808">18773 3742 205 0,'0'0'342'0,"0"0"-52"0,0 0 57 16,0 0-2-16,0 0 85 0,0 0-45 16,0 0-58-16,0 0-22 0,0 0 36 15,0 0 21-15,5 4 33 0,-3-8-21 16,2 4-112-16,0-7-52 0,2-1-56 16,3-5-64-16,0 0-63 0,1-10-27 15,2-5 0-15,6-5 36 0,-6-4 10 16,1 3-37-16,-2 1-6 0,-7-1 22 15,3 1-25-15,-5-4-19 0,-2 2-2 0,0 0 21 16,-2 3 0-16,-7 2 0 0,-4 1 6 16,0 6-38-16,3 3-2 0,0 6-19 15,-4 0 27-15,0-1-24 0,-12-3 50 16,-10-2-57-16,-9 2-15 0,1 5-31 16,1 8-1-16,9 2 30 0,14 3 53 15,2 0 4-15,6 0-50 0,-1 4 21 0,0-2-26 16,5 3-22-16,1-5 17 0,7 7-59 15,0 0 131-15,0 1-62 0,2 4 5 16,11 0 7-16,11 2 53 0,12 1 2 16,10 5 17-16,3 2-17 0,0 2-51 15,-5-2 46-15,-8 1-97 0,0 0 76 16,-6-2 6-16,-8-5 17 0,-7 1-77 16,-3-4 48-16,3 6 32 0,0 0 0 15,-1 4 5-15,2-1-5 0,-4 0 4 16,-1-1-2-16,2 1 25 0,-3-4 10 0,1 2 25 15,4-3-57-15,-2 0-5 0,1 0 21 16,4 0 30-16,-2-1-46 0,4-1 71 16,-1 2-50-16,2 0-26 0,-2 1-163 15,3-3-206-15,-4 3-341 0,-3-10-299 16,0 1-489-16</inkml:trace>
  <inkml:trace contextRef="#ctx0" brushRef="#br0" timeOffset="113086.4452">19465 3674 62 0,'0'0'303'0,"0"0"-26"16,0 0 182-16,0 0-152 0,0 0-106 15,0 0 88-15,0 0-251 0,0 0 108 16,-4 96-13-16,4-87-33 0,0-1-63 16,0-4 28-16,0 0-61 0,0-3 29 0,0 1 30 15,0-2 28-15,0 0 18 0,0 0 54 16,0 0 19-16,0 0 14 0,0 0-4 15,0 0 19-15,0 0-9 0,0 0 27 16,0-2-41-16,2-2-39 0,0-1-122 16,2-7-27-16,1-1-72 0,1 0-158 15,1-1 105-15,-1 4 72 0,-2 3 51 16,0 3 2-16,-2 3-107 0,1-2-26 0,-3 3-34 16,2 0-25-16,-2 0-11 0,4 3-14 15,0 2 56-15,5 1 161 0,-1 3 61 16,-1 0-55-16,-1-5 82 0,-2 5-65 15,2-5 124-15,-2-1-118 0,2-1 57 16,-2 2-13-16,-2-4-16 0,0 0 16 16,2 0 47-16,0 0 52 0,0 0-4 15,7-2-37-15,2-5-16 0,-1 3 7 16,3-5-117-16,-2 5 121 0,-2-3-72 16,-3-1-8-16,2 3-41 0,4-1-5 0,-2 3-60 15,-6-1-35-15,1 4-108 0,-2 0-53 16,-3 0 103-16,2 5 89 0,0 5 37 15,4 1 21-15,-1 3 12 0,1 1 53 16,3 2-59-16,0-2-128 0,1 5 37 16,3-4-318-16,-2 2-273 0,-3-2-561 15,-4-5 125-15</inkml:trace>
  <inkml:trace contextRef="#ctx0" brushRef="#br0" timeOffset="113441.428">18527 4235 543 0,'0'0'2020'0,"0"0"-1493"0,0 0-498 15,0 0-29-15,0 0-94 0,0 0 94 16,0 0 423-16,0 0-76 0,0 0-153 16,186-31-79-16,-67 5 109 0,22-1-64 15,12-4-35-15,-9-1-42 0,-6 6-49 0,-17 1 5 16,-26 10 15-16,-24 7-51 16,-18 4-3-16,-9 4-23 0,-12 0 19 15,-8 0 0-15,-8 0 4 0,-5 0-3 0,4 3-21 16,-4 2-182-16,-3 1-205 0,-4 1-24 15,-4 1-77-15,0 2 82 0,-6-2-385 16,-7-1 553-16,-4 0-23 0,4-1-560 16</inkml:trace>
  <inkml:trace contextRef="#ctx0" brushRef="#br0" timeOffset="114495.2012">19015 4824 44 0,'0'0'771'0,"0"0"-208"16,0 0-227-16,0 0-23 0,0 0-4 0,0 0-1 16,0 0-36-16,0 0-9 0,0 0 19 15,0 0-18-15,15-1-3 0,-11-1 6 16,0-2-64-16,3 2-115 0,2-1-26 15,-3-2-36-15,2 0 3 0,2 0 7 16,0 1-17-16,-2-1-17 0,0-1 52 16,-6 4-35-16,3 0 24 0,-3-1-43 15,2 3 27-15,-2-4-23 0,3 2-4 0,-3-1 0 16,2-2 14-16,0 2 2 0,0-2-16 16,3-2-7-16,-3 1 7 0,2-3 68 15,3-1-47-15,-2-1-21 0,-1 1 2 16,0-2 33-16,0-1-4 0,0 0-31 15,2-3 0-15,-2 0-2 0,-2-1 16 16,0-3-14-16,0 1 0 0,-2-2-51 16,0 2 49-16,-2-3-57 0,0 2 9 15,0 1 4-15,-6 2-20 0,-2 1-30 0,-6 3 4 16,2-1 92-16,0 6 0 0,-6 1-92 16,-5 0 55-16,-7 2-39 0,-10 5-50 15,2 0 27-15,8 0 80 0,11 6-48 16,11-6 4-16,-1 6-17 0,4-1-103 15,1 0-4-15,2 7 154 0,2-5 6 16,0 4 24-16,4-3-24 0,12 2 21 16,7 0 6-16,13-3 42 0,10 2 12 0,10-2-28 15,-5-3 186-15,-7 2-131 0,-8 0-81 16,-8-2-1-16,-9 2 1 0,-5 0 51 16,-2 3-51-16,0 0-41 0,-1 5-8 15,2 5 49-15,-5-2 30 0,1 3 60 16,-5-1-88-16,-2 2 55 0,0-2 73 15,0-1 1-15,0 1-113 0,0-3 4 16,3 1 19-16,-1-2-19 0,0-2-22 16,3 1-4-16,-1-2 4 0,0 0 3 0,5-1 46 15,2 2-49-15,-1 0-49 0,4 1-157 16,-2-2-300-16,1-3-273 0,-2-3-175 16,-5-4-564-16</inkml:trace>
  <inkml:trace contextRef="#ctx0" brushRef="#br0" timeOffset="115017.4545">20115 4838 134 0,'0'0'1617'0,"0"0"-1084"16,0 0-352-16,0 0 256 0,0 0 59 15,0 0-284-15,0 0-52 0,0 0 146 16,0 0 59-16,0 0-159 0,-21-45-126 15,15 42-53-15,-4 1-27 0,0 0-70 16,-2-2 24-16,-6 4-83 0,-5 0 61 16,-2 0-36-16,2 4 41 0,-5 6 45 0,6-2-4 15,1 3-60-15,2 2-23 16,6-3 52-16,3 2 12 0,4-1-35 0,4-4 73 16,2 3-18-16,0-4 16 0,0-1 2 15,8 2 3-15,2-7 10 0,3 5 15 16,6-5 67-16,-2 0-4 0,7 0-31 15,-4 0 6-15,6-2 25 0,-4-1-29 16,-1-4 8-16,-2 2-29 0,0 3-38 0,-5 0-2 16,2 2-2-16,-4 0 4 0,-1 0-90 15,4 2 49-15,-2 5 41 0,1 0-49 16,6 3 49-16,-2 0 40 0,6 4-37 16,-2-2 47-16,1 5-50 0,-2-2-252 15,-2-4-441-15,-7-1-1157 0,4-7 374 0</inkml:trace>
  <inkml:trace contextRef="#ctx0" brushRef="#br0" timeOffset="115177.4687">20447 5051 53 0,'0'0'3880'0,"0"0"-3880"15,0 0-92-15,0 0-955 0,0 0-1369 0</inkml:trace>
  <inkml:trace contextRef="#ctx0" brushRef="#br0" timeOffset="118729.6786">31195 4117 22 0,'0'0'73'0,"0"0"131"0,0 0 362 0,0 0-245 16,0 0 147-16,0 0-52 0,0 0-165 16,0 0-39-16,-2-12-24 0,2 12-31 15,0 0-27-15,0 0-7 0,0 0-31 16,0 0-47-16,0 0-11 0,0 0-29 15,0 0 29-15,0 0 11 0,0 0 17 16,0 0 9-16,0 0-12 0,0 0 27 16,0 0 25-16,0 0-4 0,0 0 5 0,0 0 13 15,0-2 8-15,0 2 2 0,6-5 16 16,-1 2 7-16,3-4-50 0,0-4-100 16,3-2-8-16,-1-2-85 0,4-3 57 15,0 0 28-15,-2 1 70 0,2-3-70 16,-4 1 3-16,1-3 6 0,-2-1-9 15,-3-1 0-15,-2-1 11 0,-4-4 32 16,0 0-43-16,0-8 0 0,-13-1-43 16,0 7 43-16,1 8 0 0,4 10-47 0,-2 0-23 15,0 5 70-15,2-4 0 0,-5 5-59 16,2 1-29-16,-1 4 21 0,-3 0-90 16,0 2 23-16,0 0-29 0,3 0 118 15,-2 4-6-15,6 5-176 0,0 0 119 16,-1 6 60-16,5 3-22 0,2-1 25 15,2 4 39-15,0-2 6 0,6 2 45 16,7-1-7-16,3-1-32 0,8 1 53 16,8 2-16-16,7-6 21 0,1 3-15 0,-6-12 8 15,-9-1-11-15,-10-4 61 0,-2 3-102 16,-1-3 16-16,2 3-26 0,-2 1 5 16,-4-2-148-16,1 4 117 0,-7 2-48 15,0 3-9-15,0 2 88 0,-2 7 70 16,0 0-11-16,0 5 39 0,0 6-27 15,0 6 55-15,0 2-69 0,0-3-33 16,9-6-21-16,1-1 74 0,1-11-58 0,2 0-19 16,-5-6-163-16,3-5-231 0,-1 4-159 15,6-1-531-15,-6-2-445 16</inkml:trace>
  <inkml:trace contextRef="#ctx0" brushRef="#br0" timeOffset="119438.1737">31547 4301 220 0,'0'0'888'0,"0"0"-375"0,0 0 12 16,0 0-59-16,0 0-217 0,0 0-32 15,0 0 35-15,0 0-58 0,0 0-32 16,0 0-125-16,2-31-37 0,-2 31-166 16,0 0-10-16,0 0-22 0,0 6 198 15,-4 2 51-15,2 1 135 0,0 2-93 16,0 1 69-16,0 0-6 0,0 2-59 0,0-4-36 15,2-3 16-15,0 2-58 16,0-3-14-16,0-3 19 0,0-1-24 0,0-2 0 16,0 0 16-16,0 0 32 0,0 0 5 15,0 0 19-15,0 0 18 0,0 0 11 16,0 0-5-16,0 0-9 0,0 0 22 16,0 0 6-16,2 0 3 0,2-5-11 0,2-5-93 15,2-5-14-15,1-3-175 16,4 0 27-16,0-2 82 0,-1 5 51 0,-1 1 15 15,-2 7 0-15,-3 0 0 0,-2 2 11 16,0 3-11-16,-2 1-58 0,-2 1-25 16,2 0-4-16,0 0-44 0,6 3 1 15,0 5 103-15,2 3 27 0,1 3 63 16,0-1-59-16,-3 0 41 0,2 3-27 16,-3-3 18-16,1-1-4 0,-1-2-5 15,-3-6-10-15,0 3 4 0,-1-3-5 16,-1-3 9-16,0-1 17 0,0 0 4 0,0 0-8 15,0 0 21-15,2 0 15 16,4 0 11-16,10-7-31 0,12-8-11 16,14-9 0-16,5 0-36 0,-7 3-7 0,-10 8-71 15,-15 4 68-15,-6 6 0 16,0-2-12-16,-1 5-24 0,2-2-14 0,-2 2-33 16,0 0-12-16,-2 5 35 0,3 6-50 15,0 3 57-15,-1 1 56 0,1 5 35 16,1 4-35-16,4 5 2 0,0 10 22 0,4-2-4 15,-4-1-20-15,0-9-279 0,-8-9-525 16,-4-9-1321-16,2-9 830 0</inkml:trace>
  <inkml:trace contextRef="#ctx0" brushRef="#br0" timeOffset="120722.9363">31335 6378 1003 0,'0'0'818'0,"0"0"-418"0,0 0-3 15,0 0-191-15,0 0 1 0,0 0-201 16,0 0 304-16,0 0-288 0,15-103 187 16,-13 94 64-16,2 4-206 0,-2 2 43 0,0 1-2 15,1-3-108-15,-1 5-57 16,-2 0 4-16,0 0-57 0,0 0-43 0,0 0-50 15,0 0-57-15,2 8 7 0,2 4 153 16,1 1 100-16,1 7 55 0,0 10 50 16,0 4-35-16,0 2 60 0,0-7-34 15,-2-8-23-15,-2-7-52 0,0-3-21 16,0-2 81-16,0 3-59 0,0-2-8 16,0-7-12-16,-2 4 28 0,2-7-26 15,-2 0 87-15,0 0 47 0,0 0 161 0,2 0 63 16,-2 0-93-16,2 0-66 15,0-7-22-15,3-3-35 0,4-10-146 0,3-11-100 16,1 3 47-16,-3 0-26 0,1 8 79 16,-2 2 0-16,-1 5-66 0,0-2 51 15,4 2-16-15,-4 0 30 0,2 6-41 16,-2 2 28-16,1-1-55 0,-2 4-5 16,1 0-34-16,1 2-17 0,-1 0 58 0,5 0-11 15,-2 8 33-15,1-1-41 0,1 3 86 16,0 2-27-16,-1-3 59 15,-1 2 26-15,-2 0-37 0,-1-4-19 0,-2 1 1 16,-2-1 15-16,1-3 0 0,-3-1-14 16,0-3-4-16,0 3 41 0,0-3 5 15,-2 0 4-15,2 0 17 0,5 0-5 16,4 0 12-16,14-10 4 0,16-4-17 0,7-3-25 16,3 2-36-16,-7 1-4 15,-14 6 3-15,-9 6 1 0,-5-1-15 0,-6 3-29 16,2 0-2-16,4 0 3 0,0 5-4 15,4 8-53-15,-1 0 58 0,-2 7-66 16,2 2 108-16,1 15-39 0,0 6 86 16,4 8-47-16,-5-1 0 0,-5-10-227 15,-3-11-574-15,-4-10-475 0,-1-11-908 0</inkml:trace>
  <inkml:trace contextRef="#ctx0" brushRef="#br0" timeOffset="134879.2993">10548 17173 218 0,'0'0'0'0,"0"0"28"0,0 0-28 16,0 0-6-16,-2 0 6 0,2 0 52 0,0 0 14 15,0 0-19-15,0 0-14 0,0 0-7 16,0 0 7-16,0 0 276 0,0 0 6 15,0 0-73-15,0 0-113 0,0 0-71 16,0 0-58-16,0 0-6 0,0 0-33 16,0 0 0-16,0 0-25 0,0 0-15 15,0 0 1-15,0 0-27 0,0 0-58 16,0 0-120-16,0 0-79 0,0 0 158 16,0 0 76-16,0 0 128 0</inkml:trace>
  <inkml:trace contextRef="#ctx0" brushRef="#br0" timeOffset="144543.2097">16671 18266 290 0,'0'0'2'15,"0"0"729"-15,-2-1-171 0,2 1-182 0,-2 0-212 16,0-3-115-16,2 3-45 0,-2 0-4 16,0 0 23-16,2 0 19 0,-4 0 24 15,2 0-24-15,-2 0-44 0,-1 0-131 16,1 0-52-16,-1 4-21 0,-1-2 30 16,2 2 6-16,-2 3 6 0,-1 0 31 15,1-2-91-15,2-2 32 0,-3 4-86 16,1-3 38-16,1-1 100 0,1 1 52 15,2-2 22-15</inkml:trace>
  <inkml:trace contextRef="#ctx0" brushRef="#br0" timeOffset="145396.7864">16512 18360 95 0,'0'0'178'0,"0"0"33"16,0 0 12-16,0 0-71 0,0 0-86 16,0 0-64-16,0 0 24 0,0 0-26 15,0 0-42-15,0 0-50 0,2 0-66 16,2 0 33-16,1 0 53 0,-1 0 70 15,1 0-25-15,3 0 27 0,-2 0 0 16,4 0 73-16,6 0 12 0,-4 0 113 0,6 0-8 16,1 0-65-16,-1-2-1 15,8-2 13-15,8 1-105 0,4-3 104 0,7 1-45 16,-5-2-65-16,-2 3 64 0,-1 0-88 16,-3 4 3-16,0-2-10 0,-1-1-8 15,-1 3 13-15,0-4 24 0,2 0-22 0,-4 2-2 16,-1-2 5-16,3-1 1 15,2 3 26-15,-2-3-64 0,0-2 96 0,-1 4-58 16,4-2 20-16,-3 0-22 0,2 1 28 16,0-1 0-16,2-3 0 0,2-1 12 15,1 1 45-15,3-1-31 0,2-2 98 16,3 4-38-16,0-2-18 0,-3 3-21 16,-2-2 14-16,-1 3-91 0,-3 0-4 15,-2 3 0-15,0-2-53 0,1 3 55 0,-3-2 47 16,0 0-45-16,-5 1-2 15,3 0 2-15,2-2-2 0,-4 4 0 0,2-1 0 16,-3-1-26-16,3 0 26 0,2 2 30 16,0-2-26-16,0 2-4 0,-3 0-4 15,-3 0 4-15,-2 0 2 0,-11 0-2 16,4 0 0-16,0 0 0 0,5 0 6 16,-2 0-6-16,6 0 6 0,-4 0-6 15,-1 0 0-15,3-2-42 0,-4-1 36 16,6 3-13-16,0-3 19 0,6-1-4 0,9 3 29 15,-1-6-25-15,1 4 0 16,-3-2-2-16,-2 2 2 0,-2-1 0 0,5 0-25 16,-3 3 25-16,0-1 0 0,3-4-2 15,1 4-28-15,0 0 30 0,1 0 6 16,-1 1-6-16,-2-2 44 0,3 2-39 16,-3 1-10-16,1-2-21 0,-5 2 26 15,0 0 55-15,-2 0-55 0,-1-5 2 16,3 4 59-16,3-5 17 0,3 2 11 15,0-2 52-15,3 1-1 0,2-5-38 0,-2 1 28 16,-1-3 6-16,1 2 25 0,-3 3-54 16,-4-1-10-16,1 3-61 0,-11 1-33 15,-6 2-3-15,-4-1 0 0,-4 3-5 16,1 0 0-16,5 0-15 0,-4 0 20 16,2 0-4-16,-6 3-13 0,-2 3-188 15,-3 1-251-15,-2 1-237 0,-5-3-391 16,0 4-115-16</inkml:trace>
  <inkml:trace contextRef="#ctx0" brushRef="#br0" timeOffset="149770.7189">9526 15520 13 0,'0'0'0'0,"0"0"-13"15,0 0 13-15,0 0 0 0</inkml:trace>
  <inkml:trace contextRef="#ctx0" brushRef="#br0" timeOffset="149865.3092">9526 15520 66 0,'-30'0'46'0,"30"0"-6"15,0-1 6-15,2-2-46 0,0 3-35 16,2 0-18-16,0 0 7 0,-2 4-18 16</inkml:trace>
  <inkml:trace contextRef="#ctx0" brushRef="#br0" timeOffset="162582.9648">16512 15459 40 0,'0'0'72'0,"0"0"-45"15,0-1 52-15,0 1 441 0,0 0-159 16,0 0-119-16,0 0-138 0,0 0-102 15,0 0 0-15,0 0-2 0,0 0 78 16,0 0 19-16,0-3-39 0,4 2 19 16,0-1 7-16,1 0-2 0,0 0-18 15,-1 0-7-15,-2 2-25 0,2-2 51 0,0-1 54 16,-2 3-43-16,2-4-7 0,-2 1-49 16,-2 3-38-16,2 0-25 0,-2 0 20 15,0 0 5-15,0 0 3 0,0 0 22 16,0 0-19-16,0 0 18 0,0 0 0 15,0 0 19-15,0 0 18 0,0 0-1 16,0 0-11-16,0 0-19 0,0 0-24 0,0 0 25 16,0 0-31-16,0 0-2 15,0 0-23-15,0 0-11 0,2 0-13 0,0-1 1 16,6 1 48-16,2-1 42 0,0-5 31 16,8 4 17-16,-1-3 10 0,4-1-12 15,0 1-82-15,3-1 35 0,-6 2-41 16,4 1 0-16,-7-1-2 0,1 1 2 15,2 2 2-15,-4 0 4 0,4-2-6 16,-4 3-6-16,1 0 4 0,2 0 2 16,-2 0-41-16,2 0 41 0,-2 0 0 0,-1 0-30 15,4 0 27-15,-4 0 3 0,6 0 5 16,-6 0-3-16,3 0-2 0,3 3-2 16,-6-2 2-16,6-1 4 0,-6 0-2 15,6 0 37-15,-6 1-39 0,1-1 2 16,4 0 2-16,-2 3-2 0,5-3 39 15,-2 0-41-15,4 0 12 0,-3 0-12 16,5 0 32-16,6 0-32 0,2 0-22 0,8 0 22 16,3 0 3-16,1-3 52 15,-5 2-53-15,-1-3-4 0,2 1 2 0,1 2-2 16,1 0 2-16,3-2 11 0,0 1-11 16,-6 2 0-16,-3-2 0 0,-5 2 23 15,-1 0-17-15,-4 0-6 0,-9 0 0 16,0 0-2-16,-4 0 2 0,4 2-2 15,2-2-9-15,7 5 5 0,-4-4 6 16,-2 0-2-16,2 2 2 0,-3 0 2 16,5-2 26-16,-6-1-28 0,4 0-24 15,0 0 24-15,-3 0 22 0,3 0 12 0,-2 0-34 16,2 0 2-16,-1 0 2 0,1 0-2 16,1 0 0-16,-2 0-2 0,3 0 3 15,4 0 3-15,-1 0 45 0,1 0-46 16,-2 0 1-16,0 0 17 0,-10 0-23 15,8 0 3-15,3 0 3 0,3 0-4 16,9 1 17-16,-5-1-16 0,-6 3-1 0,-12-3 58 16,0 0-58-16,5 2-2 15,9-2 0-15,8 0 3 0,-2 0 42 0,1 0 41 16,-7 0-42-16,0 0 7 0,-3-2-49 16,3-1 27-16,0 2-9 0,-2 1 11 15,-10 0-31-15,2 0 0 0,-9 0-2 16,-1 0 23-16,6 0-11 0,-2 0-9 15,6 0-1-15,-6 0-1 0,4 0 1 0,-3 0 0 16,-3 0 3-16,6 0 6 16,-4 0-9-16,6 0 0 0,-3 0 10 0,4 0 10 15,1 0 1-15,-1 0 55 0,7-1-52 16,-2-5 24-16,-1 4-46 0,7-3 89 16,-2 3-72-16,8-1 5 0,-4-2-19 15,-6 4 33-15,-11-1-34 0,-5 2-4 16,6 0-32-16,-1-2 32 0,5 1 14 15,-4 1-14-15,2 0-8 0,0-3 6 0,-2 3 4 16,2-2 15-16,1 2-17 16,1-1 5-16,-2 1-5 0,4-2 0 0,-2 0-5 15,1 2 5-15,1-2 0 0,-4 0 18 16,4-1-18-16,-4 0 18 0,-1 0 32 16,-2 2-50-16,-4 0 3 0,-3 1-3 15,-4 0 27-15,0 0-59 0,-6 0 35 16,-2 0-3-16,0 0 36 0,0 0-4 15,0 0-32-15,-2 0-32 0,-10 2-22 16,2 11-75-16,-13 2-181 0,-9 10-125 0,-10 1 63 16,-5-2-373-16,11-7-639 0,6-8 455 15</inkml:trace>
  <inkml:trace contextRef="#ctx0" brushRef="#br0" timeOffset="170767.4018">26796 12353 110 0,'0'0'79'0,"0"0"86"16,0 0-139-16,0 0 231 0,0 0 594 15,0 0-267-15,0-5-227 0,0 4-160 16,0 1-82-16,0-2-60 0,0 0-51 15,0 0 74-15,0 0 81 0,0 0-42 0,0 1-48 16,0-1-30-16,0 0-5 0,0 2-28 16,0 0 16-16,0 0 1 0,0 0-19 15,0-2 24-15,0 2 0 0,0 0 11 16,0-3 5-16,0 3-1 0,0 0 11 16,0 0-11-16,0 0-21 0,2 0 5 15,-2 0 16-15,0 0-7 0,0 0-36 16,2 0-5-16,1 0-48 0,-1 0 5 15,0-1-1-15,2 1 6 0,0-1 41 16,5-2 2-16,-1 1 22 0,3 0 21 0,4 1 5 16,-3-4-10-16,6 3-16 0,-2 2-2 15,6-5-20-15,-3 1-19 0,2 2 18 16,2 0-5-16,-1 1 1 0,3 1-19 16,-2 0 23-16,3 0 1 0,-1 0-38 15,-1 0 33-15,-1 0 1 0,2 0 2 16,-1 0 2-16,-3 0 6 0,1 0-6 15,-2 0 0-15,2 0 0 0,-3-3 0 0,2 1-2 16,0 1 2-16,5-1-6 16,8 0 5-16,6-2 1 0,3 1 0 0,-3 0 0 15,0-1-2-15,-3 4-2 0,1-1-23 16,-2-2 26-16,-5 1-1 0,1 2 2 16,-2 0-2-16,-6 0-3 0,-3-2 1 15,-7 2 0-15,2 0 3 0,2-3-5 16,4 1 6-16,1 0 2 0,0 0 3 0,1 0 1 15,-3 0-1-15,1 1 17 16,-2-2-22-16,2 2 21 0,-1-1-21 0,0 2 2 16,2-2 3-16,-1 2 6 0,1-2 11 15,0 0-22-15,1 0 3 0,-3 2-3 16,3-1-10-16,-2-1 8 0,6-1-20 16,-2 1 22-16,-1 0 4 0,7 1-4 0,-8-1-29 15,3 0 27-15,1 2 1 16,-3-3-1-16,2 3 2 0,1 0 27 0,4 0-27 15,2 0 5-15,7 0-5 0,-3-3 2 16,-7 1-4-16,-5 0 4 0,-12 0-6 16,4 2 10-16,5-2-12 0,9 2-10 15,6-3 16-15,2 0 2 0,1 2 0 16,-3-3-2-16,-2 2-20 0,0-2 20 16,-2 3 0-16,1-3 5 0,-4 2-3 15,3-1 0-15,-4 3 28 0,0-1-28 0,2-1-2 16,-3 0-3-16,3 2-14 0,2-3 17 15,-2 1 0-15,2-3 0 0,-3 1-1 16,3 1 1-16,2 0 0 0,3 2-27 16,1-3 27-16,0 0 3 0,5 1 1 15,-3-1-4-15,5-1 0 0,2 2 0 16,0-2-22-16,2 0 22 0,4 1 0 16,0 3 6-16,2-3-6 0,1 2-18 15,-5 0 16-15,-3 0 2 0,2 2 4 16,-3 0-3-16,-5 0-1 0,-1 0-9 0,-9 0 9 15,-8 0 0-15,-8 0 4 0,-3 0 1 16,2 0 13-16,0 2-14 0,0-2 25 16,-2 2 3-16,-5-2-28 0,0 0-1 15,-2 0 46-15,-2 0-19 0,0 0-9 16,-2 0 4-16,3 0-25 0,-3 0-5 16,3-2-179-16,-3 2-80 0,0-2-86 15,0 2-349-15,-4 0-673 0,0 0 439 0</inkml:trace>
  <inkml:trace contextRef="#ctx0" brushRef="#br0" timeOffset="172193.6602">26796 13054 53 0,'0'0'316'0,"0"0"-311"0,0 0-5 15,0 0 448-15,0 0-114 0,0 0-60 16,0 0-80-16,0 0-78 0,0 0-58 0,4-4-20 16,-4 4 20-16,0-2 63 15,0 2 75-15,0 0 4 0,0 0 3 0,0 0-21 16,0 0-33-16,0 0-20 0,0 0-24 15,0 0-26-15,0 0-28 0,0 0-11 16,0 0-7-16,0 0-14 0,0 0-19 16,0 0-34-16,-2 0 6 0,2 0 0 15,0 0-11-15,0 0 5 0,0 0 0 16,0 0-6-16,0 0-1 0,0 0 35 16,0 0 6-16,0 0 109 0,2 0-109 0,5-2-5 15,1 2-1-15,3-2 6 0,3-1 4 16,6-1 35-16,-2 1 1 0,4 0 28 15,-3-2-23-15,5 3 0 0,-1-1-18 16,2 1 27-16,3 0-18 0,8 1-36 16,3-1 0-16,1 2-4 0,-2-2 4 15,-2 2 0-15,1-3-2 0,-4 2 2 16,7-3 0-16,0 0 4 0,1 2 17 16,-1-1-19-16,2 1 4 0,2-2 21 0,2 0 5 15,1-1-12-15,-1 3-19 0,3-5 46 16,0 2 20-16,0-1 45 0,2 0-66 15,2 1-1-15,-2-3-16 0,2 4 14 16,0 1-43-16,-2-1 2 0,0 4-2 16,0-3 0-16,-5 3-5 0,-3 0-19 0,-5 0 19 15,0 0 0-15,-4 0 2 16,-4 3 5-16,-7-1-4 0,3 0 2 0,6 0 0 16,4-1 0-16,7 1 0 0,-1 0 2 15,-6-2-2-15,2 0 1 0,3 0-2 16,-1 0-1-16,5 0-22 0,1 0 23 15,3 0 2-15,4-2 12 0,2-1-13 16,2-1-5-16,3-1-24 0,-1 3 29 16,3-1 20-16,-1-1-20 0,3 0 1 15,-7 0 2-15,-1-1-1 0,-5 1 3 0,-3-1 0 16,-3 2 28-16,-5 0-7 16,-2-1-26-16,-4 2 0 0,1-3 3 0,-12 5 2 15,-6-3-5-15,-5 3-2 0,-4 0 2 16,-4-2 0-16,0 2 0 0,-2 0-29 15,-2 0-119-15,0 0-69 0,-2 0-139 16,-16-3-240-16,-13-2-418 0,1 3-247 16</inkml:trace>
  <inkml:trace contextRef="#ctx0" brushRef="#br0" timeOffset="173339.8937">27159 11015 11 0,'0'0'1040'0,"0"0"-661"16,0 0 358-16,0 0-320 0,0 0-156 0,0 0-85 15,0 0-18-15,0 0-33 0,0 0-35 16,0 0-28-16,-4-4-44 0,4 4-18 16,0 0-44-16,0 0-19 0,0 0 1 15,0 0 12-15,0 0 10 0,0 0 36 16,0 0 4-16,0 0 29 0,0 0 4 15,0 0 1-15,0 0 0 0,0 0-6 16,0 0-24-16,0 0-4 0,0 0-26 0,0 0-42 16,0 0-34-16,0 2-38 0,0 3-67 15,0 6 40-15,0 6 167 0,0 11 48 16,0 10 31-16,0 8 23 0,0 6-31 16,0-1 157-16,0-1-99 0,0 3-83 15,0-5 38-15,0 3-19 0,0-4-59 16,-3 1 58-16,1-2 28 0,0-3-28 15,-2-2-8-15,2-4 5 0,-2-4 4 16,2-4-63-16,0-8 1 0,2-6-3 16,-2 1 24-16,2 0-24 0,0 6-31 0,-2-1 31 15,2-1 4-15,-2 0-3 0,0-1 40 16,0-3-16-16,-2 2-23 0,2 1-2 16,0-4 5-16,2-1 28 0,0 1 44 15,-2-1-34-15,0-2-38 0,2 2 26 16,0-2-31-16,0 1-4 0,0 2-31 15,0-1 35-15,0 1 48 0,0 1-48 16,0-1 24-16,0 0-21 0,0 1 14 0,0-1-15 16,0-2-2-16,0 0 1 0,0 1 35 15,0-3-36-15,0-1 3 0,0-4-3 16,2-1-36-16,-2 1 36 0,0-4 23 16,0 0-19-16,2 1-4 0,-2-3 0 15,0 1 3-15,0-1 0 0,0 0-3 16,0 1 2-16,0 2-2 0,0-1 3 0,0 0 46 15,2 1 1-15,-2-1-50 0,2 0-21 16,-2 0-143-16,4-2-124 0,-2 0-101 16,0-2 8-16,6-12-41 0,2-14-369 15,1 1-820-15,-52 82 1294 0</inkml:trace>
  <inkml:trace contextRef="#ctx0" brushRef="#br0" timeOffset="175147.4946">27219 10994 444 0,'0'0'415'0,"0"0"-219"16,0 0-19-16,0 0-33 0,0 0 205 0,0 0-42 15,0 0-155-15,0 0-108 0,0 0-42 16,0 0 0-16,-7 0 35 0,7 0 51 16,0 0 24-16,0 0 23 0,0 0-20 15,0 0-24-15,0 0-30 0,0 0-38 16,-2 0 0-16,2 0-17 0,0 0-6 16,0 0-27-16,0 0-39 0,0 0-12 15,0 0 5-15,0 4 73 0,0 1 73 16,0 3 71-16,5 2-91 0,-1-1 82 15,2 3 4-15,0-1 13 0,2 0-19 0,4 1-47 16,-4 2 22-16,2-1-45 0,-1-2-22 16,0 1-40-16,-1-1 3 0,0-1-3 15,1-1 20-15,-3-1-1 0,1 0-16 16,1 0 16-16,-1-1-17 0,-1 0 1 16,0 1 47-16,0 0 19 0,6 1 2 15,-2-2-53-15,-2 4 15 0,3-2 14 0,0 2-5 16,-3-1-41-16,3 0 48 0,-3-1-28 15,3 1-17-15,0-2 44 0,-3 1-46 16,2 1 23-16,2-1-25 0,-4 1 34 16,2-1-32-16,-2 1-3 0,2-2 27 15,-2-1-26-15,0 1-1 0,1 1 0 16,-1-1 26-16,1 1-9 0,-1-2-16 16,1 1 2-16,1-1-1 0,-4 0 0 0,6 2 0 15,-2-1 21-15,0 0 7 16,2 0-16-16,-2 0-12 0,0-1 19 0,-1-1-19 15,-3 1-1-15,3-1 3 0,-1-1-2 16,-1 2-1-16,-1-2-1 0,-2 1 1 16,0 0 15-16,3-1-15 0,0-1-2 15,-3 2-15-15,2-1 12 0,0 1-12 16,0 2 32-16,3 0-16 0,0 0 3 16,1-1 26-16,1 1-27 0,-3-1-2 15,3 1 1-15,-3 0-1 0,1-1 2 0,-1 1-1 16,1-2 0-16,-2 0 3 0,1 1 1 15,-2-3-3-15,0 2-2 0,0-1 5 16,2-1 11-16,-2 0-11 0,-2 0-3 16,2 0-2-16,-2 0 2 0,3 0-5 15,-1-1 19-15,3 1-16 0,-3 3 14 16,2-3-13-16,1 1 1 0,-3 2 0 16,5-1 2-16,-2-1-4 0,-1 1 0 15,0-2 0-15,-2 2 4 0,4-3 15 16,-4 4-19-16,0-5-14 0,0 4 10 0,-2-1 2 15,3-3-2-15,-5 0 4 0,5 3-2 16,-3-3-10-16,-2 2 12 0,2-2 7 16,0 2-7-16,1-1 3 0,-1-1 16 15,2 2-19-15,-2 0 2 0,5 0-2 16,-5 0 2-16,3-1 19 0,-1 2-21 16,0-2 0-16,0 2 0 0,2 0 4 15,0 0-4-15,-2-1 0 0,0 2 0 0,2-2 0 16,-1-1-4-16,2 3 3 0,-1-1 1 15,-2-2 2-15,3 1 18 0,-3 0-17 16,5 0 17-16,-2-1-20 0,-1 1 19 16,0-2-16-16,1 2-2 0,0 0 0 15,-1-1 2-15,0-1-2 0,1 2 17 16,-2-2-18-16,1 1-13 0,0 0 13 16,1 1 2-16,-3-3-1 0,1 3-2 0,1-1 1 15,-4-1-2-15,3-1 2 16,-1 1-1-16,-2-2 1 0,2 2 0 0,3 0 17 15,-2 0-17-15,1 0-3 0,2 2 3 16,-3-3 0-16,4 1 2 0,-3 0-2 16,0 0 1-16,1 0 11 0,0 0-12 15,-1 1-3-15,-2-1 2 0,1 1 2 0,-1-1-2 16,0-1 1-16,1 0-3 16,-3 2 2-16,3 0-2 0,-1-3 3 0,0 1 1 15,2 1 1-15,-1 0-1 0,2-2 22 16,-1 2-11-16,2-2-12 0,-1 2 0 15,4 0 0-15,-5-2 21 0,3 1-19 16,-3 1-2-16,3-2 1 0,-2 3-12 16,-3-3 11-16,2 0 0 0,-4 0-2 15,4 1 2-15,-2-1 0 0,0 0 0 16,2 0 22-16,1 0-22 0,2 0 3 0,-1 0-3 16,3 0 1-16,-3 0 1 0,1 0 13 15,2 0-13-15,-1 0-2 0,2 0-20 16,-2 0 20-16,-2 0-1 0,1 0 1 15,2 0 0-15,-2 0 2 0,-1 0-2 16,-4 0-1-16,5 0-21 0,-2 0 22 16,-3 0 1-16,2 0-1 0,-2 0 2 15,6 0-2-15,-4 2 3 0,-2-2 13 0,3 0-16 16,0 0 0-16,-1 0-3 16,0 2-13-16,1-2 16 0,-1 0 2 0,3 0-1 15,0 0-2-15,-1 0 0 0,-2 0-11 16,4 2 12-16,-4-2 3 0,2 0-1 15,1 0-2-15,-2 0 2 0,1 2-2 16,-2-2 4-16,1 0-1 0,-3 0 12 16,3 0-12-16,-3 0-3 0,-1 2 0 15,1-2 0-15,-4 0 1 0,0 0 1 16,0 0-1-16,0 0 2 0,0 0 0 0,-2 0-3 16,0 0-40-16,0 0-416 15,0 0-284-15,-2 0-278 0,-2 3-892 0,-13-3 1143 0</inkml:trace>
  <inkml:trace contextRef="#ctx0" brushRef="#br0" timeOffset="176045.0277">27771 10669 598 0,'0'0'616'0,"0"0"-342"0,0 0-35 15,0 0 482-15,0 0-506 0,0 0 32 16,0 0-24-16,0 0-41 0,0 0-19 16,0-55-18-16,0 51-64 0,0 0 2 0,0 2 19 15,0 2-10-15,0-2-10 0,0 2-20 16,0 0-14-16,0 0-32 0,0 0-16 16,0 0-53-16,0 0-33 0,0 0-94 15,2 0-98-15,2 6-82 0,2 5 204 16,3 9 156-16,4 10 35 0,1 8 47 15,3 6 13-15,1-5-16 0,-2-5 12 16,-2-9-5-16,-2-3-82 0,-4-8 44 16,3 0-21-16,0 1 21 0,3 0-5 15,-1 0-16-15,2-2-27 0,-4-3 36 0,-1-5 15 16,-4 2 15-16,0-5-64 0,0 0 64 16,-6-2-7-16,2 0 28 0,-2 0 46 15,2 0 43-15,-2 0-31 0,0 0-32 16,2 0-16-16,-2 0 4 0,0 0 3 15,0 0 7-15,0 0-8 0,0 0-3 16,4-4-17-16,0-3-1 0,2-1-82 16,3-6 46-16,2-3-35 0,-1-8 18 0,1-3 36 15,-1-9-63-15,1-3 9 16,0 1 8-16,-1 4-38 0,-4 4 16 0,4 5-116 16,-6 8 31-16,-2 4 5 0,0 3 2 15,0 1-29-15,2 2-68 0,2 1 2 16,-2 3-54-16,3 3-307 0,4 1-404 15,-3 0-118-15,0 0-391 0</inkml:trace>
  <inkml:trace contextRef="#ctx0" brushRef="#br0" timeOffset="176426.0717">28549 10415 1169 0,'0'0'763'0,"0"0"-763"0,0 0-115 16,0 0 115-16,0 0 293 0,0 0 14 15,0 0-74-15,-110 80-69 0,89-41 43 16,-1 0-3-16,6 5 59 0,3-7-69 16,4-5-140-16,3 0 2 0,2-3-15 0,2-5-6 15,0-5 22-15,2-6-27 0,0 1 6 16,0-1-3-16,6 4 15 0,2 0 20 16,6 2-1-16,0-3 29 0,6 2-92 15,0-6-4-15,6-1-54 0,-1-1 36 16,1-3-212-16,0 0-201 0,-1-4-57 15,0-3-412-15,-8 0-589 0,7-7 792 0</inkml:trace>
  <inkml:trace contextRef="#ctx0" brushRef="#br0" timeOffset="176768.338">28968 10580 51 0,'0'0'987'0,"0"0"-621"0,0 0 98 15,-114 116-127-15,90-87-63 0,9-10 49 16,5-4-104-16,3-1-84 0,-2-1-55 0,3 4-46 16,-2-1-34-16,4 1 22 0,2-6-22 15,0-4-11-15,2-1 11 0,0-2 0 16,0-3 39-16,0 2-39 0,0-3-90 16,0 0-230-16,0 0-105 0,-2 0 25 15,2-4 49-15,-4-2-680 0,2-13 328 0</inkml:trace>
  <inkml:trace contextRef="#ctx0" brushRef="#br0" timeOffset="176983.3056">28677 10600 1021 0,'0'0'2075'16,"0"0"-1926"-16,0 0-149 0,0 0-237 16,0 0 237-16,0 0 288 0,0 0 86 15,0 0-121-15,0 0-24 0,0 0-62 16,80 90-68-16,-58-75-33 0,4 1-29 15,-1-2-35-15,1 0 15 0,-4-2-17 0,0 0 2 16,-3-3 21-16,0 1-22 0,-2-1 3 16,0 0-4-16,-2-2-273 0,-1 0 18 15,2-1-171-15,0-2-71 0,2-2-114 16,1-2-366-16,-6 0-229 0</inkml:trace>
  <inkml:trace contextRef="#ctx0" brushRef="#br0" timeOffset="177210.2078">29488 10326 1153 0,'0'0'1287'15,"0"0"-957"-15,0 0-134 0,0 0 123 16,136 99-126-16,-110-53-193 0,-14 2-33 15,-12 5-13-15,0 1 41 0,-12 6-23 0,-10 3 22 16,-8 6 12-16,-8 2 65 0,-3-3-71 16,-3-7-655-16,0-8-441 0,7-17-449 15</inkml:trace>
  <inkml:trace contextRef="#ctx0" brushRef="#br0" timeOffset="179152.4441">27297 11082 196 0,'0'0'606'0,"0"0"-285"0,0 0-230 16,0 0-32-16,0 0 466 0,0 0-75 0,0 0-163 15,0 0-147-15,0 0-67 0,0 0-7 16,-2 0 6-16,2 0-7 0,0 0-6 16,0 0-18-16,0 0-6 0,0 0-29 15,0 0-6-15,0 0 0 0,0 0-30 16,0 0-5-16,0 0 0 0,0 0 29 16,0 0-23-16,0 0 23 0,0 0 2 15,2 2-37-15,2 2 41 0,-2 0 29 0,3 1 24 16,-1-1 23-16,0 2-46 0,-2-1-1 15,3 2 6-15,-1 1 11 0,2 2 10 16,-1 0 1-16,1-1 33 0,0-1-23 16,0 1 8-16,6 1-32 0,-4-2 22 15,0 1-27-15,-2-1-11 0,3 1 19 16,0-3 15-16,-1 4-57 0,-2-3 37 16,3 1-38-16,-3-1-3 0,3 2 0 0,-3-1 5 15,3 1 15-15,-1 0-40 16,-2 2 35-16,5 1-15 0,0 0 5 0,-3-1 1 15,2 0-6-15,4 1 5 0,-4 0 30 16,3-1-9-16,-2 0-26 0,-1-1 0 16,3-1 23-16,-3 1-23 0,4 0 0 15,-4 0-1-15,0-4 1 0,-2 4 28 16,4 0-28-16,-4 0 0 0,0-1-9 16,1-2 9-16,-3 3 0 0,1-3 0 15,1 3 0-15,-1-2 14 0,-1 0-12 0,2-1-2 16,1 3 0-16,-2-3 29 0,1 4-25 15,-2-3 1-15,2 1-2 0,2 0 41 16,-4-2-40-16,2 1 40 0,-2 0-41 16,3 0 35-16,-3-1-14 0,5-1-6 15,-5 2-16-15,3-3 1 0,-3 4 0 16,-2-4 18-16,5-1-21 0,-5 3-17 0,3-1 17 16,-1-2 0-16,0-1 36 15,-2 3-31-15,0-2-5 0,0 0 0 0,4 1 3 16,-2 1 25-16,2-2-25 0,-2 1 35 15,3 2-20-15,0-2-14 0,-1 1 55 16,3 0-58-16,-1-1 32 0,1 2-32 16,0-2 14-16,-1 3-15 0,0-4 3 15,2 3 31-15,-4-1-34 0,-2-2-20 16,2 1 3-16,-1 1 17 0,0-2 0 16,-1 2-1-16,0-1-3 0,0-2 2 0,1 4 1 15,-1-1-3-15,1-1 2 0,1 3 2 16,3-2-1-16,-1-1 1 0,1 1 28 15,0 2-27-15,-1-2-1 0,3 0-1 16,-4-1 1-16,1-1 17 0,-2 2-17 16,1-3-27-16,-5 3 27 0,5-1 4 15,-3 0-4-15,1-2 0 0,-1 1 3 16,0 2 0-16,0-2-3 0,-2 0 0 16,6 2 0-16,-4-3 0 0,2 3 0 0,0-1 3 15,2 0-3-15,-2-2 4 0,0 1-1 16,3 0 22-16,-3 0-24 0,1 0 0 15,-1-1 20-15,1 2-21 0,-1-2 0 16,-2 1-2-16,3 0 2 0,-2-1 0 16,-1-1 4-16,2 3-1 0,0-3-3 15,0 4 0-15,0-1 0 0,0-1 0 16,1-1 13-16,-1 3-13 0,5-2 5 16,-2 0-3-16,-3-2 1 0,2 1 14 0,2-1-14 15,-2 0 13-15,0 2 1 0,-1-2-17 16,4 0 3-16,-3 1-3 0,-1-2 0 15,-1 0 0-15,3 2-1 0,-3-1 1 16,1 0 1-16,-1-2 3 0,1 3-4 16,4-3 0-16,-3 2 0 0,2-2 17 15,6 2-16-15,-3-2 15 0,2 2-1 16,0-2-15-16,-5 2 0 0,6-2-1 0,-6 0-2 16,4 0 3-16,-4 2 1 15,0-2 15-15,4 0-2 0,-4 1-14 0,1-1-24 16,-3 0 24-16,6 0 2 0,-2 3 1 15,2-3-2-15,0 0-1 0,-1 0 4 16,2 0-3-16,-2 0 1 0,0 0 1 16,2 0-3-16,-5 0 16 0,4 0 3 15,-4 0-19-15,0 0-22 0,2 0 22 16,-2 0 8-16,-1 0-8 0,-1 0-1 16,-1 0 1-16,0 0-3 0,-1 0-1 0,-2 0 4 15,2 0-1-15,2 0 1 0,0 0-3 16,-2 0 3-16,3 0 3 0,0 0 0 15,1 0-3-15,1 0 0 0,0 0 1 16,0 0-1-16,-3 0 0 0,3 0 0 16,0 0 3-16,-3 0 12 0,-2 0-15 15,2 0 0-15,-4 0 0 0,0 0 0 0,-2 0-3 16,0 0 1-16,1 0-121 0,-5 0-84 16,0 0-44-16,0 0-13 0,0-3-86 15,0 0-228-15,-9-5-521 0,-1-2-98 16,-1 1 507-16</inkml:trace>
  <inkml:trace contextRef="#ctx0" brushRef="#br0" timeOffset="179808.6884">27739 11669 15 0,'0'0'0'0,"0"0"27"16,0 0-27-16</inkml:trace>
  <inkml:trace contextRef="#ctx0" brushRef="#br0" timeOffset="180106.5127">27906 11712 53 0,'0'0'26'0,"0"0"-24"0,0 0 1 16,0 0 1-16,0 0-4 15,0 0 0-15,0 0 0 0,0 0-2 0,0 0-3 16,0 0 1-16,0 0-3 0,99 96-28 16,-91-88 35-16,0-3 27 0,0 3 19 15,1-3 33-15,0 1 13 0,1-2 14 16,1 2 13-16,-3-1-73 0,5 1-20 15,0 0 53-15,1-1-73 0,6 2 34 16,-2-3-40-16,6 2 33 0,-1-1-20 16,3 1 26-16,0-1-12 0,-1 1 6 0,2 1 0 15,-1-2 19-15,-1 0-45 0,1 2-7 16,-12-4-646-16</inkml:trace>
  <inkml:trace contextRef="#ctx0" brushRef="#br0" timeOffset="180612.0096">27991 12525 95 0,'0'0'441'0,"0"0"98"15,0 0-376-15,0 0-117 0,0 0 104 16,0 0 147-16,0 0-117 0,0 0-66 0,0 0 20 15,0 0-134-15,-40 28 44 0,40-26 24 16,0-2 26-16,0 0-13 0,0 2-31 16,0-2-25-16,0 0-25 0,0 0-75 15,0 2-118-15,0 0-156 0,0 1-50 16,-2-1-313-16,0 3 7 0,46-51 617 0</inkml:trace>
  <inkml:trace contextRef="#ctx0" brushRef="#br0" timeOffset="181277.2313">27991 12525 18 0,'-137'68'138'0,"137"-68"672"15,2 0-133-15,4 0-242 16,0 0-327-16,4 0 23 0,6 0 178 0,3-2-72 16,8 1-61-16,10-3 10 0,13-1-12 15,6 3 12-15,5-5-10 0,1-1 3 16,-1 1-3-16,7 1-30 0,-2-1 3 16,0 3-29-16,-6 0-65 0,-10 3-54 15,-3 1 3-15,-9 0-4 0,-2 0 0 16,-8 0-4-16,-7 0 1 0,-3 0 3 15,-4 0 2-15,1 0-2 0,2 0 1 0,2 0-1 16,-4 0 0-16,-2-2 1 0,-1-1 17 16,-4 1-15-16,4 0 1 0,-4 1 30 15,-2-3-17-15,0 1 11 0,-4 3-26 16,3-3 1-16,-3 3 12 0,-2-2 16 16,0 2-11-16,2 0 3 0,-2 0 0 15,0-2-23-15,0 2-4 0,0 0-15 16,0-2 16-16,-2-2-12 0,-5 0-55 15,-1 1 1-15,-2-5-65 0,-4 1 60 16,2-4-20-16,-2 4 49 0,-2 0 13 0,4 1 32 16,-1 0 32-16,0 4-28 0,4-1 14 15,3 1 18-15,2 2 41 0,2-2-7 16,0 2-70-16,2 0-9 0,0 0-84 16,0 0 80-16,2 0 13 0,2 0 31 15,0 0-28-15,5 0-3 0,0 4-18 16,1-1 18-16,3 1 23 0,-3 2 43 15,3-5 17-15,-4 4-41 0,-3-2-4 0,-2 1-34 16,0 1-4-16,-2-2-33 0,0 2 31 16,-2 0-2-16,0 2-38 0,0 1 21 15,0 1 17-15,0 3 4 0,-6 2 38 16,-2-2-9-16,-2 2-12 0,1 1 18 16,-2 0-35-16,3 3-105 0,-1-2-54 15,1-2-114-15,2 1-75 0,3-1-403 0,3-2-230 16,0-5-402-16</inkml:trace>
  <inkml:trace contextRef="#ctx0" brushRef="#br0" timeOffset="182040.9308">29235 12509 363 0,'0'0'612'16,"0"0"493"-16,0 0-435 0,0 0-379 16,0 0-38-16,0 0-57 0,0 0 103 0,0 0-14 15,0 0 35-15,0 0-98 0,-4-46-93 16,6 46-93-16,2-2-36 0,-2 1-27 15,5 1-12-15,4 0-21 0,1 0 60 16,4 0 9-16,-2 0-9 0,-1 7 0 16,0 5-9-16,-5 1-12 0,-1 2-21 15,-3 8-41-15,-4 6 66 0,0 8 17 16,-11 1 0-16,-6-1 17 0,0-10-17 16,3-9-4-16,4-5-249 0,4-8 139 15,0 2 111-15,2-4 3 0,0-1 30 0,2-2 132 16,0 0 23-16,0 0-60 0,2 0-6 15,0 0-6-15,0 0-15 0,0-5-12 16,0-5-72-16,6-2-12 0,2-5-4 16,2-5-39-16,10-5-16 0,3-8 57 15,7-2-39-15,-4 9-35 0,-6 10 71 16,-6 6-43-16,-6 2 46 0,2-2 26 16,1 1-25-16,0 0-2 0,-3 4 32 15,-4 0-24-15,-1 5 30 0,-3 0 2 16,0 2-36-16,0 0 0 0,0 0-1 0,0 0-2 15,-3 0-40-15,1 0 11 0,-2 0 28 16,0 2 1-16,-3 5 1 0,1 0-1 16,-1 3-3-16,1 1-47 0,0 0 11 15,2 1-16-15,2 2 28 0,2-3 4 0,0 0 19 16,10 3 4-16,9-1 47 16,15 2 11-16,18-2 12 0,7-3-18 0,7-7-52 15,-1-3-65-15,-7 0-139 0,-3-5-84 16,-5-6-139-16,-2-1-177 0,-15-1-714 15,-5 0-688-15</inkml:trace>
  <inkml:trace contextRef="#ctx0" brushRef="#br0" timeOffset="184609.7726">30076 11147 191 0,'0'0'172'15,"0"0"197"-15,0 0-369 0,0 0-86 16,0 0 31-16,0 0 55 0,0 0 33 16,0 0-7-16,0-2-19 0,2 2 39 15,-2 0 7-15,0 0 98 0,0 0 111 16,0 0 57-16,0 0 17 0,0 0 1 15,0 0-38-15,0 0-24 0,0 0-59 0,0 0-40 16,0 0-39-16,0 0-41 0,0 0-28 16,0 0-35-16,0 0-27 0,0 0-1 15,0 0 17-15,0 0-17 0,0 0 17 16,0 0-19-16,0 0 3 0,0 0 21 16,0 0-6-16,0 0 6 0,0 0 16 15,0 0 11-15,0 0-7 0,0 0-11 16,0 0-5-16,0 0-11 0,0 0-20 0,0 0-20 15,0 0-11-15,0 0-15 16,0 0-13-16,0 0 6 0,0 0-34 0,0 0-33 16,0 0-106-16,0 0-119 0,0 0-133 15,0 0-72-15,0 0-6 0,0 0-74 16,-2 0 195-16,4 0 235 0</inkml:trace>
  <inkml:trace contextRef="#ctx0" brushRef="#br0" timeOffset="192132.9867">28070 14180 84 0,'0'0'376'0,"0"0"-100"0,0 0 124 15,0 0 210-15,-4-14-145 0,4 8-141 16,0-2-99-16,0 3-40 0,0-3-32 16,0-1-72-16,0 1-13 0,-3 0-6 15,3 1-17-15,-2-1-11 0,0 0 0 16,0 1-6-16,0-1 10 0,0-2-32 15,0 3 31-15,-2-1 12 0,0 1 26 0,-1-1-10 16,3 0-13-16,-3 1-12 0,3 1 1 16,0 0-5-16,0 2-16 0,0 0-15 15,0 3-5-15,2-1 0 0,0 0-20 16,0 0-16-16,0 2-15 0,0 0 10 16,0 0 6-16,0 0-3 0,0 0-21 15,0 0-17-15,0 0-10 0,0 0-20 16,0 0-7-16,0 0 5 0,0 0-10 0,0 6 18 15,0-1 47-15,0 3 5 16,0 4-12-16,0 1 11 0,0 2 49 0,0 6 0 16,0 10 0-16,0 7 37 0,0 4 54 15,2-1-15-15,0 3 142 0,0-5-14 16,-2-1-26-16,2 3-103 0,0-2 22 16,-2 4 2-16,5-1 34 0,-3 0-53 15,3 0-3-15,1-2-29 0,-2-2 19 16,0 0-64-16,0 1 44 0,-2-3-6 15,3-2-1-15,-3-1-7 0,2 0-30 0,-2-4 57 16,0 2-3-16,0 1-15 0,3-6 33 16,-3 2-25-16,0-3-1 0,-2-8-14 15,0-1-20-15,0-1 12 0,0 0 8 16,0 5-19-16,0 0 34 0,0 2-47 16,0 0 26-16,0-2-29 0,0-4 0 15,0 2 1-15,2-3 17 0,-2-2-17 16,2 1 2-16,-2-3-2 0,0-1 2 15,0 0 26-15,0-1-29 0,0-1-16 0,0-3 16 16,3 3 15-16,-3-4-13 0,0 1-2 16,0-1 4-16,0 1-4 0,0 2 21 15,0-3-21-15,0 0-1 0,0 1-142 16,0-1 35-16,0 0-117 0,-3 1-141 16,1-1-64-16,-2 0-286 0,2-1-420 15,0-3-451-15</inkml:trace>
  <inkml:trace contextRef="#ctx0" brushRef="#br0" timeOffset="192566.9841">27970 15463 363 0,'0'0'533'0,"0"0"-533"0,0 0-72 16,0 0 39-16,0 0 33 0,0 0 569 15,0 0-33-15,0 0-132 0,0 0-229 16,0 0-89-16,59 4 72 0,-29-4 23 16,11 0-5-16,16-8-26 0,7-1 65 0,4 0 33 15,-1-3-31-15,1 2 28 16,-1 3-42-16,0-1-91 0,-1 4-50 0,0 1-45 15,-1 3-14-15,-1-2 0 0,-3 2-2 16,1 0-2-16,-5 0-16 0,3 0 17 16,-3 0 1-16,-1-4 1 0,-1 1 1 15,-5 1 15-15,0-5-18 0,-5 3 2 16,-1 2-2-16,-4-1 2 0,-3-1-1 16,-8 1 1-16,-6 2-2 0,-5-1 1 15,-4 2-1-15,1 0 0 0,0 0-3 0,-2 0 2 16,-5 0-16-16,-2 0-37 15,-6 0-219-15,0 0 12 0,0 0 4 0,-4 0-59 16,-12-3-197-16,-14-2-335 0,4 2-647 16</inkml:trace>
  <inkml:trace contextRef="#ctx0" brushRef="#br0" timeOffset="194192.264">28089 15482 740 0,'0'0'1043'0,"0"0"-442"16,0 0-246-16,0 0-128 0,0 0-221 15,0 0 41-15,0 0-47 0,0 0 170 16,0 0-86-16,0 0-80 0,75-76 41 16,-67 63-22-16,0-1 45 0,-1 1-67 15,-1-2 55-15,-4 1 68 0,0-3-11 16,0 0-4-16,3-2 8 0,-3-6 59 0,-2 2-11 16,2-2-70-16,-2-6 49 15,0-1-90-15,0-7-12 0,2 1-38 0,-2 1-8 16,2 14 0-16,-2 3 4 0,0 8-1 15,2-2 2-15,-2-4-2 0,3 1 2 16,-3-6-34-16,0 0 33 0,0 2-5 16,0-1 10-16,0 2 20 0,0 1 25 15,0 3-9-15,0-2 25 0,0 1-66 16,0-1-2-16,4 2 2 0,-2 2 16 16,2-3-16-16,0 2-19 0,0-1 11 0,0 3 8 15,4-1 0-15,-4-1 0 0,2 0 13 16,-2 0-13-16,0-1 0 0,0 1-4 15,0 0 4-15,1-1 0 0,-3 3 30 16,3-2-30-16,-3 0 0 0,-2 3 0 16,2 0 19-16,-2-1-19 0,2 4 0 15,-2-3 0-15,0 4 23 0,2 1-19 16,-2 3 10-16,2-2-14 0,0 2-2 0,-2 1-25 16,2 1 7-16,0-2-15 0,2 1-15 15,1 0 2-15,-1-1 2 0,0 0-17 16,5 2-12-16,-1-2-23 0,3 1 49 15,-1 1-41-15,6 0 61 0,-2 0-4 16,1 2 14-16,0 0-29 0,-5-2 43 16,1 2 5-16,-2 0-3 0,-1 0-50 15,-1 0 29-15,-1 0 0 0,0 0 24 0,-2 0-61 16,0 0 5-16,1 0 36 16,0 0-1-16,-3 2 18 0,2 0 3 0,0 2 41 15,0 1 100-15,0 2-79 0,0-2-60 16,0 5 1-16,6-3 30 0,-4 5-4 15,0-3-29-15,0 4-19 0,1 1 17 16,-1-3-25-16,1 5 27 0,-1-4 5 16,-2 3 0-16,3-2 24 0,-1-4-29 15,-2 6 0-15,2-4 0 0,-1 0 0 0,1 0 14 16,-1 3-11-16,1-3 23 0,-2 0-2 16,2 3-21-16,-2-4 16 0,0 1 28 15,4 0-44-15,-4-1 21 0,0 1-24 16,0 0 0-16,0 0-3 0,0-2 3 15,0 0 15-15,1 3-15 0,-3-2-17 16,5-3 16-16,-5 1-7 0,2 1 8 16,-2-1 0-16,0 0-3 0,0 0 3 0,0 0 0 15,0-1 15-15,1-2-12 16,-1 1-1-16,0 2 20 0,0-3 1 0,0 2 13 16,2 1 22-16,-2-1-7 0,5 0 4 15,-1 2-34-15,1 1 8 0,-1-3-12 16,0 4 24-16,0-2-38 0,-2-1-1 15,4-1-2-15,-2 2 0 0,-2 1 0 16,0 0-2-16,2-2 1 0,-4 1-15 16,3-1 4-16,-1-1 11 0,-2-1 2 15,3 2 2-15,-3 0-2 0,2-1-1 0,-2 1 1 16,2-2 2-16,0 1 1 16,1 0-1-16,-1 1 1 0,0 0 17 0,0 0-5 15,1 0-15-15,-1-3-1 0,3 1 3 16,-3-1 1-16,2 1 11 0,-2 1 1 15,0-5 15-15,0 3-12 0,0 0 1 16,2-1-1-16,0 0-15 0,-2 2 31 16,0-3-34-16,2 1 0 0,0 2 30 0,1 1-13 15,4-1-15-15,-3-3 1 16,3 4 21-16,-3-1-21 0,3-1-2 0,0 1 20 16,-3-2-20-16,2-1-1 0,2 4 20 15,-2-3-4-15,0 0-2 0,-1-1-15 16,2 1 0-16,-3 0-13 0,0-2 13 15,1 2 0-15,-5-3 0 0,5 1-3 16,-3 0 1-16,1 2 2 0,1-2 24 16,0 2-23-16,4 0 13 0,-2-1 1 15,2 4-15-15,6-7 21 0,-4 3-1 0,3-1-18 16,5 0-2-16,-4-2 2 0,4 0 15 16,-1 0-15-16,0 1 0 0,-4-1-2 15,3 0 0-15,-4 0-16 0,-2 0 12 16,-2 0 4-16,-4 3-30 0,-4-2-135 15,0-1-57-15,-1 0-61 0,0 0-114 16,-3 0-236-16,0 0-427 0,0 0-890 16</inkml:trace>
  <inkml:trace contextRef="#ctx0" brushRef="#br0" timeOffset="196861.6477">28964 15715 1003 0,'0'0'618'0,"0"0"-207"16,0 0-190-16,0 0-72 0,0 0-30 15,0 0-46-15,0 0-13 0,0 0-54 16,-13-66 25-16,11 58-29 0,-2 1 0 16,1 3 125-16,1 1-26 0,0-2 5 15,2 3-30-15,0-2 6 0,-2 4 19 16,2-2 35-16,0 2 32 0,0 0 3 0,0 0-8 16,0 0-34-16,0 0-48 15,0 0-33-15,-2 0-24 0,2 0-22 0,-2 0 1 16,2 0 0-16,-4 0-3 0,2 0 4 15,0 4 46-15,-3 3 4 0,1 0 31 16,-1 2-14-16,1-1-9 0,0 1-3 16,-2 3-30-16,0 1 21 0,2 2-7 15,-6 6-28-15,0 8-11 0,0 7 46 16,-1 3-11-16,0-1 4 0,5-5-28 16,2-5 21-16,1-5 0 0,3-5-15 0,0-3-20 15,0-5 14-15,0 4-14 16,5 1 20-16,3 0 12 0,3 1 25 0,2-5 15 15,-1 0-40-15,4-1-6 0,-2-3-11 16,1 1-16-16,0-3-13 0,0-3-63 16,-3-2-21-16,-1 0-36 0,0 0-9 15,-3-4-78-15,0-7 62 0,-4-1-194 16,4-4-321-16,-6-2-198 0,0 8-1199 0</inkml:trace>
  <inkml:trace contextRef="#ctx0" brushRef="#br0" timeOffset="197112.9745">28745 15845 2427 0,'0'0'931'0,"0"0"-566"0,0 0-247 15,0 0-21-15,0 0 21 0,0 0 31 16,0 0 37-16,0 0-18 0,0 0-89 15,0 0-79-15,26-14-87 0,10 7 67 16,13-1 20-16,5-1 3 0,0 0-3 16,-7 1 0-16,-11 5-33 0,-5 0-221 15,1 1-19-15,0 2-48 0,-6 0-36 16,-8 0-315-16,-3 0-447 0,-8 0-265 0</inkml:trace>
  <inkml:trace contextRef="#ctx0" brushRef="#br0" timeOffset="197602.6667">29499 15914 3187 0,'0'0'834'0,"0"0"-661"16,0 0-173-16,0 0-115 0,0 0 115 15,0 0 38-15,127 2 118 0,-61-4-39 16,7-6-8-16,-4-1-34 0,-7 2 26 16,-9 1-51-16,-7 1 3 0,-14 3-51 15,-6-3 8-15,-9 3-10 0,-4 0 0 0,-1 0-13 16,-1 1 13-16,-1-2 4 0,-6 0 19 16,1 1 8-16,-5-2 41 0,0 1 3 15,0-6-39-15,0 1-36 0,-7-2 0 16,-1-2-4-16,0 1-46 0,-5 1-11 15,-2-2-19-15,-2 3-40 0,-2-2 60 16,0-1-82-16,-1 3 5 0,6 1 74 16,1 0 59-16,5 6-28 0,3 0-47 0,5 2-31 15,0 0-18-15,0 0-9 0,0 0 1 16,5 0 23-16,3 7 113 0,1 2 38 16,1-1 64-16,-2 7-55 0,6-2 127 15,-2 2-108-15,1 3 6 0,-2-1-14 16,-3 0 28-16,-2 2 60 0,-1 0 4 15,-5 1-75-15,0-2-50 0,-9 3-8 16,-10 2 3-16,-10 4 10 0,-10 0 17 16,-7 1-47-16,0-1-4 0,6-5-236 15,7-5-146-15,1-6-229 0,4-7-237 0,9-3-1256 16</inkml:trace>
  <inkml:trace contextRef="#ctx0" brushRef="#br0" timeOffset="198429.4541">29692 14206 249 0,'0'0'1459'0,"0"0"-565"0,0 0-563 16,0 0-208-16,0 0-121 0,0 0-2 16,0 0 112-16,0 0 40 0,0 0-22 15,131-4 21-15,-74-3-22 0,5 0-98 16,-9-1 0-16,-6 3 25 0,-9 0-36 15,-6 1-20-15,-8 0 36 0,-10 0-4 16,2 0-28-16,-4 1 28 0,1-1-2 0,-5-2 3 16,1 2 20-16,-5 1 29 0,-2-1 34 15,-2 1 5-15,0 1-55 0,0-1-7 16,0-1-45-16,0 0-14 0,0 2-38 16,-4 2 34-16,0-2-17 0,-3 2-31 15,-1 0-42-15,-3 0-24 0,-3 2-31 16,-10 8 58-16,-10 9 9 0,-6 11 62 15,-5 7 18-15,5 7 4 0,6 0-2 16,11-7 0-16,3 2-11 0,10-3 11 16,6-3 72-16,4-3-2 0,0-6 12 0,0-7 42 15,6-4 62-15,2-4-2 0,5 1-69 16,6 1-34-16,11 1-46 0,11-4-8 16,5-8 19-16,5 0 8 0,-3-5-18 15,-5-6-2-15,-3 0-32 0,-6-5-4 16,0-4-76-16,0-4-116 0,-4-4-143 15,-3 0-431-15,-5-5-166 0,-7-4 97 16,-7 8-684-16</inkml:trace>
  <inkml:trace contextRef="#ctx0" brushRef="#br0" timeOffset="199243.7673">30325 10486 2606 0,'0'0'628'0,"0"0"-498"16,0 0-91-16,0 0 71 0,0 0-110 15,0 0-34-15,0 0-38 0,0 0 72 16,0 0 0-16,0 0 63 0,71 2 13 16,-41 20-22-16,7 15-27 0,3 1 53 15,-2 3-22-15,-4-2-23 0,-6-4 52 16,-1-3-15-16,-1 0-69 0,-3 0-3 15,-4-9 74-15,-4 0-36 0,-4-9-38 0,-3-2-18 16,1 0 18-16,-1 5 48 0,-2-3-24 16,-2 1 0-16,-2-6 0 0,-2 0-24 15,0-1-355-15,-2-3-102 0,-6-1-204 16,-4-4-68-16,-6 0 467 0,1 0-466 16,3-4-227-16</inkml:trace>
  <inkml:trace contextRef="#ctx0" brushRef="#br0" timeOffset="199478.114">30611 10650 870 0,'0'0'1561'0,"0"0"-951"0,0 0-610 16,0 0-147-16,0 0 147 0,0 0 319 15,0 0 16-15,0 0-111 0,-92 114-15 0,63-68-17 16,-3-3 32-16,7-3-107 0,4-7-66 15,1 1 7-15,8-9-55 0,1-7-3 16,2-3-10-16,3-1 10 0,-2 1 3 16,-1 5 18-16,-1-1-21 0,1 2-46 15,-2-3-404-15,1-1-163 0,-2-3-607 16,2-5-893-16</inkml:trace>
  <inkml:trace contextRef="#ctx0" brushRef="#br0" timeOffset="203003.1208">19423 15469 271 0,'0'0'441'0,"0"0"-224"0,0 0-152 15,0 0 664-15,0 0-139 16,0 0-184-16,0 0-102 0,0 0-44 0,2 0 1 16,-2 0-121-16,0 0-76 0,0 0-23 15,2 0-26-15,-2 0-15 0,0 0-36 16,0 0 6-16,0 0 26 0,0 0 4 16,0 0 5-16,0 0 16 0,0 0-1 15,0 0-15-15,0 0 31 0,0 0 10 16,0 0 51-16,0 0-9 0,0 0-7 15,0 0-18-15,0 0-25 0,0 0-34 0,0 0-4 16,0 0-38-16,0 0-10 0,0 0-9 16,0 0 14-16,0 0-1 0,0 0-16 15,0 0-128-15,0 0-80 0,0 0-24 16,0 0-53-16,0 0-145 0,0 0-47 16,0 0-307-16,0 0 73 0,0 0 558 15</inkml:trace>
  <inkml:trace contextRef="#ctx0" brushRef="#br0" timeOffset="210625.897">11635 13225 57 0,'0'0'60'16,"0"0"-8"-16,0 0-19 0,0 0-33 15,0 0 0-15,0-3 27 0,0 1 12 0,0 2-6 16,0 0 7-16,0-2 13 0,0 2-40 16,0-1 33-16,0 1 99 0,0-3 210 15,-2 3-74-15,2-2-131 0,0 0-111 16,0 2-13-16,-2-2 0 0,2 2 39 16,-2 0 12-16,2-1 7 0,0 1-19 15,0 0-33-15,-2 0-28 0,2 0-4 16,0 0 0-16,0 0-32 0,0-2 28 0,-2 2 4 15,2 0 32-15,0 0 38 0,-2 0 57 16,2 0 14-16,0 0-4 0,-2 0-24 16,2 0 11-16,-2 0 4 0,2 0-18 15,-2 0-32-15,2 0-18 0,0 0-19 16,-2 0 12-16,2 0 6 0,0 0 11 16,0 0 0-16,0 0-8 0,0 0-11 15,-2 0 6-15,2 0-12 0,0 0-6 0,0 0 0 16,-3 0 10-16,3 0 15 15,-2 0-15-15,0 0-44 0,0 0-3 0,0 0-2 16,-3 0-32-16,1 0 5 0,2 0 5 16,0 0 22-16,-2 0-2 0,-1 0-17 15,3 0-14-15,-2 0 32 0,2 0 1 16,0 0 0-16,0 0 21 0,0 0-17 16,0 0 1-16,2 0 0 0,-5 0 1 15,5 0 21-15,-2 0 10 0,2 0-10 16,0 0 6-16,0 0-28 0,0 0 22 0,0 0 5 15,0 0-6-15,0 0 25 16,0 0 25-16,0 0-10 0,0 0-1 0,0 0 7 16,0 0-5-16,0 0 5 0,0 0 5 15,0-2 17-15,0 2-49 0,2-2-45 16,3 2 0-16,-3-2-81 0,4 0-13 16,0 1 5-16,5-2 65 0,2 0 21 15,0 1-31-15,-3 0 10 0,2 0-4 16,0 2 4-16,-4 0 4 0,0 0 17 15,1 0-51-15,0 0 51 0,-3 0-28 0,0 0 29 16,0 0 2-16,-1 0 0 0,1 2 2 16,0 0 1-16,-1-2-1 0,-1 0 0 15,0 0 3-15,-1 0-5 0,1 0 2 16,0 0-2-16,0 2 0 0,0-2 0 16,2 0 0-16,2 0 1 0,0 0 1 15,-2 0-2-15,2 0 0 0,3 0 0 16,2 0 2-16,-1 1-2 0,3 1 0 15,3 1-34-15,-2-2 34 0,4-1 0 0,-2 2 3 16,4 0-3-16,-5 0 0 0,4 0 0 16,-4 0 0-16,0-1 5 0,-2 1-1 15,1-2-4-15,2 2 0 0,-6-2-2 16,3 2-3-16,-2-2 5 0,-2 3 2 16,-1-2-2-16,1-1 3 0,-2 0-3 15,1 2 0-15,-2-2 3 0,6 0 1 16,-4 0 26-16,2 0-28 0,4 0 1 0,-2 0-3 15,1 0 0-15,3-2 17 0,-2 1-13 16,4-4-8-16,-4 1 4 0,1-1 0 16,2 1 25-16,-4 1-6 0,3 0-16 15,-6 0 31-15,-2-1-17 0,2-1-15 16,-2 3 1-16,-4 2-3 0,5 0 0 16,0-3-5-16,-1 3 5 0,1 0-1 15,1 0-47-15,4 0 44 0,-4 0 4 0,0 0 0 16,4 0 0-16,-2 0 4 15,2 0-4-15,-2 0 0 0,3 0 1 0,0 0 4 16,-4 0-3-16,-1 0 1 0,4 0 21 16,-8 0-23-16,2 0 22 0,-1-2-23 15,0 2 0-15,-1 0 0 0,0 0 19 16,1 0-17-16,4 2-2 0,-2 3-477 16,-5 4-421-16,-2-2-1282 0</inkml:trace>
  <inkml:trace contextRef="#ctx0" brushRef="#br0" timeOffset="236105.2079">16298 12354 981 0,'0'0'593'0,"0"0"-93"0,0 0-311 0,0 0-102 16,0 0-87-16,0 0-6 0,0 0 2 15,0-20 4-15,0 20 2 0,0 0-2 16,0 0-23-16,0 0-45 0,0 0-52 16,0 0 6-16,0 0 18 0,0 0-6 15,0 0-33-15,0 3-143 0,-2 5-423 16,-2-2 148-16,10-3 401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5:07:47.5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17707 12521 70 0,'0'0'284'0,"0"0"-80"15,0 0-92-15,0-6 374 0,0 6-154 0,0 0-106 16,0 0-8-16,0 0-135 0,0 0-83 15,0 0-32-15,0 0 32 0,0 0 4 16,0 0-2-16,0 0-2 0,0 0 26 16,0 0 37-16,0 0 45 0,0 0-2 15,0 0-12-15,0 0-26 0,0 0-68 16,0 0-33-16,2 0-79 0,3 0 93 16,4 6 19-16,-1 3 62 0,2 5-62 0,-1 1 13 15,6 10-13-15,2 9 25 16,-1 12 43-16,6 2 13 0,-3 1 71 0,0-3-37 15,-2-3-49-15,0-3-24 0,-4-3-19 16,-1-8 6-16,-2-9-13 0,-4-7-14 16,0-5-4-16,-2 1 4 0,2-1-2 15,-2-1 24-15,1-2-1 0,-3-2 18 16,1-3-6-16,-3 0 69 0,0 0 177 16,0 0 129-16,0 0-11 0,0 0-124 15,2 0-78-15,0-3-52 0,-2-2-27 0,2-10-45 16,2-11-73-16,-2-13-91 0,4-3 84 15,-2-2 7-15,5 7 0 0,2-1-29 16,-3 2 18-16,3 4-42 0,-3 0 1 16,3 1 17-16,-2 7-89 0,-1 4-16 15,-2 6-63-15,0 3-153 0,3 2-25 16,0-1 73-16,1 2-33 0,-1 2-334 0,-1 3-442 16,1 1-14-16</inkml:trace>
  <inkml:trace contextRef="#ctx0" brushRef="#br0" timeOffset="854.714">18276 13101 44 0,'0'0'73'0,"0"0"-7"0,0 0 408 16,0 0 38-16,0 0-57 0,0 0-52 16,0 0-225-16,18 111-29 0,-14-89-18 0,0 0-126 15,0-2 32-15,0-5 96 0,0 0-96 16,0-5-1-16,2 0-32 0,-6-5 0 15,2-2 21-15,-2 0-21 0,0-3 50 16,0 0 41-16,0 0 11 0,0 0 17 16,0 0 59-16,0 0 71 0,0 0 0 15,-2 0-47-15,-1 0-196 0,-2 0 33 16,3-4-43-16,0 0 19 0,0 1 39 0,0-2-58 16,2 1 0-16,0-1-87 15,0-3-19-15,0 1 4 0,2-3 41 0,4-1-42 16,4-2 76-16,-2 1 2 0,2 0 23 15,3 0-61-15,2 2 25 0,-2 0 11 16,-1 0 27-16,4 3-37 0,-4-2 33 16,0 7-45-16,6-3-13 0,-6 3 62 15,4 2 28-15,-2 0 34 0,-1 0-12 16,4 7-50-16,-4 0-43 0,-3 3 21 16,0-3-1-16,2 2 20 0,-6-1 3 0,0-3 0 15,-4 4 0-15,2-6-8 0,-4 1 8 16,2-2 0-16,-2 0 23 0,0-2 10 15,0 0 15-15,0 0 22 0,0 0 43 16,0 0 11-16,0 0 24 0,0 0-3 16,0 0-8-16,0 0-29 0,0 0-36 15,3 0-33-15,-3-4-39 0,2-3-32 0,5-5-80 16,1-2-78-16,2-1 128 0,3 1-45 16,2 1 21-16,0 4 40 0,-1 3-16 15,6 1 62-15,-1 3 6 0,0 2 19 16,0 0 11-16,3 6-21 0,-6 5-15 15,6 0-36-15,-8 5 31 0,6 1 4 16,-6 0-45-16,-1 2 46 0,2-2 25 16,-2 1 36-16,-1-3-56 0,4-2-5 0,-4-1-66 15,1-2-489-15,2-7-362 16,-5-1-723-16</inkml:trace>
  <inkml:trace contextRef="#ctx0" brushRef="#br0" timeOffset="1135.0588">19310 12918 2473 0,'0'0'1177'15,"0"0"-817"-15,0 0-360 0,0 0-136 16,0 0 136-16,123-72 213 0,-69 51 43 16,-5 5-72-16,-11 7-67 0,-2 3-117 0,-7 4-29 15,3 0 8-15,-6 2 21 16,-5 0-17-16,6 0 0 0,3 6-173 0,3 3-291 16,0-1-110-16,-8-3-271 0,-12-2-1174 15</inkml:trace>
  <inkml:trace contextRef="#ctx0" brushRef="#br0" timeOffset="1602.3181">20136 12444 1940 0,'0'0'822'0,"0"0"-822"0,0 0-146 16,0 0 55-16,0 0 91 0,0 0 79 15,0 0 211-15,130 120-37 0,-96-74 30 16,-2 4 14-16,-5-2-108 0,-4-10-45 15,1-1-39-15,-5-2-29 0,-2-9-35 0,-4-4 31 16,-3-7-18-16,-4-5-23 16,-4-4-4-16,3-4-2 0,-3 2 8 0,3-4-4 15,-5 0 47-15,2 0 24 0,-2 0 69 16,0 0 21-16,2-2-18 0,0-6-18 16,6-9-38-16,5-13-102 0,8-18-14 15,-2-7-9-15,3-5 9 0,-8 7 11 16,2 4-11-16,-4 6-27 0,-2 5-155 15,-1 5 105-15,2 3 44 0,-3 9-60 16,-1 3-6-16,-3 5-9 0,0 4-105 0,2-1 2 16,3 0-103-16,0 2-153 0,1 5-6 15,-4 3-407-15,2 0-547 0,6 0 485 0</inkml:trace>
  <inkml:trace contextRef="#ctx0" brushRef="#br0" timeOffset="2142.1532">20828 13021 380 0,'0'0'573'0,"0"0"-305"16,0 0-14-16,0 0 50 0,0 0 78 0,0 0-114 15,0 0-22-15,32 97-23 0,-30-85-65 16,2 0 5-16,-4-4-56 0,2-1-45 16,1-3 22-16,-3-1-8 0,0-3 69 15,0 0 143-15,0 0 61 0,0 0-64 16,0 0-44-16,0 0-42 0,0-3-25 15,-3-5-82-15,-1-5-89 0,-2-2 0 16,-2-9-1-16,2-5-1 0,6-10 8 16,0-3-9-16,2 2-67 0,10 3-65 15,3 11 89-15,2 4 42 0,-4 9-52 0,8-2-58 16,8 2 14-16,10-1-116 0,-1 4-117 16,-8 7-303-16,-14 3-36 0,-4 2-557 15,-8 2-384-15</inkml:trace>
  <inkml:trace contextRef="#ctx0" brushRef="#br0" timeOffset="2972.131">21274 13155 123 0,'0'0'2029'0,"0"0"-1326"16,0 0-474-16,0 0-225 0,0 0 2 15,0 0 149-15,0 0 156 0,0 0 14 0,0 0-93 16,0 0-184-16,0 0-14 0,4-27-34 16,-4 20 101-16,2-1-61 0,-2 0 19 15,3 1-59-15,-3 1 3 0,0 1 46 16,0-2 23-16,0 4-18 0,0-2-8 16,0 0-8-16,0 1-38 0,0-1 0 15,-7-1-41-15,1 2 39 0,2 0-57 16,-5 3 17-16,3-1-12 0,-2 0 32 15,-2 2-1-15,2 0-26 0,0 0-73 16,0 7-30-16,-4 2 16 0,4 6 28 16,0-1 42-16,2 6-6 0,1-1 29 0,3-2 10 15,2 2 33-15,0-4 0 0,0-1 4 16,2-3-2-16,5-3 23 0,1-1 7 16,-2-3 21-16,2-2-2 0,6-2 66 15,0 0-46-15,-1 0-13 0,6-8 14 16,0-3 5-16,5-2-26 0,6-3-10 15,4-5-14-15,6-4-27 0,1 4-27 16,-3 3 27-16,-9 6 36 0,-8 9 13 0,-6-2-49 16,-2 5-13-16,0 0-41 0,-1 0 0 15,1 3-2-15,-2 2 53 0,-3 3 1 16,-4 3 0-16,0 2 1 0,-4 3 1 16,0 1-15-16,0 2 15 0,0 1 4 15,-10 0 39-15,0 3 11 0,-4-2-31 16,2-1 26-16,2-3-31 0,1-8 0 15,2-1-18-15,5-7 0 0,2-1 23 0,0 0 72 16,0 0-15-16,0 0-18 0,0 0-24 16,0 0-3-16,4-5 7 0,5-8-42 15,2 1-35-15,-1-5 34 0,6-2 0 16,-4-3-1-16,0 2-32 0,4-6-20 16,-4-5 20-16,-1-4-41 0,-3-4 42 15,1 1-172-15,-7 0 204 0,0 4-53 16,-2 2-61-16,0 3-56 0,0 9 94 15,0 9 77-15,0 4 57 0,-2-1-52 0,0 2 65 16,0 0 151-16,-1 2-81 0,1 3-116 16,0 1-21-16,0 0 26 0,2 0 32 15,-2 0-61-15,0 0-79 0,2 1-65 16,0 15 45-16,-2 13 99 0,2 18 247 16,0 6-71-16,0 2-80 0,2-4-34 15,4-10-41-15,3-2-21 0,0-5-3 0,-1-7 2 16,0-8-29-16,0-5 14 0,2-2 16 15,-2-2 16-15,4 2 11 0,4-2-4 16,0-5 5-16,1-1-17 0,3-4-11 16,-2 0-124-16,4-15-253 0,-3-10-334 15,-6-14-423-15,-5 5-1238 0</inkml:trace>
  <inkml:trace contextRef="#ctx0" brushRef="#br0" timeOffset="3132.262">21832 13008 2406 0,'0'0'922'0,"0"0"-749"16,0 0-173-16,0 0 0 0,0 0 59 15,0 0 180-15,0 0-96 0,0 0-118 16,113-23-25-16,-87 21-34 0,3-1 32 16,-1 3-428-16,0 0-243 0,-12 0-1654 15</inkml:trace>
  <inkml:trace contextRef="#ctx0" brushRef="#br0" timeOffset="4510.2991">22969 12542 380 0,'0'0'1392'15,"0"0"-847"-15,0 0-254 0,0 0 5 16,0 0-9-16,0 0 32 0,0 0 9 16,0 0 31-16,0 0-136 0,0 0-112 0,-75-24-36 15,75 24 24-15,2 0-22 0,4 0-77 16,1 0-58-16,12 0-5 0,20 0 59 15,22-3 4-15,15 3-2 0,11 0-1 16,-6 0 3-16,-7 0 2 0,-6 0-2 16,-9 0 1-16,-1 0-1 0,-9 0 2 15,-5 0-1-15,-3 0 3 0,-3 0 0 16,-6 0 13-16,-7 0-17 0,-6 0-19 0,-8 0 2 16,-5 0-50-16,3 0 8 15,-5 0 59-15,0 0 34 0,-4-2 91 0,0 0-13 16,0-4 3-16,0 1-37 0,0-5-78 15,-6-1-29-15,-5-3 25 0,3 1 3 16,-7 2-20-16,-2-4 21 0,0 5-51 16,-7-4-23-16,1 3-3 0,-2 0-24 0,-3-1 47 15,7 4 54-15,1 1-3 16,6 1 5-16,6 4-2 0,4 0 4 0,4 0-4 16,0 2-87-16,0 0-86 0,2 0 83 15,6 4 88-15,2 4-22 0,8 2-38 16,2 3 38-16,4 2-3 0,-1 0 27 15,5 3 38-15,-4-3 5 0,-6-2-23 16,0 2 13-16,-4 1-33 0,-5-1 5 16,-3 0 13-16,-4 0 5 0,-2 3 4 15,-4 7-23-15,-19 9 50 0,-15 8 5 16,-7 4-23-16,3-5-36 0,10-12-312 0,12-9-130 16,8-9-153-16,6-1-450 0,-1-5-548 15</inkml:trace>
  <inkml:trace contextRef="#ctx0" brushRef="#br0" timeOffset="5128.5757">24749 12060 1665 0,'0'0'1054'16,"0"0"-580"-16,0 0-474 0,0 0-12 0,0 0-69 15,0 0-19-15,0 0-18 16,0 0-63-16,0 0-1 0,0 0 182 0,30 23 54 16,-21-2 171-16,-3 9-59 0,5 8 28 15,-5-3-171-15,1 2-17 0,1-5 112 16,-2 2-5-16,5-1 115 0,0 2-75 15,1 1-61-15,1-2 29 0,6 3-78 16,-2-4 48-16,0 0-24 0,-2-8-64 16,-3-4 48-16,0-8-51 0,-6 2 0 15,4-4 1-15,-2-2 26 0,4 0-4 0,-2-3-19 16,-4-2 32-16,1-4 23 0,-3 0 48 16,0 0 35-16,3-4 119 0,1-7 3 15,3-8-35-15,1-10-90 0,6-13-63 16,-6-8-37-16,-2 1 4 0,2 1-22 15,-6 4-8-15,2 2 0 0,1 0 11 16,-1 2-21-16,1 0-3 0,1 3-79 16,1 3 26-16,-1 5-62 0,1 5 56 15,-2 8-104-15,-1 3 25 0,2-1-4 0,6-1-35 16,-2 3-201-16,4 3-78 0,-6 5-428 16,-1 4-456-16,-5 0-249 0</inkml:trace>
  <inkml:trace contextRef="#ctx0" brushRef="#br0" timeOffset="5930.9289">25479 12564 2375 0,'0'0'1282'0,"0"0"-1282"15,0 0-59-15,0 0-381 0,0 0 147 16,0 0 178-16,0 0 115 0,0 0 209 16,0 0-98-16,0 0-5 0,0 114-44 15,3-94 28-15,0-1 23 0,-3-3-48 16,2-3-11-16,-2-4 27 0,0-1 36 15,0-1-56-15,0-5-10 0,0-2 26 16,0 0 16-16,0 0 27 0,0 0 38 16,0 0 48-16,0 0-28 0,0 0-19 15,0 0-21-15,0 0-63 0,0-5-35 0,-5 1-11 16,0-4-29-16,1 1-20 0,2-2-13 16,-2-4-13-16,4 3 25 0,-2-2-8 15,2-1-3-15,0 2-8 0,0-1 12 16,0 2 13-16,4 1-16 0,0-1-31 15,5 3 4-15,0 0 19 0,-3 0 15 16,2 3-39-16,-2 2 30 0,3 0-1 0,0 2-24 16,1 0-31-16,1 2 40 0,2 8 49 15,0 0 52-15,-1 3-52 0,-2-2-4 16,4 4 4-16,-6-3 24 0,0 2-6 16,-2-5-14-16,-3 1 1 0,1-5-4 15,-1 0 34-15,-1-2-2 0,-2-1 9 16,0-2 8-16,2 0 17 0,-2 0 12 15,0 0 10-15,0 0-3 0,2 0 4 0,0 0-2 16,0-5-2-16,6-5-7 0,3-6-79 16,2-1-26-16,2 0-7 0,-3 2 16 15,4 0 1-15,-4 4-14 0,0 3 28 16,6 0-2-16,-4 2-29 0,1 4-1 16,7 2-12-16,-6 0-12 0,6 2-14 15,-3 7 0-15,2 4 44 0,-4 1-10 16,0 3-1-16,0 0 16 0,-4 5 3 15,0-1-110-15,-3-3-540 0,-4-2-663 0,0-3-1182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5:09:21.79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22453 10405 97 0,'0'0'152'0,"0"0"151"0,0 0-33 15,0 0-139-15,0 0 176 0,0 0-99 16,0 0-130-16,-28-24 38 0,26 22 39 15,2 0-21-15,-2 0-7 0,2 2-63 0,0-3-1 16,0 3 18-16,0 0 12 0,0-3-49 16,0 3 6-16,0-2 12 0,0 2-7 15,-2 0-19-15,2-2-32 0,0 2 0 16,-3 0-4-16,3-1-4 0,0 1 0 16,0 0-20-16,-2-2 22 0,2 2 0 15,0 0 2-15,-2 0 2 0,2 0 4 16,0 0 30-16,0-2 19 0,0 2 18 0,0-3-6 15,0 1-8-15,0 2 6 0,0-1 5 16,0 1-5-16,0-2-24 0,0 0-12 16,0 2-27-16,2-2 0 0,0 2 0 15,5-2 0-15,-1 0 1 0,2 1 31 16,6-3-32-16,-4 0-2 0,0 2-4 16,4 0-1-16,-2 0-18 0,1-1 18 0,4 3-17 15,0 0 22-15,6-2 0 0,0-1 0 16,3 3-21-16,-1-2-3 0,-1 2 18 15,1 0 3-15,-4 0 3 0,1 0 5 16,-6 0 1-16,2 0-6 0,-1 0 2 16,-3 0 22-16,6 0-24 0,-6 0-24 15,6 0 24-15,-4-1 4 0,2-1-4 16,-2 0-35-16,-1-1 35 0,5 2 70 16,-2-3 106-16,6 0-108 0,4-1-68 15,5-1-14-15,5 0 14 0,-2 2 31 0,-6 1-31 16,-8 1 0-16,-7-1-23 0,1 2 23 15,6-1 2-15,-1 0 0 0,2-1-2 16,1 3-6-16,-3 0 6 0,1 0 0 16,-4-2-4-16,4 2 6 0,-4-3-2 15,2 1 30-15,-1 0-26 0,0-1-2 16,2-1 2-16,-1 2 22 0,0-2-26 16,0 0-2-16,-1 1-20 0,0-1 22 0,2-1 0 15,1 2 0-15,0-2 0 16,4 5-4-16,2-2 2 0,5-3-19 0,4 3 21 15,3-5 0-15,-6 1 19 0,-10 4-19 16,-8 0-2-16,0 1-26 0,2-1 28 16,1-2 23-16,5 2-22 0,0-1-1 15,-2 0-5-15,0 1-18 0,1-1 23 16,1 1-4-16,1 0 4 0,-2-1 4 16,3 1-4-16,-3-1-2 0,3-1 0 15,-1 3 2-15,-2-4-5 0,9 1 5 0,2 3 0 16,5-3 0-16,1 0 0 15,-4 1 4-15,-2-1-4 0,-5 0 22 0,-3 0-20 16,-2-1 0-16,-8 5 2 0,3-3 18 16,9 1-22-16,0 0 32 0,-3 1-32 15,-1-2-2-15,-5 2 0 0,2-2 2 16,5 3-1-16,-4-2-28 0,4 2 29 16,-2-1 0-16,1 1 0 0,1-2-1 15,-1 0 2-15,7 2 3 0,2-2-2 16,6 0 4-16,0 0-6 0,-1 2 0 0,-5 0 2 15,-8 0-2-15,-4 0 0 0,-4 0 0 16,-1 0 5-16,1 0 14 0,8 0-19 16,0 0 0-16,-1 0 0 0,3 0 21 15,-3 0-21-15,0 0-5 0,7-1 3 16,4-2 2-16,9 0-2 0,1-1-3 16,4-3 5-16,-5 2 0 0,-3 2 0 15,0-4 20-15,1 4-20 0,1-3-6 0,1 4 4 16,1-1-25-16,-3 0 27 15,-3 2 6-15,0-1-6 0,3 0 32 0,-5-2-32 16,2 2 0-16,-4-1 2 0,-1 3-2 16,-3-2 0-16,0 0 0 0,-1 2 0 15,3-3-4-15,0 2 3 0,0 1 2 16,0 0-4-16,2-2-8 0,-1 0 11 0,1-1 4 16,-1 3 1-16,3-5-5 0,-2 1 16 15,1 2-16-15,-3-1 5 0,0-1-3 16,-2 0 0-16,-1 0-2 0,3 0-2 15,-2 1 0-15,0-2 2 0,0 2 0 16,-3-2 6-16,3 3-6 0,2-3-22 16,0 1 22-16,3 1 4 0,1-3 23 15,0 2-27-15,0 0 5 0,1 1 28 0,-1 1-30 16,-5-3 15-16,3 4-16 16,-4-1-4-16,2 2-2 0,0-2 1 0,1 2 3 15,-1 0 3-15,-1-3-1 0,3 3 23 16,0 0-23-16,0 0 0 0,1-2-2 15,-5-1 0-15,2 3 4 0,-5-2-4 16,5 0 1-16,0-1-1 0,2-1 0 16,2 2 0-16,3-2-21 0,-1-1 26 15,0 3-5-15,3-2 0 0,-5 2-5 16,2 0 5-16,-1 1 0 0,-1-2 0 16,0 1-18-16,0 2 18 0,-1 0 0 0,-1 0-2 15,-5 0-19-15,1 0 21 0,0 0 3 16,0 0-3-16,-2 0-2 0,3 0 2 15,3 0 0-15,3 0 2 0,-1 0 20 16,-2 2-21-16,2-2 16 0,-2 0-17 16,3 0 0-16,-3 0 21 0,4 0-21 15,1 0-3-15,-1 0-30 0,2 0 14 0,1 0 19 16,-3 0 21-16,0 0-21 16,-1 0 0-16,-1 0 0 0,0 0 0 0,-2 0-4 15,1 0 3-15,-1 0 1 0,-3 0 27 16,1 0-27-16,-2 0-4 0,2 0 4 15,2-2 2-15,0 0-2 0,3 1 2 16,1-1-4-16,0 0 4 0,5-3-2 16,1 2 0-16,3-1 0 0,2 0-26 15,2 0 25-15,-4 4-1 0,-2-2 2 16,-9 2 0-16,-2 0-22 0,-10 0 21 0,-5 0-1 16,-6 2 2-16,0 0 23 15,1 0-21-15,2 2-4 0,2-2 2 0,0 3 0 16,-1-3 27-16,-2 1-25 0,0-3-2 15,-2 2 2-15,2-2-1 0,-3 0-1 16,4 0 4-16,-2 0 0 0,-3 0-4 16,2 0 0-16,-2 0-4 0,-5 0-23 15,1 0-75-15,-5 2-307 0,-1 1-186 16,-3 2-293-16,0-2-270 0</inkml:trace>
  <inkml:trace contextRef="#ctx0" brushRef="#br0" timeOffset="3586.213">22516 11669 77 0,'0'0'172'0,"0"0"-54"0,0 0-78 15,0 0-38-15,0 0 373 0,0 0-99 0,0 0-152 16,0 0-94-16,11-10-30 0,-11 10-23 16,0-2 23-16,2 2 4 0,-2 0 0 15,2-2 1-15,0 0-3 0,0-1-2 16,3 0 0-16,-3 2 22 0,0-1 23 16,0 0 66-16,-2 0-20 0,0 2 6 15,0-2 71-15,0 2 49 0,2 0-32 16,-2 0-97-16,0 0-32 0,0 0 12 0,0 0 7 15,0 0 25-15,0 0 15 0,0 0-5 16,0 0-25-16,0 0-32 0,0 0-18 16,0 0 18-16,0 0 23 0,0 0-23 15,0 0 17-15,0 0 9 0,0 0-11 16,0 0 11-16,0 0 4 0,0 0-2 16,0 0 0-16,0 0-22 0,0 0-2 15,0 0-6-15,0 0 21 0,0 0 4 16,2 0 17-16,-2 0-21 0,2 0-19 15,0-2-24-15,0 1 12 0,0-1-18 0,5-1-19 16,0-1-4-16,-1-1 0 0,4-1 0 16,-2 0 0-16,8 2-22 0,-4-1-1 15,1 1 19-15,13-3-15 0,6-2 15 16,8 1-29-16,6 0 28 0,1-1-29 16,-5 6 15-16,-5-1-5 0,1-1 24 15,-2 2-1-15,0 0-3 0,-2 1 3 16,-2 0-1-16,-5 0 1 0,-5 2-4 15,-7-2-19-15,-3 2 24 0,5 0-15 0,0 0 15 16,5 0 2-16,-6 0-2 0,6 0-18 16,-3 0 18-16,2 0 5 0,-2 0-3 15,5 0-1-15,-6 0-2 0,4 0-1 16,-1 0-3-16,3 0 4 0,1 0 1 16,2-3 21-16,12 0-21 0,1-2 1 15,4 1 1-15,-3 0 3 0,-5 2-5 16,-2-2 0-16,-6 2-2 0,-7-2 4 15,4 0-4-15,-3 3 2 0,-1-3-3 0,3 2-2 16,-4 0-22-16,2-3 27 0,3 5 0 16,-1-2-3-16,-1 0 3 0,0-2 0 15,-1 3 0-15,1-2 0 0,0-1-20 16,-2 3 9-16,5-2 7 0,-2-1-23 16,1 2 27-16,-2 1 3 0,4-1 3 15,7-2-3-15,7-1 2 0,1-3-3 0,-4 0-2 16,1 0 3-16,-5 0 17 0,-2 3-16 15,0-3-1-15,0 1-3 0,-3 1-3 16,5 1 3-16,-4-1 1 0,2 2-1 16,-3-1-3-16,1 0 3 0,2 1-2 15,-2 0-1-15,-1-1-2 0,1 1 0 16,0 0 0-16,-2-2-16 0,-8 3 21 16,-2-1 4-16,-1 2-4 0,-1-3 35 0,8 0-35 15,0 2 0-15,1-2 0 16,-2 1-1-16,0 1 1 0,1-1 0 0,0-1 0 15,-4 1-4-15,2 0 3 0,-1 2 2 16,0-2 16-16,0 1-17 0,3-2-5 16,-3 3-24-16,2-2 28 0,5 3-3 15,5-4-1-15,8 4 2 0,1-3-1 16,2 2-16-16,-9 0 18 0,-3 0 2 16,2 1 16-16,-2-2-16 0,2 2 0 15,-2-1 1-15,-1 0-1 0,3 2-5 0,-2-2-17 16,2 0 20-16,-2 0 4 0,2-1-2 15,0 3 26-15,-2-3-25 0,0-1 4 16,2 2-5-16,0-4 0 0,-1 1 9 16,5 1-4-16,3-1-5 0,-3-1 2 15,0 2-2-15,1 0 0 0,-5 1-4 16,0 1 4-16,-4 0 0 0,2-1 0 16,-3 3 27-16,1-1-27 0,-2 1-16 0,-1-1 14 15,5 1 2-15,-4 0-5 16,-6 0 3-16,2-3 0 0,0 3-3 0,-6 0 2 15,4 0-18-15,5 0 21 0,-7 0 21 16,2 0-19-16,13 0-2 0,1 0 0 16,6-3 20-16,1 3-15 0,-3-1-5 15,-6 0 15-15,-8 1-18 0,-5 0 3 16,4 0 0-16,5 0 3 0,5 0-2 16,2 0-2-16,-1 0 1 0,-4 0 0 15,0 0 9-15,-2 0-4 0,2 0-5 0,-1 0 0 16,3-3 24-16,2 1-19 15,1 0 0-15,-3 0 17 0,0 1-20 0,2-1-4 16,-1-1-7-16,3 2 5 0,1 1 4 16,1-2-19-16,-4 2 19 0,0 0-14 15,-1 0 14-15,-1 0 3 0,-2 0-3 16,-1 0 2-16,-3 0 1 0,-7-2-3 16,-2 2 24-16,-3-1-24 0,8-2 0 15,0 1 5-15,3 1-5 0,9-1 4 16,-2-2-4-16,11 0 4 0,-3 3 40 0,-1-5-44 15,-5 5 0-15,-4 0 4 0,0-4-1 16,-4 3-3-16,-8 2 0 0,-2 0-18 16,-1 0 18-16,-1-3 2 0,6 1-2 15,1 0 0-15,0 0 19 0,7-2-16 16,4 0 21-16,7 1-21 0,-1-3-3 16,-2 2-19-16,-5 2 19 0,-3-2 3 15,-4 2-1-15,-7 1 1 0,-1-1-3 0,-4 2-1 16,4-2 1-16,0-1 0 0,6 3 19 15,-5-5-18-15,0 3-1 0,2 1 2 16,1-2 0-16,-2 1-2 0,4 1-2 16,-3-3 0-16,0 2 2 0,2 0-1 15,-1 0 1-15,-1-2-5 0,4 3-11 16,1-4 16-16,-3 4 5 0,3-1-5 0,0 0 1 16,-1 0-1-16,-2 2-19 15,0-2-5-15,3 2 24 0,-2-3 2 0,-4 3-2 16,4 0 0-16,-1 0 0 0,1-3 17 15,-1 3-15-15,0-2 1 0,3 0-3 16,-3 1 19-16,3 1-17 0,0-3-2 16,5 1 2-16,5-2 1 0,6-1-6 15,1 1 6-15,-3-2 6 0,-2 1 11 16,-4 1-16-16,0-1 25 0,1 0-29 16,-3 2 2-16,-8-1-2 0,-4 1-3 0,-5 1-2 15,-5 1 5-15,5-1 0 0,-2 0 3 16,-1 0 0-16,0 0 30 0,-2 2-30 15,-2-2 42-15,-2 1 9 0,-1-2-14 16,4 3 28-16,-5-1-1 0,2-1 21 16,0 2 9-16,-1-2-46 0,1 0-1 15,3 0 1-15,-1-3 8 0,3 5 5 16,-1-5 1-16,1 2 13 0,-2-1-41 16,-3 1-11-16,-4 2-12 0,2-1-11 0,-4 0 14 15,0 2-1-15,0 0-3 0,0 0 1 16,0 0-11-16,0 0 15 0,0 0-6 15,0 0 4-15,0 0 2 0,0 0-2 16,0 0-4-16,0 0-10 0,0 0 0 16,0 0-2-16,0 0-2 0,0 0-1 15,0 0 0-15,0 0-13 0,0 0 14 0,0 0 0 16,0 0 2-16,0 0 0 16,0 0-1-16,0 0 0 0,0 0 0 0,0 0-1 15,0 0-13-15,0 0 12 0,0 0-13 16,0 0-14-16,0 0-66 0,0 0-15 15,-2 0-68-15,-2 2-106 0,-6 4-348 16,-12 6-400-16,-12 2 63 0,5-2-389 16,130-58 757-16</inkml:trace>
  <inkml:trace contextRef="#ctx0" brushRef="#br0" timeOffset="6674.4177">26594 9177 4 0,'0'0'218'0,"0"0"-132"0,0 0-20 16,0 0-64-16,0 0 0 0,0 0 31 15,0 0-33-15,-2-40-26 0,2 36 26 16,-2-1 39-16,0 1-39 0,0-2-13 16,-2-1 13-16,2 2 132 0,-3-2-106 15,3 1 270-15,-2-2 143 0,2 1-244 16,-2-1-47-16,1-2 173 0,-1 3-124 0,2-1-47 15,2 1 31-15,-4-1-35 0,4 0 61 16,-2 0-142-16,2 4-42 0,0-3 55 16,0 3-76-16,0 0-2 0,0 1 71 15,0-1-54-15,0 0-17 0,0 2-58 16,0 1 58-16,0-2 105 0,0 1-53 16,-3 0-48-16,3 1 41 0,-2-1-45 0,0 0 28 15,2-1-22-15,-2 1 129 16,2 2 44-16,-2-3-14 0,0 1-86 0,2 0-76 15,-2 1 14-15,2-2 85 0,0 3-19 16,0-2-80-16,0 0 0 0,0 2-1 16,0 0 3-16,-2 0 0 0,2-2-2 15,0 2-3-15,0 0-2 0,0 0-27 16,0 0 10-16,0 0-5 0,0 0-6 16,0 0 25-16,0 0-36 0,0 0-20 15,0 0-21-15,0 0-17 0,0 0-20 0,0 0-11 16,0 2-34-16,0 2-38 0,0 4 167 15,0 2 35-15,0 1 106 0,0 4-104 16,0-2 4-16,-2 4-1 0,2 1 58 16,0 2-1-16,-2-3-62 0,2-2 23 15,0 2 9-15,0-2-32 0,0-1 0 16,0 0 70-16,0 3-67 0,0-5 83 16,0 5-38-16,0-5-43 0,0 4-5 15,0-3 22-15,0 0 21 0,0 3-43 16,0-1 0-16,0 0 38 0,0 1-37 0,-2-1 64 15,2 0-65-15,-2-1 52 0,-1 1-16 16,3-2 8-16,0-2-44 0,0 3 0 16,0-2 33-16,0-1-33 0,0 0 71 15,0 1-66-15,0-2 36 0,0-1-17 16,0 0-21-16,0 1 35 0,0 0-15 16,0-2-23-16,0-1 0 0,0-1-2 15,0 1 2-15,0-1 39 0,0 1-35 0,0-1 16 16,0 1-20-16,0 0 19 0,0 0-19 15,0 1 29-15,0-1-13 0,0 3-13 16,0-1-2-16,0 1-1 0,0 0 4 16,0-1 69-16,0 1-73 0,0 2 4 15,-2-2-2-15,2 2-2 0,0 0 1 16,0 0 35-16,0 1-9 0,0 0-27 16,0-2 3-16,0 3-3 0,0-2 36 0,0-3-36 15,0 0 0-15,0-1-4 16,0 0-20-16,0-1 24 0,0 0 27 0,0 2-26 15,0-2 35-15,0 1-13 0,0-1-19 16,2 1 0-16,-2-1-4 0,3 0-4 16,-1-2 4-16,-2-1 21 0,0 2-21 15,0-2 2-15,0-1-1 0,2 1-1 16,-2 2-17-16,0-1 17 0,0-3 3 16,0 3-3-16,0-3 0 0,0 3 1 15,0 1 25-15,0-2-26 0,2-1-2 0,-2-1-23 16,0 2-1-16,2-2 26 15,-2 2 20-15,2-2-18 0,-2 0-2 0,2-1 33 16,-2 1-31-16,0 0-2 0,0-2-3 16,0 2 3-16,0 1 0 0,0-1 3 15,0-2 18-15,0 3-5 0,2-1-16 16,-2 0 17-16,0-1 0 0,2 2 13 0,-2-1-30 16,0-2-178-16,0 0-83 15,0 0-19-15,0 0-99 0,0 0-158 0,0 0-158 16,-6 0-527-16,-12-8 175 0,38 6 1047 0</inkml:trace>
  <inkml:trace contextRef="#ctx0" brushRef="#br0" timeOffset="7673.7453">26276 9689 117 0,'0'0'138'0,"0"0"20"0,0 0 257 16,0 0 271-16,0 0-198 0,0 0-329 0,0 0 159 15,0 0-116-15,0 0 33 0,0 0-42 16,0-38-21-16,0 36-116 0,0-2 29 15,0 2 46-15,0-2 215 0,0 2-343 16,0 1 127-16,0-1 10 0,0 2-24 16,0 0-53-16,0 0-32 0,0 0-8 15,0 0-5-15,0 0-15 0,0 0-3 16,0 0-2-16,0 0-34 0,0 0-67 0,0 0-47 16,0 0 1-16,2 0-20 15,3 2 18-15,1 3 151 0,2 3 25 0,3 3-20 16,-3 1 38-16,5 1-19 0,0 1-24 15,-3-2-5-15,4 3 5 0,-2 2 39 16,0-3-8-16,2 1-31 0,-4-2-4 16,0 0 3-16,-1 0 1 0,-1 1-26 15,1-1 26-15,0-2 5 0,-3 1 26 16,0 0-1-16,-2-3-30 0,2 2 0 16,2-1 0-16,-4-1 0 0,2 1 26 0,-2-2 35 15,2 1-20-15,-2-1-36 0,1-1 28 16,0 2-4-16,-1-4-31 0,-2 0 4 15,2 0 16-15,-2-3 1 0,0-1-19 16,0 1 0-16,0 0-2 0,-2 0 2 16,2-2 5-16,-2 2 24 0,0-2-10 15,0 0 0-15,0 0 5 0,0 0 0 0,0 0 0 16,0 0-6-16,0 0-17 0,0 2 1 16,0-2-2-16,0 0-2 0,0 0 2 15,0 0 0-15,0 0 5 0,0 0 31 16,0 0 4-16,0 0 1 0,0 0 8 15,0 0 4-15,0 0-3 0,0 0 17 16,0 0 28-16,0 0 2 0,0 0-1 16,0 0-13-16,0 0-4 0,0 0-11 0,0 0-8 15,0 0-4-15,0 0 2 0,0-2-3 16,0 2 7-16,2-2 3 0,-2-2 4 16,3 1-12-16,1-9-24 0,9-11-33 15,0 0-90-15,-1-2-75 0,-2 1 156 16,2 4 9-16,2-4 15 0,6-11-15 15,-2 5-49-15,-1 1 0 0,-2 5 34 16,-4 6-2-16,-1-2 17 0,6 0 5 16,-6 3-5-16,0 3-36 0,2 4 35 15,-8 5-21-15,0 1 9 0,-2 2 6 0,-2 2-49 16,0 0-37-16,0 0-29 0,0 0-51 16,0 0-73-16,0 4-215 0,0 1 188 15,0 4-56-15,0-1-273 0,0 4 80 16,-2-2-405-16,-2-3-222 0</inkml:trace>
  <inkml:trace contextRef="#ctx0" brushRef="#br0" timeOffset="8605.1064">26556 10094 84 0,'0'0'244'15,"0"0"407"-15,0 0-58 0,0 0-593 16,0 0-32-16,0 0 32 0,0 0 275 15,0 0-71-15,0 0-166 0,0 0 195 16,4-50-227-16,-4 46 38 0,0 3-38 0,0 1 57 16,-2-2 43-16,0 2 52 0,0 0-13 15,2 0-67-15,-2 0-51 0,0 0-27 16,2 0-4-16,0 0-1 0,0 0-19 16,0 0 24-16,0 0 0 0,0 0 24 15,0 0 5-15,0 0 24 0,2 0 17 16,0-2 24-16,2 0-9 0,1 0 11 15,-1 0-6-15,-2-1-49 0,2 1-37 0,1-3 19 16,-3 4 15-16,2-3-33 16,-2 1 17-16,0 3 10 0,-2-3 38 0,0 1 10 15,0 0-75-15,0-2 0 0,0 1-5 16,0-1 97-16,0 2-15 0,0-2-82 16,-4 0-36-16,2 2 36 0,-2 1 0 15,1 1-87-15,-1 0 11 0,2 0 11 16,0 0-42-16,2 0-41 0,-4 0-15 15,1 0-10-15,-1 0 20 0,0 3 40 16,0 3 4-16,1 2 73 0,1-3 72 0,0 4-6 16,2-4 45-16,0-2-71 0,0 2 70 15,2-3-45-15,3-2 36 0,-1 3 105 16,0-3-39-16,0 0-24 0,5 0 31 16,-3 0 13-16,3 0-87 0,1-3 38 15,-1 1-21-15,0-3-60 0,-5 4 29 16,-2 1 22-16,-2 0 43 0,0 0-35 15,0 0-40-15,0 0-17 0,0 0-23 16,0-2-92-16,-2 2-90 0,-2-2-167 16,-8 2-170-16,4 0-22 0,-2 0-544 0,-1 0-166 15</inkml:trace>
  <inkml:trace contextRef="#ctx0" brushRef="#br0" timeOffset="14776.2217">26664 10156 35 0,'0'0'145'16,"0"0"-118"-16,0 0 32 0,0 0 415 15,0 0-67-15,0-3-68 0,0 1-87 16,0 2-67-16,0 0-32 0,0 0-26 16,0 0-21-16,0 0-69 0,0 0-37 0,0 0-68 15,0 0-7-15,0 0-20 0,0 0-1 16,-2 0 26-16,2 0-82 0,-2 2-249 16,0 2-70-16,0 0-108 0,0-1 242 15</inkml:trace>
  <inkml:trace contextRef="#ctx0" brushRef="#br0" timeOffset="23159.274">26614 10219 2023 0,'0'0'1226'16,"0"0"-646"-16,0 0-335 0,2-12-178 15,0 10 38-15,-2 0 93 0,0 0 68 16,2 0-31-16,-2 0-89 0,2 2-90 0,-2 0-29 16,0 0-4-16,0 0-6 0,0 0-14 15,0 0 8-15,0 0-11 0,0 0-40 16,0 0-13-16,0 0 14 0,0 0 15 16,0 0 2-16,0 0 4 0,0 0 0 15,0 0-3-15,0 0 7 0,0 0 10 16,0 0 2-16,0 0-2 0,0 0-10 15,0 0-1-15,0 0 12 0,0 0-22 0,0 0-4 16,0 0-2-16,0 0 12 16,0 0 15-16,0 0-16 0,0 0 5 0,0 0-1 15,0 0-7-15,0 0 0 0,0 0-4 16,2 0-13-16,-2 0-115 0,0 0-191 16,2 0-233-16,-2 0-102 0,2 0-247 15,-2 0-286-15,0-9 452 0,-6 18 762 0</inkml:trace>
  <inkml:trace contextRef="#ctx0" brushRef="#br0" timeOffset="26945.4504">26660 8386 3811 0,'0'0'226'0,"0"0"-226"15,0 0-497-15,0 0-948 0,0 0-199 16</inkml:trace>
  <inkml:trace contextRef="#ctx0" brushRef="#br0" timeOffset="29024.0944">26533 8441 130 0,'0'0'264'0,"0"0"25"15,0 0 105-15,0 0-74 0,0 0 68 16,0 0-209-16,0 0-27 0,0 0-22 16,0 0-128-16,0 0-2 0,-6-51 82 15,6 49 42-15,0 0 30 0,0 0-63 16,0 0-30-16,0 1 30 0,0 1 9 15,0-3-6-15,0 1-24 0,0-1-17 0,0 1 20 16,0 0-27-16,0-1 100 0,0 3-21 16,0 0-60-16,0 0-47 0,0 0-18 15,0 0-4-15,0 0-17 0,0 0-22 16,0 0 0-16,0 0-27 0,0 0-38 16,0 0-10-16,0 0-14 0,0 0 8 15,0 0 13-15,0 3 44 0,2 1-16 0,0-1 81 16,0 3-20-16,0 0 22 0,2-1 0 15,-2 1 6-15,2 2-18 0,-1 0 85 16,1 1-61-16,-2-1 42 0,2 1-52 16,3 1 35-16,-3-1-14 0,0 1 42 15,1-2-65-15,1 1 0 0,0 1 21 16,0-3-21-16,3 3 24 0,0 0-18 16,-3-1 41-16,0 1-42 0,2-1 42 15,-1-1-25-15,2 2-22 0,-3-3-61 16,-2 1 61-16,2-1 4 0,1 1 2 0,-1-1 27 15,1 1-33-15,-1 2 0 0,1 0 2 16,-3-1 39-16,2 0-39 0,0 2-2 16,0-2-27-16,2 0 27 0,-2 1 6 15,0-3 6-15,0 4-12 0,0-4 0 16,-2 0 21-16,4 1-21 0,-2-1 0 16,-2 1-2-16,2 1 2 0,-2-5-6 15,1 4-29-15,-1-3 35 0,0 4 4 0,3-4-2 16,-1 2 31-16,0 1-33 0,1 1-39 15,-1-2 39-15,0 1 4 0,-2-1 43 16,5 0-47-16,0 1 0 0,-3 1 34 16,2-1-32-16,-2 1-2 0,4 0 1 15,0-2 5-15,-2 1-6 0,1 1 2 16,0-1 26-16,1 0 12 0,-1 0-40 16,-1-1-34-16,0 1 32 0,1-1-17 15,0 4 19-15,-1-4 0 0,2 3 34 0,0-1-34 16,0 0 28-16,-2-1-9 0,3 2-15 15,-5-1-8-15,5-1 21 0,-1-1-19 16,-1 3 2-16,-1-5-2 0,3 4 2 16,-2-4 19-16,-1 1-19 0,0 0 0 15,-2-1 6-15,6 1-1 0,-2 0 18 16,-2 1-23-16,1-2-19 0,0 2 19 16,-1-1 60-16,-2-1-60 0,3-1-5 0,-3 2 1 15,1-2 4-15,-1-1-4 0,1 1 2 16,-1 0 2-16,-2-1 6 0,0 2-6 15,0-3-2-15,0 1 2 0,4-1-2 16,-4 3 2-16,0-4 0 0,0 1 4 16,0 2 1-16,0-2 16 0,-2 0-21 15,2 2-26-15,-1-3 26 0,1 3 22 16,1-2 7-16,-1 2-28 0,0-1 3 0,0 0 9 16,0 1-8-16,1-3-10 0,-1 1 6 15,-2 3-1-15,2-5 0 0,-2 2 0 16,5 1 2-16,-3 1-2 0,3-2 31 15,-1 0-31-15,-2-1 0 0,2 3 43 16,-2-2-43-16,3 0 3 0,0 0-3 16,-1 0 22-16,0 1-22 0,-2-1-2 15,2 2 2-15,-1-1-4 0,-3 0-17 16,5-1 16-16,-5 1-44 0,2-3 17 16,-2 2 32-16,2 1 43 0,0 1-11 0,3-3-32 15,-3 1 22-15,0 0-19 16,-2 2-6-16,3-2-31 0,-1 0 34 0,0 0 30 15,-2 0-30-15,3 0-3 0,-1-1 3 16,0 1-6-16,-2 0 1 0,2 0 5 16,-2 0 0-16,0 0 20 0,0 0-20 15,3 0-2-15,-3 1-2 0,1-3 4 16,1 2 0-16,-2 0-5 0,2 1 5 0,-2-1-2 16,2-2-2-16,2 5-12 0,-2-3 16 15,6 2 22-15,-2 0 5 0,-2-2 5 16,2 1-32-16,-1 1-2 0,-1-2 2 15,1 0-27-15,-1 0 29 0,1 2-2 16,-3-3 27-16,0 1-27 0,-2 0-27 16,2 0 7-16,-2 1 20 0,0-1 4 0,5-2 12 15,-5 0-16-15,3 3 0 16,1-1 5-16,0 0-5 0,0-1 0 0,2 2 43 16,4 1-10-16,-4-2-33 0,0-1 2 15,1 1-2-15,0 0 5 0,-1 2-16 16,1-2 11-16,-1-1-5 0,-2 4 1 15,3-4 4-15,-2 1 59 0,-1 2-59 16,0-1-3-16,2-1-3 0,-4-2 3 16,6 3 6-16,-4 1-1 0,0-4 0 15,0 1 20-15,0 2-22 0,1-1-2 0,2 0-2 16,-1 0 4-16,1 1-21 16,1-1 21-16,-4 2 0 0,5-2 3 0,-4-1-3 15,1 2 0-15,0 0 0 0,-2-1 0 16,4 0 4-16,-2 0-8 0,0 3 6 15,-2-5-4-15,1 3 4 0,2-1-7 16,-1 0-1-16,-2-1 3 0,3 3 3 16,-1-1 28-16,1-3 29 0,0 3-54 15,-1-1-3-15,0 0-3 0,-2-2-48 16,6 2 45-16,-4 0 5 0,0 0 1 16,3 2 26-16,-2-3-26 0,-1 3 15 0,2-2-15 15,-1 0 20-15,-3 0-20 0,5 1-51 16,-2 0 51-16,-3-2 26 0,2 2-26 15,-2-2-3-15,2 1-18 0,0 0 42 16,-2-2 4-16,0 3-22 0,-2-3-6 16,3 0 3-16,-3 0-25 0,1 2-28 15,1-2 53-15,-2 3 30 0,2-1-28 16,-1 0-4-16,1 0-7 0,-2 0 8 16,3-1-14-16,-3 2 10 0,2-2-27 0,1 1 26 15,-1 0 12-15,2 0 15 0,4 0-21 16,-2 0 84-16,2-1-84 0,4 1-17 15,2 0 17-15,2 3 46 0,3-4-26 16,1 1-20-16,-2 0 2 0,2 1-2 16,-3-3 3-16,-2 2-1 0,0 1 1 15,-1-1 25-15,-2 0-28 0,0 1-89 16,-2-1-151-16,-1 1 29 0,0-2-17 0,-3 3-214 16,-3-2-60-16,-3-2-418 0,-2 2-165 15</inkml:trace>
  <inkml:trace contextRef="#ctx0" brushRef="#br0" timeOffset="31254.1363">26525 8524 108 0,'0'0'191'0,"0"0"-52"0,0 0-113 16,0 0 611-16,0 0-369 0,0 0-132 15,0 0-13-15,0 0 26 0,-7-13-66 16,7 13-13-16,0 0 0 0,0-3 25 16,0 3 38-16,0 0-27 0,0 0-50 15,0 0-25-15,-3 0 0 0,3 0 0 16,0 0 13-16,-2 0 5 0,2 0-1 15,-2 0-48-15,0 0-6 0,2 0-79 0,-2 0-21 16,2 0-25-16,-2 0-19 0,0 0 61 16,2 3 6-16,-2 0-2 0,0 5 85 15,0-2 0-15,-2 1 39 0,0 3-33 16,-1-1-6-16,0 1 51 0,1 0-13 16,0 1 13-16,0 0 88 0,0 0-14 15,-2 2-100-15,1-1 62 0,-1 2-12 16,-1-3-73-16,3 3 40 0,-2-1 110 0,1 0-18 15,1 1-111-15,-2-3-19 0,2 1 20 16,-2-1 70-16,-1 0-94 0,5-2 17 16,-3 4-17-16,1-4 0 0,0 3 28 15,-2 0 13-15,2-1-35 0,0 0 0 16,-4 2 46-16,2 1 73 0,0 0-125 16,0-3 40-16,0 0-18 0,1 0-16 15,-1 0 17-15,-3 0-18 0,3 0 57 16,-3 2-50-16,3-2 15 0,-2 3 0 15,-3-2 11-15,4 1-1 0,-1 3-4 0,0-3 4 16,0 0-33-16,-2 2 18 0,2-2-19 16,0 1 35-16,-1-2-35 0,3 0-1 15,-3 1 43-15,3-2-24 0,0-2-18 16,1 4-1-16,1-6 22 0,0 3-24 16,0-3 3-16,-1 1-3 0,1 1 31 15,2-1-26-15,-3-1 0 0,1 0 0 16,0 0 29-16,0 1-32 0,0 1 21 0,-2-2-7 15,-2 1-16-15,2-1-31 16,2 1 28-16,0 0-1 0,0-2 3 0,0-1-25 16,2-1 1-16,0 0 4 0,-3-2 21 15,3 0-35-15,0 3-32 0,0-5 34 16,-1 0 32-16,3 2-37 0,-2 0 6 16,2 1 32-16,-2-1-33 0,0-2 12 15,2 0-17-15,0 3 6 0,-2-3 5 16,2 2-7-16,-4 1 12 0,-7 8-18 15,-12 5 40-15,0 2 87 0,-1-1 386 16,8-4-149-16,6-6-324 0,2 2-27 16,-7 1 27-16,-2 2 72 0,-2 2 98 0,-2 1-103 15,4-1-67-15,0-5-2 0,4 2 2 16,1-3 5-16,-1 1-3 0,0 0 44 16,5-3-42-16,1-1 15 0,-1 1-19 15,2-1-3-15,-1 0 3 0,0-2 1 16,3-1 8-16,0 1-8 0,-2-1-1 15,2 3 1-15,0-2-1 0,-1-1-1 0,0 3-3 16,-1-4 4-16,0 5 4 16,-4-2 13-16,1-1-15 0,0 1 22 0,1 0-22 15,2 0-2-15,-3-1 16 0,1-1 0 16,-3 3-13-16,4-3-3 0,-1 1 16 16,0 1-1-16,0-3-13 0,-2 4 0 15,4-1 18-15,0-3-20 0,0 1 0 16,-1 0 0-16,1 2-2 0,-3-2 2 15,3 0 0-15,0 0 4 0,-1 1-1 0,1-1 12 16,0 2-13-16,-5 1-2 0,4-2-2 16,1-1 2-16,0 0 0 0,-2-1 0 15,1 4 0-15,-2-3 2 0,1 0 21 16,2-1-22-16,-1 1 3 0,1 0 15 16,-1 0-3-16,1 0-13 0,-2 0 0 15,-3-1 17-15,1 2-19 0,1-1 18 16,0-1-19-16,1 3 0 0,-4-2-1 0,-2 3-1 15,2-5 0-15,-3 5 2 0,4-2 0 16,-2 0 3-16,5-1-2 0,0 0-1 16,-3 1 1-16,4-1-3 0,1 0 4 15,-2 0-2-15,0 0 3 0,-2 0-2 16,4-1 0-16,-4 2 11 0,1-2-12 16,0 1-2-16,1 0-2 0,0 0 4 0,-1 0 1 15,1 3-1-15,-3-5-18 16,5 3 18-16,-3-1 0 0,1 0 12 0,0-1-12 15,-2 1-2-15,4 0 2 0,-2-2 1 16,0 3-1-16,1-3 1 0,-4 3-1 16,5-1 0-16,-2 0 0 0,-3 0-1 15,0 2 1-15,3-3-4 0,-1 3 3 16,-1 0 1-16,0 0-15 0,0-1 15 16,0-1 4-16,2 2 14 0,-1-1-18 15,-2-2-1-15,5 1 1 0,0 0 1 0,-1 1 1 16,1-3-1-16,-5 2-2 15,5 3-13-15,-5-1 10 0,1-1 3 0,-3 1 0 16,2 0-3-16,-1 0 1 0,-4 1 0 16,6 2-1-16,-2-4 4 0,1 2 1 15,0-3 2-15,5 1-3 0,-5 1 2 16,3-3-1-16,2 3-1 0,-6-1 2 16,6 0-2-16,0-1-2 0,2 0 0 0,0 0-14 15,0 0 14-15,-1-1-2 16,0 1-12-16,1 0 15 0,2-2-2 0,0 2-12 15,-2 0-4-15,2 2-90 0,-2-2-12 16,2 1-6-16,-3-1-17 0,1 0-49 16,-2 1-71-16,-1-1 27 0,3 3-16 15,2-2-57-15,-2 2-97 0,-1-1-205 16,3-1-181-16,0 1-48 0</inkml:trace>
  <inkml:trace contextRef="#ctx0" brushRef="#br0" timeOffset="32308.3958">26477 8669 101 0,'0'0'53'0,"0"0"6"0,0 0-59 0,0 0 3 15,0 0 67-15,0 0 16 0,0 0 361 16,0 0-309-16,0 0-72 0,14-54 136 15,-14 50 52-15,0 0-163 0,0 0-89 16,0-1 2-16,0 1-4 0,0 0-26 16,0-1 22-16,0 1 4 0,2-2-4 15,0 1-106-15,2-1-112 0,2-1 222 0,-2 2 33 16,0-1 58-16,1 3-71 0,2-5-20 16,-1 2-131-16,-2 1 79 0,2-3-27 15,-2 3 1-15,1-2 26 0,-1 3 52 16,-2 3 6-16,0-3 20 0,-2 2 7 15,0 0-33-15,0 0 72 0,0 2 20 16,0-2-14-16,0 0-26 0,2 0-13 16,-2 1 7-16,0-3 12 0,3 2-6 15,-3-2 97-15,0 0 171 0,0 1-174 0,0-2-45 16,0 3 24-16,2 0 18 16,-2-1-143-16,0 1 0 0,0 0 25 0,0 2-25 15,0 0-40-15,0 0-78 0,0 0-101 16,0 0-221-16,0 0-525 0,0 0 306 15,-2 16 575-15</inkml:trace>
  <inkml:trace contextRef="#ctx0" brushRef="#br0" timeOffset="34153.8552">26699 8581 35 0,'0'0'40'15,"0"0"46"-15,0 0-40 0,0 0-7 16,0 0 73-16,0 0-107 0,0 0 118 16,0 0-121-16,0 0 9 0,0 0 16 15,52 83-27-15,-50-76 19 0,0 3-14 0,0-3-5 16,4 2 6-16,0 1-1 16,-2 0 14-16,2-1 21 0,0-1-20 0,1 1 52 15,-1 4-66-15,3-4 67 0,1 2-21 16,-1 0-19-16,1 2-13 0,3-2 6 15,-2 6 40-15,3-5-27 0,0 2-39 16,-2 1 46-16,1 1 45 0,-2-3-91 16,-1-1-50-16,1-2 24 0,-1 2 33 0,-1 0-7 15,-3-3 0-15,1-1-53 0,-1 0 53 16,-2-1 27-16,2-1-1 0,-2 2-26 16,4-3 39-16,-2 3 33 0,0-1 0 15,0 0 26-15,0 0-96 0,1 1 50 16,4 1-52-16,-3-1 45 0,3 1 17 15,-1 1-62-15,-1 0 0 0,2-1 0 0,-3 1 0 16,0-1 0-16,-2-1 5 0,4 0-1 16,-4-1-2-16,0 1 43 0,-2-2-40 15,0-1-10-15,-2-1-12 0,3 1 17 16,-5-5 0-16,4 5-6 0,-2-3-27 16,3-1 33-16,-3 3-2 0,0-1-2 15,2-1 4-15,0 1 26 0,0 1-24 16,3 0 50-16,-1 1-52 0,0 1 2 15,3 1 56-15,0-3-56 0,-1 4-2 16,0-3 26-16,4 4-19 0,-2-3 31 0,0-1-38 16,-1 2-13-16,4-1 13 0,-3 2 39 15,3-3-39-15,0 3 0 16,0-1 0-16,1-2 0 0,-1 1-2 0,2-1 2 16,-1 1 60-16,0 1-60 0,0-5 0 15,-1 3-49-15,0 0 49 0,0-3 70 16,-1 1-45-16,-1 2-25 0,0-3-40 15,-3 2 40-15,-2-1 4 0,0-1-4 16,4 2-4-16,-6-2-19 0,0 0 23 16,0 0 0-16,0-1-39 0,0 3 13 15,1-2 24-15,-1 1 2 0,0-1 7 0,3 1-7 16,-1-1 26-16,0 1 10 0,1 0-34 16,-1 1 2-16,0-2 3 0,3-1-7 15,-2 3 6-15,1-2 58 0,-2 0-64 16,0 0-2-16,-2-1-22 0,-2 2 22 15,4-3 0-15,-4 0-36 0,0 2 38 16,-2-2 21-16,2 0-21 0,-2 1-32 16,0-1 7-16,2 0-1 0,0 2-26 0,2-2 52 15,0 2 0-15,2 3 90 0,1-3-47 16,2 1-41-16,1-1 21 0,-1 0-10 16,-1-1-7-16,0 4-6 0,1-3 0 15,-2 1-46-15,1-1 46 0,-2 0 57 16,0 0-57-16,-2 0 19 0,6 1-25 15,-4-3 12-15,0 3-6 0,0-2 57 16,1-1-54-16,2 2 28 0,-1-2 84 16,0 2-33-16,3-2-70 0,-3 2 32 15,3-2-44-15,0 2 62 0,-3-2-37 0,0 2-18 16,4-2-14-16,-4 3-11 0,0-3-7 16,-2 3 25-16,1-3-56 0,0 2 51 15,-3-2-19-15,0 2 24 0,-2-2 0 16,0 0-61-16,-2 0-9 0,2 0 45 15,-2 1-1-15,0-1 20 0,0 0 2 16,0 0 4-16,0 0 50 0,0 0 27 16,0 0-2-16,0 0-13 0,0 0-24 0,0 0-15 15,0 0-23-15,0 0-63 0,2 0-30 16,0 0 8-16,3 0 85 0,-1 2 89 16,2 0-2-16,1 1-81 0,-1-3 38 15,1 0-38-15,-1 3-6 0,0-1 6 16,0-2-6-16,-2 2-18 0,6-2 18 15,-4 2 31-15,2 0-31 0,-2 0 37 16,3-2 7-16,0 1-44 0,-3 2 25 16,0-2 6-16,1 1-31 0,-3-2-31 0,0 2-56 15,-2 0 85-15,2 0 4 16,1 0 52-16,1 1-54 0,-1-3-81 0,-1 3 81 16,0 1 25-16,0-3 18 0,0 1-41 15,0-2 36-15,-2 2-38 0,0 1-40 16,1-3 40-16,0 0-2 0,-1 0 2 15,-2 2 0-15,0-2-4 0,2 0-2 16,-2 3 2-16,0-3 2 0,2 0-1 0,2 0-22 16,-2 0 25-16,4 2 86 15,0 0-80-15,1 0 42 0,4 0-48 0,-3-2 0 16,0 1 2-16,1 2-2 0,-3-3 24 16,3 1-67-16,-3 1 37 0,1 0 6 15,-1 0-4-15,2-2 35 0,1 2-13 16,0-2 55-16,-1 2-73 0,0-2 0 15,1 1-4-15,0-1 4 0,-1 2 0 16,2-2 24-16,1 0-18 0,0 0 25 16,-3 2-31-16,1-2-49 0,-3 2 45 0,0 1-26 15,-2-2 26-15,3 1-39 16,-2-2 41-16,1 2 2 0,-2-2 37 0,-2 3-37 16,2-3 0-16,-2 0 34 0,2 0-30 15,-2 0 32-15,-2 0-36 0,5 0-42 16,2 0 12-16,-3 0 30 0,4 0 66 15,-2 0-39-15,3 2-23 0,2-2-4 0,-3 3 26 16,3-3-22-16,-1 2 28 0,3-2-1 16,0 2-31-16,-1-2 18 0,4 0-18 15,-4 0 0-15,3 0-2 0,-2 0 2 16,2 0 22-16,-1 0-22 0,2 0-18 16,-2 0 18-16,4 0 36 0,-4 0 7 15,3 0 27-15,0 0 42 0,2 0-42 16,3 0 45-16,-2-2-42 0,4 0-11 0,-3-1 0 15,5 1-28-15,-3 2 9 16,-2 0-43-16,1 0 0 0,-6 0-40 0,0 0 40 16,-2 0 0-16,-3 0-56 0,-3 0 55 15,1 0 1-15,-3 0-2 0,-4 0-19 16,1 2-7-16,-3-2-240 0,0 5-240 16,-3-3-144-16,-5-1-33 0,-5 3 95 15,2 0-62-15</inkml:trace>
  <inkml:trace contextRef="#ctx0" brushRef="#br0" timeOffset="35486.7972">24832 9910 11 0,'0'0'59'16,"0"0"27"-16,0 0 0 0,0 0-60 16,0 0-23-16,0 0 56 0,0 0 40 15,0 0-20-15,0 0-75 0,40-36 1 0,-40 35 34 16,0-1-6-16,0 2-26 15,0-2-7-15,0 2 79 0,0 0 190 0,0 0 58 16,-2-3-35-16,-2 3-65 0,0 0-106 16,2-2 114-16,-2 2-29 0,0 0-50 15,0 0-113-15,1 0-25 0,-2 0-18 16,-1 0-98-16,2 0 17 0,-4 0 12 16,-3 0 13-16,-2 0 19 0,0 0 30 0,1 2-55 15,-1 3 62-15,0-3 2 0,1 1 85 16,-4 2-62-16,4-4-20 0,-3 3 76 15,0 0-19-15,5-2-12 0,-5 1 18 16,2 1-64-16,-2 0 26 0,1 3-25 16,-2-5-1-16,2 3 26 0,1-3 18 15,0 1-48-15,3 1-28 0,-3 0 28 0,0 0 4 16,2 1 0-16,-1-1 2 16,0-2 0-16,0 2-2 0,2 0 33 15,-1-3-31-15,0 3 63 0,3-2-69 0,-3 1 0 16,3-1 2-16,-3-2 71 15,3 3-73-15,-3-1-4 0,-1 0-2 16,-4 2-31-16,4 0 31 0,-5-1 6 0,2 1 30 16,0 2-28-16,-4-2-2 0,2-1 0 15,-2 1 23-15,2 0 1 0,0 2-24 16,-2-2 0-16,0 0-18 0,-3 0 18 16,4 1 0-16,-2-1 2 0,6-2-2 15,-2 1-6-15,8 0-27 0,2-2 29 0,0 3-22 16,-1-2 26-16,3 0 0 0,0 0-2 15,-3 0-16-15,3-1 18 0,2 2-4 16,-3-1-2-16,3 0-92 0,-2-1-222 16,2 1-116-16,-2 3-217 0,0-2-148 15,2-1 355-15</inkml:trace>
  <inkml:trace contextRef="#ctx0" brushRef="#br0" timeOffset="37095.6523">27771 8703 501 0,'0'0'441'0,"0"0"185"0,0 0-266 0,0 0 12 16,0 0-241-16,0 0-31 15,0 0 179-15,0 0-25 0,0 0-69 0,0-21-61 16,0 20-18-16,2-2-63 0,-2 1-21 16,0 0 118-16,2-1 16 0,-2 1 78 15,0-1-90-15,0 2-80 0,0-3-60 16,0 2 19-16,0-1 11 0,0 0-32 15,0 1 19-15,0 0 15 0,0 0-18 16,0 1-18-16,0-1-32 0,0 2 32 16,0-2 32-16,0 2-32 0,0 0 0 0,0 0-45 15,0 0 9-15,0 0 9 16,0 0 4-16,0 0-13 0,0 0-34 0,0 0-21 16,0 0 4-16,0 0-14 0,0 0-1 15,0 0 4-15,0 0-15 0,0 0 0 16,0 0-16-16,2 0-18 0,0 5 1 15,2 4 76-15,2 1 35 0,1 6 35 0,6 7-18 16,2 8 18-16,4 6 30 16,2 4 17-16,1-1 11 0,-2-2 30 0,0-5-14 15,-1-2-29-15,-5-5 0 0,2-7 1 16,-8-6 4-16,0-3 12 16,0 2-30-16,2-1 16 0,-2 0-10 0,-2-4-33 15,-2-2 49-15,-2-2-27 0,0-3 16 16,-2 0 14-16,0 0 55 0,0 0 57 15,0 0 98-15,0 0-16 0,0 0-34 16,0 0-10-16,2 0-33 0,1-3-26 16,-1-4-28-16,3-5-120 0,3-7-19 15,2-12-8-15,5-6 2 0,2-8-9 16,-2 1-30-16,0 4-18 0,-2 11 81 0,-5 5-29 16,-2 7-43-16,-2 3 6 0,1-1-73 15,4-2-11-15,-5-1 35 0,2 7 99 16,-4-1-46-16,0 7-16 0,0-2-156 15,-2 5 15-15,3-1 42 0,-3 3-86 16,0 0-138-16,0 0-213 0,0 0-263 16,0 0-253-16,0 0 595 0</inkml:trace>
  <inkml:trace contextRef="#ctx0" brushRef="#br0" timeOffset="37577.451">28552 8554 185 0,'0'0'1331'0,"0"0"-902"16,0 0-429-16,0 0-134 0,0 0-34 15,0 0 97-15,0 0 28 0,0 0 43 16,0 0 45-16,0 0-38 0,-102 8 18 15,87 5 169-15,-6 6-98 0,-1 10 190 16,0 7-30-16,2 4 43 0,5 0-72 16,7-6-56-16,6-3-85 0,0-2-13 0,2 2 79 15,0-6-38-15,4-7-12 0,2 0-32 16,1-5-66-16,1 5 67 0,2-1-30 16,6 2 0-16,-2-1 30 0,4-1-40 15,-2-1-7-15,1-3 19 0,5 1-9 16,-2-2 18-16,8-1-37 0,8 0-15 15,5-1-173-15,-5-5-319 0,-6-5-230 16,-12 0-633-16,-9 0 15 0</inkml:trace>
  <inkml:trace contextRef="#ctx0" brushRef="#br0" timeOffset="37904.9411">28908 8673 828 0,'0'0'712'0,"0"0"-712"0,0 0-136 16,0 0 136-16,0 0 349 0,0 0 27 15,0 0-119-15,-97 99 20 0,82-77-126 0,0 0-26 16,5 1-31-16,-2-2-88 16,6-4 57-16,0 0-63 0,0-1-4 0,2-3 4 15,0-1 2-15,-1 0 45 0,3-2-42 16,-5-1 52-16,3 1-57 0,0-2-362 16,-2-2-97-16,-3-1 49 0,1-3-227 0,-1 0-282 15</inkml:trace>
  <inkml:trace contextRef="#ctx0" brushRef="#br0" timeOffset="38101.7063">28630 8787 583 0,'0'0'1155'16,"0"0"-772"-16,0 0-352 0,0 0-31 16,0 0 169-16,0 0 170 0,0 0-9 15,0 0-69-15,0 0-120 0,125 67-14 16,-82-44 18-16,4 3-75 0,-4-4-60 0,-5-1 21 15,-11-6 5-15,-6-2 10 0,-6-3-6 16,0-2-9-16,0 1-31 0,-1 2-388 16,2-1-322-16,-4-5-453 0,-5-2-357 15</inkml:trace>
  <inkml:trace contextRef="#ctx0" brushRef="#br0" timeOffset="38357.7189">29350 8514 2006 0,'0'0'1769'0,"0"0"-1769"0,0 0-181 0,125 43 41 16,-99-25 140-16,-12-4 16 0,-2 4-16 0,-4 13-56 15,-4 17 55-15,-4 11 1 0,-10 7 39 16,-16 2 42-16,-8-1-25 0,-4-3-56 16,-1-9-378-16,1-11-462 0,11-16-443 15,3-8 195-15</inkml:trace>
  <inkml:trace contextRef="#ctx0" brushRef="#br0" timeOffset="58433.6678">28299 11460 191 0,'4'-2'508'0,"3"-2"-128"0,-1 3-164 16,-2-1-40-16,3 2 236 0,-1-3-170 15,-1 2-110-15,-1 1-70 0,-2 0-56 0,0 0 1 16,-2 0-5-16,0 0-2 16,0 0-7-16,0 0-49 0,0 0-31 0,0 0 30 15,0 0 36-15,0 0 21 16,0 0 38-16,0 0 93 0,0 0 25 0,0 0 23 15,0 0 27-15,0 0 1 0,0 0 30 16,0 0-12-16,0 0 1 0,0 0-1 16,0 0-63-16,-2 0-19 0,2 0-30 15,-2-2-19-15,-2 0-26 0,-1-2-68 16,-3 1-4-16,-3-1-64 0,-4-1-49 0,-9 3 27 16,-7-1-63-16,-16 3 26 15,0 3 4-15,-1 6 61 0,5 0 58 0,13 1-23 16,8 0 6-16,4-5-11 0,6 3-1 15,-1 1-48-15,0 4-26 0,2 3 39 16,5 1-33-16,6 2 101 0,0 3 11 16,15 4-11-16,13 2-68 0,10 5 68 0,4-2 34 15,3-7-34-15,-5-4 0 16,-6-3-39-16,-6-5 16 0,-5-2 19 0,-6-3-24 16,-4 4-12-16,1-4 36 15,4 5 4-15,-4-1-94 0,-1-1 70 0,-4-1-58 16,-5 1 29-16,-2 0-1 0,-2-3-12 15,0 1 62-15,0-3 4 0,-2 2 114 16,-7 0 208-16,-1-1 24 0,-5 1-35 16,-5 1-101-16,0 0-71 0,-10 2-43 15,-6-1 12-15,-11 6-72 0,-4 0-12 16,5 1-24-16,10-3 0 0,10-4-22 0,9-5 13 16,2 0-18-16,-4 3 27 0,-3 0-54 15,2 0 0-15,0 1-225 0,10-2-85 16,4-1-164-16,4-3-514 0,2 1-577 15</inkml:trace>
  <inkml:trace contextRef="#ctx0" brushRef="#br0" timeOffset="58955.7382">28632 11780 429 0,'0'0'1326'0,"0"0"-600"0,0 0-391 16,0 0-263-16,0 0 16 0,0 0 47 0,0-113 9 15,0 92 150-15,-2-2-294 0,0 0 130 16,-4-5-109-16,0-1-21 0,-1 0-43 15,-2 4-27-15,5 4 0 0,-2 6 70 16,2-1 151-16,0 1-51 0,-1 5-69 16,3 8 182-16,0-3-36 0,2 5-111 0,0 0-66 15,0 0-75-15,0 2-184 16,0 13-145-16,0 16 311 0,0 16 93 0,0 8 195 16,0 5-76-16,0-6-53 0,2-9-46 15,0-5 16-15,0-5 0 0,1-8-36 16,-3-9 0-16,2-6 5 0,-2-4 0 15,0-1 29-15,2-1-34 0,-2-1 0 16,0-5 3-16,2 0 48 0,-2 0 21 0,0 0 38 16,0 0 51-16,0 0 111 15,2 0 33-15,-2 0-27 0,2-7-58 0,-2-8-84 16,0-12-136-16,0-11-85 0,0-4 9 16,0 2 76-16,2 6-3 0,4 7-52 15,8-2-13-15,-2 2-61 0,0 5-7 16,2 2-17-16,-4 7-60 0,1 3-3 15,4-1-224-15,4 1-42 0,2-1-295 16,0 5-575-16,-5 3 37 0</inkml:trace>
  <inkml:trace contextRef="#ctx0" brushRef="#br0" timeOffset="59813.4371">28805 11991 2275 0,'0'0'860'0,"0"0"-667"0,0 0-108 16,0 0 19-16,0 0 106 0,0 0 35 0,0 0 29 15,0 0-103-15,0 0-127 0,0 0 23 16,87-68-25-16,-83 58 33 0,-4-2-33 16,2 0-35-16,-2-2 28 0,0-1-35 15,0 1 4-15,-6 1-4 0,0 1-8 16,-2 3-15-16,0 1 2 0,0 2 19 15,0 1-25-15,-3-1 26 0,0 4-74 16,0 0 71-16,1 2-76 0,-3 0-25 0,-2 0-3 16,3 4-9-16,-4 3-41 15,4 5 82-15,-1 3-26 0,7 1-1 0,-1 2 71 16,5 4-43-16,2-1 75 0,0-1 0 16,4 0 32-16,10-1 49 0,2-3 138 15,4 1-96-15,5 0-99 0,9-6 19 16,6 1 19-16,7-5-19 0,-1-5-39 15,4-2 55-15,-2 0-26 0,3-5-30 0,-7-2 48 16,-3-1-51-16,-3 1 3 16,-10-2 19-16,-4-1 21 0,-8 3-43 0,-1-3-35 15,0-2-51-15,0 1-94 0,-3 0 94 16,-3-1 86-16,-6 0 139 0,-3 3-25 16,0 1-15-16,-5 1-98 0,-6 0 54 15,-3-1-53-15,-6 1-4 0,1 0-14 16,-5 5 16-16,2 0 22 0,-2 2-22 15,1 0-70-15,1 2 12 0,4 7-46 16,0-1 10-16,4 4-7 0,3 1-37 16,2 3 15-16,3-1 93 0,4 0 15 0,2 3 9 15,0-5-25-15,6 1-200 0,8-3 158 16,0-1 73-16,3-5 105 0,4 0 13 16,7-5 5-16,3 0-120 0,7 0 38 15,5-5-16-15,-5-5-20 0,2 1 57 16,-5 2 4-16,-3-1-66 0,2 2-36 15,-2 0-10-15,0 2-30 0,-7 3 35 16,-4 1 21-16,4-2-34 0,-1 2 33 16,-3 0-17-16,5 0 17 0,-7 0 19 0,4 0 4 15,3 0 26-15,-3-3-26 16,0 1 55-16,-4-1-30 0,-1-1 66 0,-4 0-1 16,-4 1 61-16,2-1 69 0,-6 0-55 15,-2-2-16-15,0 3 99 0,-2-4 1 16,-2-1 4-16,0 1-129 0,0-3-118 15,0 1-8-15,-4-3-45 0,-4 4 45 16,-2-4-28-16,-4 2 16 0,-5 3-40 16,-11-2-51-16,-10 6 14 0,-8 3-8 0,-8 0-15 15,5 8 25-15,7 3 2 0,9 0 38 16,11 0 16-16,8 2-8 0,6-4-95 16,1 6-95-16,3 2-113 0,-1 3-130 15,7-2-49-15,2 0-273 0,14-4 153 16,6-3 257-16,15-6 194 0,7-5-442 15,-6 0 307-15</inkml:trace>
  <inkml:trace contextRef="#ctx0" brushRef="#br0" timeOffset="60435.2813">29866 11909 515 0,'0'0'610'15,"0"0"39"-15,0 0-317 0,46-111 6 16,-39 73-51-16,-5 0-106 0,-2 2-134 16,0-3-43-16,-2 3 274 0,-5 0-210 15,-3 4 51-15,0 6 184 0,-2 6-125 16,6 3-157-16,-2 8 227 0,0-4-101 15,-1 0-30-15,-2 4-11 0,7 0-56 0,-2 4-29 16,1 2-42-16,5 2 21 16,-2 1-84-16,2 0-114 0,0 0-122 0,0 8-85 15,-2 11 95-15,2 12 231 0,0 14 10 16,0 6 69-16,0 3 58 0,0-7-24 16,2-2 28-16,3-5-59 0,1-1-3 15,0-7 0-15,1-1-17 0,-1-6 17 16,1-6 0-16,-1-5 34 0,0-4-34 0,0 4 6 15,-2-3 67-15,8 0-22 16,-4-2-28-16,0 0 36 0,3-3-27 16,0-4 44-16,1-2-17 0,3 0 20 0,5 0 53 15,-4-8-40-15,6-2-92 0,-4-5-132 16,0 2 86-16,-1-5 25 0,-2 5 21 16,-3 0 0-16,-1 3 184 0,-5 3-106 15,-2 3 85-15,-2 2 49 0,-2 0-30 16,0 2-14-16,0-3 1 0,0 3-16 15,0 0-24-15,-2 0-129 0,2 0-40 0,-2 0-76 16,2 0-28-16,-2 0-3 0,2 8 38 16,-2 4 59-16,2 1 50 0,0 0 0 15,0 2 0-15,2-4 0 16,4-4 12-16,1 1-12 0,0-3-23 0,1-3 23 16,0 1 21-16,2-3 32 0,4 0-14 15,0 0 11-15,6 0 1 0,1-5-5 16,0 0-27-16,2-1-15 0,-1 3-3 15,-6-1-1-15,2 2-15 0,-6 2-20 16,-1 0-46-16,-1 2 4 0,-1 7-23 0,-2 5 29 16,1 3-15-16,-4 9 23 0,-4 13 63 15,-4 8 36-15,-13 3 73 0,-6-4-47 16,-3-10 74-16,5-9-66 0,3-11-8 16,6-1-47-16,0-4 44 0,-4 0-30 15,2 1-11-15,-1-2-18 0,0-5-121 16,4-1-96-16,-1-4-281 0,-2 0-80 0,4 0-733 15,-8-14-927-15</inkml:trace>
  <inkml:trace contextRef="#ctx0" brushRef="#br0" timeOffset="61228.4654">30874 11785 1399 0,'0'0'1369'0,"0"0"-1043"0,0 0-92 15,0 0-149-15,0 0-24 0,0 0-39 16,0 0 128-16,-119-73-64 0,103 68-65 16,3 1-1-16,4 4-20 0,3 0 0 15,2 0-118-15,1 7-177 0,3 9 289 0,0 14 6 16,7 11 428-16,8 5-336 0,6 0 73 15,-1-5-93-15,-6-5-55 0,-2 1-17 16,-5-4-1-16,0-1-28 0,-7-3-14 16,0 0 43-16,-7-3 21 0,-2-6 19 15,1-3-37-15,4-10-3 0,0 1 0 16,0-3 1-16,2-3 17 0,-3-2 123 16,0 0 110-16,3-4-78 0,-2-9-18 15,2-9-38-15,0-9-117 0,2-16-43 16,8-8-42-16,10-4 69 0,0 0-42 15,4 5-173-15,-1-1 8 0,3 1 205 0,1-1 18 16,-2 3-378-16,-3 5 22 0,-10 3 29 16,-4 7 147-16,-6 5 180 0,0 5 94 15,0 6-88-15,0 5-6 0,0 6 80 16,-4-2 307-16,0 0-219 0,-2 3 45 16,4 4-155-16,0-1 28 0,0 6-86 15,2 0-195-15,0 11-256 0,0 17-61 0,0 20 316 16,0 13 196-16,4 8 172 0,4-2-72 15,-4-7-47-15,2-5-29 0,3-6 67 16,0-5-7-16,-1-5 18 0,1-8-96 16,-3-7 119-16,0-10 15 0,-2-1-21 15,-2-8 14-15,3 1-64 0,-3-2 3 16,0-2 0-16,1-2 90 0,-1 0 99 0,0 0-10 16,0 0-7-16,4-7 43 15,4-9-28-15,6-9-67 0,5-12-150 0,2-9-42 16,-2 0 0-16,-1 0-1 0,-6 9-71 15,-1 4-84-15,-2 5 51 0,-3 10 12 16,-2 5-20-16,1 8-143 0,1-1-20 16,7 4-308-16,0 2-427 0,-5 0-1251 15,6 4 1333-15</inkml:trace>
  <inkml:trace contextRef="#ctx0" brushRef="#br0" timeOffset="62209.8108">31316 11991 1690 0,'0'0'1565'0,"0"0"-1082"15,0 0-381-15,-108 36-77 0,70-18 72 16,8-3 53-16,10-3-49 0,10-4-96 0,-1 1-5 16,3-1-58-16,2 1 6 0,1-1-1 15,5-3 48-15,0 2-58 0,0-2-235 16,0-2-74-16,11 2 321 0,0-5 51 15,1 0 96-15,6 0 64 0,0-2-160 16,4-6-53-16,-4 2 53 0,0-1 50 16,-3 1-7-16,-1 0-38 0,-1 0 33 15,-2 2 21-15,1 1 220 0,0 3-103 0,-2-2-43 16,2 2-85-16,3 0-47 0,2 0-1 16,2 0 50-16,5 0-50 0,0 0 54 15,0 0-23-15,2 0 0 0,-3 0 15 16,-1-2 4-16,-4-5 9 0,0 0 26 15,-6 0 55-15,1-3 31 0,-2-1-14 16,-1-2-43-16,-1-5 33 0,-3 1-92 16,1-4-6-16,-3-5-24 0,-2-9 29 15,-2-8-37-15,0 0-17 0,-6-1-6 16,-5 1 6-16,0 2 3 0,-3-3-3 16,1 2-39-16,2 2 39 0,1 8 0 15,4 7-17-15,-2 9 14 0,4 3-26 0,0 2-8 16,2 1 37-16,-2 0 21 0,4 6-21 15,0 3-25-15,0 1-38 0,0 0-42 16,0 0-78-16,0 3-40 0,0 13 5 16,2 14 121-16,4 14 97 0,-2 8 22 15,1-4-22-15,-2-4-1 0,-1-15 1 16,-2 0 29-16,0-5-5 0,0-9 15 16,2-4 7-16,-2-5-26 0,0-2-5 15,2 2-15-15,0-2 2 0,0-3 25 0,-2-1 15 16,2 0 2-16,2 0 31 0,-2 0 27 15,4 0 17-15,8-9 1 0,9-12 12 16,9-14-131-16,0-5-2 0,0-3-74 16,-7-2-104-16,-6 9 63 0,-6 6-86 15,-7 10 52-15,-4 9-49 0,-2 5 196 16,0 2 3-16,0 2 77 0,0-1-77 0,-2 3-21 16,-2 0-117-16,-7 5-87 0,-6 19-115 15,-6 13 177-15,-1 13 163 0,6 4 45 16,4-2-41-16,8-8-1 0,4-1 53 15,2-6-20-15,0-3 0 0,2-10-9 16,4-4-27-16,3-7-3 0,2 0-48 16,1 2 51-16,6-1 52 0,2 3 23 15,4-8 150-15,-3 2-149 0,3-7 46 16,-2-2-67-16,0-2 16 0,1 0 5 16,1-6 0-16,0-2 1 0,-2-2-22 15,-2-1 4-15,-6 1 42 0,-1 1-55 0,-4-1 32 16,-5 2-11-16,-2 1 79 0,-2 1-91 15,0-1-55-15,0 3-28 0,-6-1-18 16,-3 3 0-16,-2-3 46 0,-1 3 37 16,-3 2-37-16,0 0-82 0,3 0 42 15,1 0 39-15,2 2-59 0,3 8-64 0,6 2 35 16,0 2 89-16,0 4 86 0,8-1-54 16,16 3-3-16,12 0 18 0,15-5 2 15,7-5 8-15,-1-8-8 0,-7-2-34 16,-3-3 11-16,-9-6-26 0,-4 0-31 15,-10 1-130-15,1-4-103 0,1-10-110 16,-1-5-440-16,-4 1-1263 0,-10-1 543 0</inkml:trace>
  <inkml:trace contextRef="#ctx0" brushRef="#br0" timeOffset="63116.795">28777 13254 117 0,'0'0'547'0,"0"0"695"0,0 0-868 16,0 0-212-16,0 0 101 0,0 0 59 0,0 0-102 15,0 0 0-15,0 0-75 0,0 0-145 16,-104-80-11-16,69 72-53 0,0 3 32 16,-3-1 15-16,4 4 17 0,10 2 74 15,5 0-72-15,2 0 1 0,-2 0 1 16,-2 2 1-16,0 4 28 0,1-3-33 15,8 4-4-15,1-4-55 0,2 2-33 16,7 2 52-16,2-2-67 0,0 3 25 16,0 0 82-16,2-1 247 0,10 1-107 0,2 2-136 15,8-3 76-15,9 3-1 0,11-6-13 16,6-3 57-16,-4-1-40 0,-1 0-2 16,-9 0-37-16,-7 0-25 0,-6 0 10 15,-6 0-26-15,0 0-3 0,0 0-3 16,1 0-1-16,4 0 4 0,-3 0-28 15,0 0-64-15,-2 2-217 0,-3 0 80 16,1 0-25-16,0-2 30 0,-1 0-48 16,4 0-100-16,-2 0-113 0,1-6 74 15,0-1-150-15,0-3-51 0,0-2 342 0</inkml:trace>
  <inkml:trace contextRef="#ctx0" brushRef="#br0" timeOffset="64611.8527">29023 13172 209 0,'0'0'999'0,"0"0"-59"15,0 0-328-15,0 0-181 0,0 0-183 16,0 0-113-16,0 0-135 0,0 0-64 15,0 0-92-15,17-8-19 0,-12 12 175 16,-1 2 6-16,0 4 50 0,2-1-54 16,-2 1 2-16,1-1 24 0,-1-1-24 15,-2-1 30-15,0-2-6 0,-2 0 40 0,2-3-64 16,-2 0 52-16,0 0-19 0,0-2 17 16,0 0-5-16,0 0 26 0,2 0-1 15,1 0 8-15,-1 0-16 0,4-2-20 16,1-2-11-16,7-6 4 0,10-3-39 15,10-5-135-15,8-4-142 0,5 3-54 0,-7 4 112 16,-4 8 114-16,-4 2 52 0,-1 3 12 16,-5 2-20-16,-4 0-6 15,-7 0-30-15,-1 4 97 0,6 4 12 0,-2 0 189 16,6 1-95-16,-3 4-24 0,0-2-6 16,-2 3-46-16,5 0 27 0,0-1 27 15,-2 1 35-15,4-3-52 0,-3-2 25 16,3 0-6-16,0-6-27 0,-4 2 39 15,2-5-6-15,-1 0 9 0,-1 0-24 0,-4 0-24 16,0-3 9-16,-4-1 17 16,-3-2-16-16,0 1 49 0,-5-3 2 0,-2 0 11 15,1-2-56-15,-3 1-22 0,-2-2-8 16,0 1-39-16,-2 1-40 0,-9 0-118 16,-1 2 45-16,-4 1 113 0,0 1-102 15,-2 3-6-15,-3 0-21 0,2 2-15 16,-2 0 41-16,1 0 26 0,4 4-35 0,6-1 44 15,0 5-51-15,4-1-17 16,4 2 57-16,2 0 57 0,0 2 20 0,0 1-83 16,10 2-29-16,2-3 114 0,2-2 63 15,3 0 62-15,2-4-75 0,3-2 12 16,1-3-1-16,3 0-40 0,1 0 12 16,5 0-30-16,-4 0 40 0,-1-5-39 15,-2 2 28-15,-1-4 6 0,1 0-36 16,1-1 52-16,-5-1 2 0,-2-3 0 15,-7 0 82-15,0-3-70 0,-4-2 24 16,-2-2 35-16,-2-8 31 0,-4-7 20 16,-2-12-136-16,-12-4-13 0,-6-3 7 0,0 3 3 15,-4 4-12-15,1 2-17 0,1 0-10 16,-1 7-1-16,4 0-38 0,4 8 4 16,2 8 33-16,5 7-67 0,2 3 69 15,-1 2 45-15,3 3-45 0,0 0-4 16,4 4-79-16,0 2-65 0,0 0-121 15,0 2-122-15,0 14-37 0,8 12 253 16,5 18 58-16,-1 10-47 0,2 6 56 0,-2 3-38 16,-4-4 98-16,1 3 44 0,2-5 4 15,-1-5 24-15,1-11 140 0,-3-11-50 16,1-8-61-16,-1-9-12 0,1-3-35 16,1 1 41-16,4-2 35 0,2 3 4 15,-1-4 56-15,4-3-86 0,0-3 86 0,9-2 31 16,4-2-55-16,10-6 39 15,1-8-61-15,-1-8-5 0,-2 0-38 0,-12 3-53 16,-5 2-275-16,-5 5-89 16,-8 4 71-16,0 1 237 0,-4-2 39 0,2 1 17 15,-6 7 164-15,-2-1 43 0,0 2 91 16,0 0 105-16,0 0-141 0,0 0-95 16,0 0-167-16,-2 2-19 0,-2 5-150 15,-2 4 23-15,2 6 146 0,0 3 0 0,4 1-3 16,0-2 1-16,0-2 1 0,0-2-11 15,8-5 12-15,2-2 54 0,4-2 2 16,3-3 19-16,11-1 30 0,10-2-47 16,8-4-11-16,8-7 11 0,-3-5-39 15,-5-1 4-15,-7 4-4 0,-7 4-19 16,-10 2-4-16,-6 7-45 0,-4 0-2 16,1 0 9-16,2 0-9 0,-2 2-10 0,-3 5-23 15,-1 8 1-15,-2 0-11 16,-1 8 54-16,-6 7 35 0,0 8 5 0,-2 1-13 15,-12 0 13-15,-4-4 22 0,-1-2 77 16,-1-7-94-16,4-4 42 0,4-7 3 16,6-8-12-16,0 2-34 0,0-4 42 15,4-1-45-15,0-2 41 0,2-2 16 16,0 0 16-16,0 0 40 0,0 0 40 16,0-8 2-16,0-9-73 0,6-12-83 15,6-12-53-15,6-5-119 0,3-3 86 0,0 7-102 16,2 9 91-16,3 2-30 0,-2 4 73 15,-6 8 37-15,8-3-59 16,5 2 80-16,7 1-8 0,-1 2-10 0,-12 7 14 16,-12 6 69-16,-2 2-23 0,0 2-44 15,-1 0-2-15,0 0-30 0,0 0 1 16,-2 6-68-16,-4 4 16 0,0-2 18 16,0 9 35-16,-2-3 27 0,-2 6 1 15,0 1 68-15,0-1-45 0,0 2 13 16,0-3-14-16,-2-5-8 0,0-1 22 0,2-6-54 15,0-3 18-15,0-2 0 16,0-2 40-16,0 0 62 0,0 0 3 0,0 0-10 16,6-4 2-16,5-5-7 0,8-6 39 15,2-12-91-15,9-7-38 0,-4 1-27 16,-7 6-42-16,-6 8-45 0,-7 7 89 16,-2 4 25-16,0-3 84 0,-1 4 6 15,-1 3-65-15,-2 4-14 0,0 0-11 0,0 0-29 16,0 0-21-16,0 0-40 0,0 0-17 15,0 4-85-15,2 1 28 0,6 5 162 16,3 1 2-16,2 3 33 0,3-1-32 16,2-2-2-16,0-1-101 0,4-5-451 15,-3-3-543-15,-4-2-1157 0</inkml:trace>
  <inkml:trace contextRef="#ctx0" brushRef="#br0" timeOffset="64779.816">31484 12823 3181 0,'0'0'433'0,"0"0"-65"0,0 0-161 15,0 0 12-15,0 0-161 0,0 0-58 16,0 0-325-16,0 0-38 0,0 0 237 16,121 43 120-16,-90-16-188 0,-9 5-563 0,-14-6-865 15,-8 3 549-15</inkml:trace>
  <inkml:trace contextRef="#ctx0" brushRef="#br0" timeOffset="65014.686">31636 13383 569 0,'0'0'1380'16,"0"0"-304"-16,0 0-448 0,0 0-611 0,0 0 15 16,0 0 189-16,0 0 139 15,135-112-163-15,-81 82-143 0,6 6 71 0,-1 3-73 16,-10 6 22-16,-7 8 41 0,-5 4-51 15,-10 0-42-15,-8 3-22 0,-6 0-50 16,-2 0-20-16,-1 6-4 0,-2 4 5 16,0 5-3-16,-4 3 26 0,-4 4 46 15,-6 12 38-15,-20 9-38 0,-8 2-134 16,-9-1-170-16,-1-5-121 0,1-12-178 16,11-8-1553-16,2-8 1135 0</inkml:trace>
  <inkml:trace contextRef="#ctx0" brushRef="#br0" timeOffset="65905.6607">29241 14508 804 0,'0'0'1615'0,"0"0"-1017"0,0 0-389 15,0 0-101-15,0 0-75 0,0 0-33 0,0 0 79 16,0 0 67-16,-111-59 30 0,93 57-84 16,4 2-41-16,-4 0-51 0,1 0 0 15,1 2 0-15,-2 6 42 0,0 3 4 16,-2 6-43-16,-1 7-1 0,0 11 46 15,4 1-5-15,2 0 48 0,8-1 33 16,3-10-43-16,2-4-22 0,2-6-17 16,0-2-42-16,0-1 0 0,4 0-25 0,0-1 2 15,3-3 23-15,2-5 4 16,-3-1 26-16,5-2 12 0,1 0 0 0,3-2 33 16,2-9 6-16,5-8-54 0,0-10 58 15,2-7 16-15,-3-7-101 0,-10 0 114 16,-5-3-99-16,-6 0 9 0,0-1-41 15,-10-1 17-15,-5-2-57 0,-8 1 10 16,-5 0-25-16,-4 8-39 0,-4 2 64 16,6 13 47-16,7 9 56 0,5 5-10 15,6 4-3-15,0 4-43 0,1 1-4 0,-2 3-116 16,7 0-33-16,1 13-88 0,5 16-191 16,11 12-132-16,17 5 12 15,8-3 24-15,-4-16-1485 0</inkml:trace>
  <inkml:trace contextRef="#ctx0" brushRef="#br0" timeOffset="66318.3079">29439 14132 2796 0,'0'0'508'0,"0"0"-508"0,0 0-447 16,0 0 168-16,0 0 279 16,2 122 182-16,9-60 62 0,4 4-46 0,2-5-34 15,-2-6-80-15,1-1 24 0,2-6-104 16,-2-10 77-16,0-12-58 0,-4-6-21 15,-3-11-2-15,-3-5 2 0,0 2 41 16,1-4 34-16,2-2 107 0,-3 0 134 0,0 0 66 16,2-8-64-16,4-10-36 0,2-8-93 15,3-14-29-15,-2-10-85 0,-2-1-61 16,-5-1 10-16,-2 2-10 0,1 1-16 16,2-3-61-16,-3 4-86 0,0 6-10 15,0 10-48-15,0 11 75 0,0 7 12 16,-2 9-86-16,4 1-101 0,0 2-223 15,5 2-495-15,0 2-336 0,-3 4-51 16</inkml:trace>
  <inkml:trace contextRef="#ctx0" brushRef="#br0" timeOffset="66792.2984">29936 14625 791 0,'0'0'1232'0,"0"0"-1194"16,0 0 58-16,0 0 135 0,13 97-225 15,-11-76 50-15,0-7 49 0,0-1-32 16,0 3-30-16,-2-5 90 0,2-4-25 16,-2-2-61-16,2 0 17 0,-2-5 24 15,3 0 84-15,-3 0 186 0,0 0 46 16,0 0-46-16,0 0-95 0,0-6-76 15,0-4-73-15,0-1-61 0,2-6-53 16,2-1-138-16,0-2-139 0,5 0 63 16,-1 3 124-16,0 4-35 0,4 2 25 0,-2 2 42 15,0 6-119-15,-1 1 59 0,2 2-11 16,-1 0 99-16,-1 0 30 0,-1 4 86 16,1 1 41-16,-1 3 46 0,3 2-17 15,-3-3-60-15,1 1 0 0,0 0-6 16,-1-3-14-16,0 1-13 0,0-2 8 15,2-1 12-15,0-3-13 0,0 0-4 16,3 0 0-16,0 0-12 0,4 0-11 16,0-5 3-16,0 2-44 0,-1-2-2 0,4 1-14 15,-3 3 11-15,0 1-15 0,-4 0-32 16,-1 0-1-16,2 1-6 16,-4 9-9-16,2 2 16 0,2 1-26 0,0 2-41 15,3 5-112-15,0 0-463 0,-2-3-604 16,7 5-1009-16</inkml:trace>
  <inkml:trace contextRef="#ctx0" brushRef="#br0" timeOffset="67233.2645">28630 15357 1195 0,'0'0'2107'16,"0"0"-2096"-16,0 0-11 0,0 0-335 15,0 0 194-15,0 0 141 0,131 43 276 16,-45-28-42-16,12-4-19 0,10-3-75 16,3-8-16-16,10-5 78 0,4-11 17 15,2-2 39-15,-2-2-64 0,-10 2 25 16,-16 4-72-16,-16 4-17 0,-17 2-62 15,-17 3-66-15,-13-1-4 0,-14 4 2 0,-10-2-46 16,-6 4-37-16,-4-1-163 16,-2 1-76-16,-4 0-237 0,-28 1-413 0,-19 7-554 15,5 1 103-15</inkml:trace>
  <inkml:trace contextRef="#ctx0" brushRef="#br0" timeOffset="67704.1289">29108 15956 1609 0,'0'0'1197'0,"0"0"-1007"0,0 0-190 0,0 0-141 16,0 0 141-16,0 0 158 16,-113 41 164-16,97-28 7 0,-2 4-85 0,4 2-62 15,1 5 11-15,3 6-67 0,1 3-1 16,4 0-62-16,5-8-26 0,0-8 17 16,0-5-23-16,2 1-29 0,5 1 29 15,2-1-29-15,-1-2 21 0,3-3 12 16,-1-4 11-16,1-1-22 0,0-3 8 15,1 0 15-15,4-7 3 0,-2-4-7 0,3-5-1 16,0-9-29-16,2-7-13 0,-2-10-87 16,-2-6 51-16,-7 1 33 0,-4 1-28 15,-4 7 30-15,0 3-12 0,-4 2 13 16,-8 1 21-16,-5 1 8 0,2 7 7 16,0 4-36-16,0 6-13 0,6 1 13 15,-3 3 98-15,2 0-85 0,-2 1-13 0,4 4-20 16,4 2-46-16,2 2-38 0,2 2-198 15,0 0-415-15,4 6-554 0,16 6 711 16,-4-3-297-16,16-5-339 0</inkml:trace>
  <inkml:trace contextRef="#ctx0" brushRef="#br0" timeOffset="67987.7722">29609 15544 3688 0,'0'0'619'15,"0"0"-619"-15,0 0-316 0,0 0 193 16,0 0 123-16,0 0 200 0,0 0-15 16,0 0-5-16,-40 114-61 0,40-63-119 0,0-1-4 15,0 0 4-15,0-6-3 16,2 0 3-16,4-4-1 0,3-6-26 0,-1-5 27 15,3-10 42-15,-2-4-9 0,1-1-30 16,4-1 64-16,4 1-54 0,1-2-13 16,0-4-312-16,0-5-140 0,0-3-289 15,2-11-726-15,-3-3-78 0</inkml:trace>
  <inkml:trace contextRef="#ctx0" brushRef="#br0" timeOffset="68177.4671">29656 15804 11 0,'0'0'3189'0,"0"0"-2222"15,0 0-659-15,0 0-211 0,0 0-97 16,0 0-5-16,0 0-32 0,0 0-52 16,0 0-24-16,0 0 68 0,123-27-9 15,-85 25 35-15,-4-3-192 0,-5 4-323 16,-3-3-222-16,-4 0-701 0,-12 1 234 0</inkml:trace>
  <inkml:trace contextRef="#ctx0" brushRef="#br0" timeOffset="68678.719">31118 15125 1114 0,'0'0'3014'0,"0"0"-2384"0,0 0-488 0,0 0-142 16,0 0-36-16,0 0 34 0,126-54-43 15,-91 46-1-15,-5 5-52 0,-12 1-187 16,-10 2-534-16,-2 0-1277 0,-3 2 665 0</inkml:trace>
  <inkml:trace contextRef="#ctx0" brushRef="#br0" timeOffset="68859.2352">31104 15255 2102 0,'0'0'2312'0,"0"0"-1926"0,0 0-386 0,0 0-93 15,0 0 93-15,0 0 148 0,121-57-103 16,-67 42-45-16,6-1-42 0,-3 4-4 16,-3 5-186-16,-9 0-277 0,-7-2-322 15,2-4-684-15,-13 3-69 0</inkml:trace>
  <inkml:trace contextRef="#ctx0" brushRef="#br0" timeOffset="69178.3809">31914 14892 2311 0,'0'0'1476'0,"0"0"-1476"0,0 0-41 15,0 0 41-15,0 0 97 0,0 0 36 16,0 0 2-16,-18 103-58 0,18-87-16 16,8-2 11-16,2 2 40 0,4-3-1 0,0-1-15 15,3-3 19-15,0-4-22 0,0-2 6 16,1-3 2-16,-2 0 60 0,2 0 25 15,-4-8-52-15,1 1-32 0,0-3-36 16,-2-3-13-16,-3 0-21 0,1-5 26 16,-3 1-33-16,-1-1 29 0,-5-2-12 15,-2 1-41-15,0 2 37 0,-2-1-17 0,-5 3-14 16,-4 2-7-16,1 1-26 0,-3 2-9 16,-2 5-29-16,-4 1-35 0,-9 4-95 15,-10 8-73-15,-8 13-88 0,-5 2-167 16,11-1-395-16,12-9-1131 0,11-2 617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4:18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28817 7157 128 0,'0'0'270'15,"0"0"-184"-15,0 0 355 0,0 0 81 0,0 0-148 16,0 0-106-16,0 0-17 16,0-8-64-16,0 8-54 0,0-3 19 0,0 1 26 15,0 2 9-15,0-2-34 0,0 0-2 16,0 0 16-16,0-2 16 0,0 1-81 16,0 1 12-16,0 2-23 0,0-2-89 15,0 2-2-15,0-2-2 0,0 2 0 16,0 0 1-16,0 0-23 0,0 0-10 15,0 0-28-15,0 0-8 0,0 4 14 0,0 3 56 16,0 6 25-16,0 1 133 0,-2 1 5 16,0 2-82-16,0 0-31 0,2-1-46 15,0-3 19-15,0-4 4 0,0-1-9 16,0-1 33-16,6-7 20 0,5 0 26 16,8 0 55-16,12-7 47 0,17-10-34 15,3-5-92-15,-3-4-32 0,-5 4-39 16,-11 0 38-16,0 4-12 0,0-3 2 0,-1 1-20 15,1 0 2-15,2-4-18 16,0 2 6-16,4-3 0 0,1 0-19 0,3-2-2 16,-2 2-59-16,3 2-171 0,-5 6 4 15,-2 1-115-15,-9 6-327 0,-3 0-348 16,-12 4-1010-16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4:54.4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23429 7444 180 0,'0'0'40'0,"0"0"-36"0,0 0-4 15,0 0 218-15,-6 0-67 0,4 0-45 16,-1 0 32-16,1 0 39 0,2-2-14 15,-2 0-19-15,0 2-7 0,-2-2-21 16,2 0-6-16,0 2-110 0,-3-1-26 16,1-2-6-16,0 3-39 0,1-1 38 15,1-1 27-15,0 0 4 0,0 0-5 16,0 2 3-16,0-2 4 0,0 2 2 16,0 0 5-16,0 0 57 0,0 0 1 15,0 0-7-15,2 0-6 0,-2-3-1 0,0 3 7 16,-4 0 31-16,6 0 32 0,-2 0 5 15,2 0-19-15,0 0-14 0,0 0-24 16,0 0-1-16,0 0 29 0,0 0 0 16,0-3-12-16,0 3-1 0,0 0 10 15,0-2-18-15,0 2 1 0,0 0 20 0,0 0 21 16,0-2-28-16,0 2-8 16,0 0-12-16,2-2-49 0,6 2-21 0,-6 0 0 15,2 0-27-15,-2 0-48 0,0 0-35 16,0 0-3-16,0 0 17 0,2 0-8 15,3 0-8-15,-1 0 53 0,7 0 36 16,0 0 19-16,3 2 4 0,4 0-4 16,0 3-2-16,4-2 6 0,2 3 29 15,1-3-29-15,7 5 0 0,6 1 0 16,1-2 6-16,-1 1 30 0,-6-3-40 16,-4-1 4-16,-7 1-30 0,1-1 24 0,2 0-17 15,-6 0-24-15,2-2 20 0,3 1 23 16,-3 1-28-16,8 0-4 0,-6 3 5 15,6-5 1-15,4 3 24 0,1 0 4 16,7 0 0-16,2 0 2 0,-5-1-49 16,-5-1 45-16,-9 1 2 0,-4-2-32 0,-4 0 9 15,-4 0 25-15,4-2 0 0,1 1-2 16,4 2 2-16,-3-3 0 16,3 3 0-16,-6-3 4 0,4 0 0 0,-2 0 3 15,2 0-5-15,-1 0 4 0,2 0 18 16,-2 0 0-16,5 0 0 0,-6 0-22 15,6 0-2-15,-2 0-2 0,-1-3 0 0,0 3 2 16,0 0 0-16,3 0-4 16,-2 0-20-16,2 0 24 0,-1 0 0 15,3 0 4-15,-2 0 0 0,-4 0 2 16,4 0-2-16,-5 0 25 0,4 0-29 0,-2 0-2 16,3 0 2-16,6 0 28 0,6 3-28 15,2-3 2-15,5 1 26 0,-10-1-28 16,-5 0 0-16,0 1 19 0,2-1-19 15,6 0 0-15,8 2 0 0,-3-2 30 16,-1 0 0-16,4 0-28 0,3 3 70 16,2-3-70-16,-3 2 33 0,4-2 7 0,-4 3 16 15,-3-1-58-15,-3 2-6 16,-2-2 6-16,-2 0 18 0,-4 2-18 0,4-1-6 16,-6 1 6-16,2 0 0 0,0-2 0 15,-3-1 2-15,5 2 20 0,-2-2-17 16,2 2 19-16,0-2-24 0,2 1 0 15,3 0 0-15,-1 1-2 0,4-3 2 16,1 0 0-16,-1 3 4 0,0-1-4 16,5 0-24-16,-3 2 24 0,3-2 0 15,-3 2-2-15,-1-1 1 0,-3-1 1 0,4 2 0 16,-2-1-24-16,2 3 12 0,3-2 10 16,0 0 2-16,1-1-4 0,1 2 4 15,5-2 0-15,2 3-19 0,2-2 19 16,1 0 2-16,1 2 2 0,1-2 19 15,5 1 1-15,-3-1 34 0,10 1-16 16,-3-1-13-16,-4 0 38 0,-3 0-38 16,-7 1-7-16,-7-2-11 0,-5 3-7 15,-10-4-4-15,-11-1 2 0,-3 2 0 0,-8-3 20 16,6 0 1-16,-4 0-21 0,3 0 2 16,-4 0 41-16,-2 0 27 0,-3 0-45 15,0 0-25-15,-4 0 41 0,4 0 5 16,-6 0 10-16,0-3-56 0,0 3 1 15,-2 0 29-15,0 0-32 0,0 0 0 16,0 0-107-16,0 0-28 0,0 0 16 16,-6 0-39-16,-2-1-11 0,2-1-33 0,-4-2 56 15,-1-1 13-15,-2-4 15 16,1 1 30-16,-3 1 63 0,-2 0 25 0,0-3 2 16,-5 2 3-16,4-1-5 0,-4-1 4 15,1 3-4-15,-2-3 4 0,2 3 2 16,-1-1 31-16,4-1 76 0,-2 4-2 15,3-2-63-15,2 3 1 0,4-2-25 0,1 4 31 16,6-2-19-16,0 4 37 0,4 0 15 16,0 0-41-16,0 0-47 0,0 0-6 15,0 0-29-15,4 0 5 0,0 0-11 16,2 0 35-16,1 0-35 0,1 0 2 16,5 0 39-16,6 2 102 0,9 4-32 15,10-2-23-15,4 1-11 0,-1 3-3 16,-9-2-33-16,-9 0-4 0,-4-2-51 15,-2 1 55-15,2 3 59 0,0 1 62 16,3 2-117-16,-8-1 75 0,-3 0-79 0,-2-1-26 16,-7-1-2-16,-2 1 28 0,0-5 56 15,0 2-16-15,-2 1-40 0,-7-2-34 16,-8 5 0-16,-17 7 34 0,-21 4 75 16,-9 1 27-16,-6 2-10 0,2-5-92 15,4-4-11-15,-8 0-290 0,-3-1-371 16,17-7-621-16,1-5 57 0</inkml:trace>
  <inkml:trace contextRef="#ctx0" brushRef="#br0" timeOffset="770.0144">23832 7136 29 0,'0'0'57'0,"0"0"-55"0,0 0 2 0,0 0 188 15,-110 52 150-15,78-38 7 0,-6-1 36 16,-6 2-255-16,1-2-7 0,-2 0 83 16,2-4 4-16,-3 4-63 0,-3-2-23 15,-1 3-30-15,-6-4-57 0,7 2-5 16,1 0 17-16,-1-3-24 0,4 2 36 16,-2-1-61-16,5 0 85 0,3-1-81 15,10-3 111-15,8-2-84 0,6-2 40 0,4 0 23 16,0 1 47-16,5-3-39 15,0 3-28-15,4-3-55 0,0 0-19 0,2 0-40 16,0 0 6-16,0 0-5 0,0 0 39 16,0 0 5-16,6 1 29 0,2 3 255 15,5 0-85-15,11 4-21 0,14 1-79 16,17 5 12-16,9-3-17 0,0-3-63 16,-5 0 0-16,-13 0 22 0,1-3-4 0,-2 4-54 15,-2-1-3-15,-5 1-1 16,0-1-23-16,-1 2 0 0,0-1-165 0,-1 1-92 15,-2-1-299-15,-8-4-296 0,-10-3-1249 16</inkml:trace>
  <inkml:trace contextRef="#ctx0" brushRef="#br0" timeOffset="1893.3789">23072 7381 161 0,'0'0'224'16,"0"0"1000"-16,0 0-674 0,0 0-133 0,0 0-115 15,0 0-90-15,0 0 22 0,0 0 42 16,0 0 103-16,-4-31-172 0,4 31-138 16,0 0-69-16,0 0-51 0,0 0-31 15,0 0-58-15,0 0-69 0,0 0-42 16,2 0 29-16,8 2 92 0,4 6 101 16,-2-2 27-16,1 2-81 0,4 1 37 0,-4 0 46 15,2 2 11-15,-3 3-11 0,3 0 0 16,3 4 24-16,-4-1 29 0,3 3-53 15,0 4-200-15,-4-4-824 0,-3-5-608 16</inkml:trace>
  <inkml:trace contextRef="#ctx0" brushRef="#br0" timeOffset="4575.8352">25195 6757 121 0,'0'0'165'16,"0"0"-126"-16,0 0 475 0,0 0-514 0,0 0 269 15,0 0 154-15,0 0 109 16,0 0-243-16,0 0-282 0,52-57 67 0,-48 52 135 15,-2 5-33-15,0-2-45 0,-2 0-43 16,0 2-59-16,0-2 7 0,0 2 34 16,0-2 20-16,0 2-5 0,0 0-23 15,0 0-17-15,0 0-39 0,0 0-6 16,0 0 0-16,0 0-2 0,-2 0 2 16,0 0-28-16,0 0 22 0,0 0-67 15,-6 0 67-15,2 4-118 0,-4 0 3 0,-7 7 115 16,-11 5-71-16,-10 11 77 15,-6-1-23-15,-1 7 11 0,5-3 10 16,4 1 0-16,4-5-162 0,0 3 140 0,7-6 24 16,3-7 0-16,6-3-18 0,0-5-13 15,4 3 62-15,-3-3-13 0,2 0 6 16,6-1-48-16,3-3 20 0,2-2 2 16,0-2-20-16,2 0 22 0,0 1 6 0,0-1 36 15,0 3 1-15,0-3-2 0,2 1-6 16,7 3 36-16,-1 0 178 15,14-1 14-15,8 3-123 0,12-2-14 0,7-4-66 16,-1 0-58-16,-1 0-2 0,-9 0 0 16,-8 0-97-16,-6 0-140 0,-10 0-26 15,-1 0-21-15,0 0-114 0,-1 0-210 16,1 0-285-16,-5 0 77 0</inkml:trace>
  <inkml:trace contextRef="#ctx0" brushRef="#br0" timeOffset="4849.911">25049 6800 444 0,'0'0'1333'0,"0"0"-565"16,0 0-476-16,0 0-210 0,0 0-35 0,0 0 0 15,0 0-47-15,0 0-60 0,0 0-58 16,0 0-46-16,-2-2 12 0,2 2-4 15,0 5-31-15,0 0 121 0,2 0 66 16,4 5 45-16,3 1-43 0,-1 4 173 16,5-3-169-16,0 2 0 0,-1 1 31 15,4 2 32-15,0-2-13 0,-1 6 5 16,4-4-18-16,-2 5 36 0,5-4 24 16,-4 4-103-16,4-2-109 0,-3-3-621 15,-4-2-649-15</inkml:trace>
  <inkml:trace contextRef="#ctx0" brushRef="#br0" timeOffset="5444.6529">26053 6815 101 0,'0'0'987'16,"0"0"77"-16,0 0-714 0,0 0-264 15,0 0 35-15,0 0 119 0,0 0 17 16,0 0-37-16,0 0-84 0,0 0-84 16,-15-12-52-16,13 12-38 0,0 0-42 15,-7 0-77-15,-9 12-124 0,-16 7 82 0,-15 10 114 16,-7 3 79-16,3 1 6 0,7-4 42 15,10-4 7-15,8-7-49 0,9-5 0 16,4-2 47-16,6-4-43 0,-1 1 31 16,-3 2 41-16,2-2-41 0,1 1-35 15,4-1-146-15,0-5-410 0,-2-1-597 16,4-2 22-16</inkml:trace>
  <inkml:trace contextRef="#ctx0" brushRef="#br0" timeOffset="5659.7354">25624 6827 1885 0,'0'0'280'0,"0"0"-280"16,0 0-229-16,0 0 229 0,0 0 83 15,0 0 232-15,121 68-61 0,-72-46-127 16,9 0-12-16,-6-3-2 0,-3 1-84 15,1-2 7-15,-6 2 28 0,-6-3-60 16,-9-1-4-16,-7-8-1034 0,-5-1-1008 0</inkml:trace>
  <inkml:trace contextRef="#ctx0" brushRef="#br0" timeOffset="8543.6953">28733 9886 64 0,'0'0'224'16,"0"0"-171"-16,0 0 329 0,0 0-159 16,0 0-138-16,0 0-52 0,0 0 6 15,0 0 1-15,0 0-36 0,0 0 22 16,-14-25-19-16,14 23 38 0,0 0 112 16,0 2 18-16,0-1-14 0,0-2 12 15,0 3-26-15,0-2-13 0,0 0-35 16,0 2-24-16,0-2-19 0,0 2 0 15,2 0-6-15,-2 0-46 0,0-1-4 0,3 1 0 16,-3 0 0-16,0 0 5 16,0 0 31-16,0 0-5 0,0 0 29 0,0 0 1 15,0 0 12-15,2 0 18 0,-2 0-3 16,0 0 6-16,2 0 5 0,-2 0-19 16,2 0-12-16,-2 0-23 0,3 0 0 15,-3 0-17-15,0 0-22 0,0 0-2 16,0 0-4-16,0-2-6 0,2 2-28 15,-2 0-5-15,2-2 5 0,2 0 0 0,0 0-11 16,2 0 17-16,0 1-1 0,2-2 24 16,-2 2-30-16,2-1 5 0,0 0 26 15,1 0-1-15,0 0 5 0,1-3 0 16,-1 5 4-16,-1-3 48 0,3-1 5 16,2 0 11-16,1 3-12 0,4-4-16 15,-4 4-40-15,-1-1-45 0,0 0 11 16,-1 2-11-16,3-2 45 0,9 2 0 0,6 0 5 15,10 0-5-15,2 0 0 16,1 2-33-16,-5 2-5 0,-2-1 38 0,2 1 36 16,-4 2-34-16,4-1-2 0,0 0 5 15,-2-1-1-15,0 0 20 0,-1 0-20 16,-8-3-2-16,-6 3 15 0,-5-2-17 16,-2 0 0-16,3 0 4 0,0 1-2 15,2-1 30-15,-2 0-32 0,2 2-4 16,-3-4 4-16,0 2 28 0,1 0-26 15,0 1-2-15,2-3-2 0,-2 2 2 0,0 1 0 16,1-1 0-16,-4 0 2 0,3-1-2 16,-2-1 2-16,2 2 2 0,-2-2-4 15,0 0 33-15,1 0-10 0,2 0-19 16,-2 0-4-16,4 0 28 0,-3 0-28 16,4 0 33-16,-2 0-33 0,0 0 4 15,2 0 23-15,-1 0-6 0,-4 0-21 16,-1 0-3-16,0 0 3 0,-2 0 20 0,-1 0-19 15,0 0 37-15,-4 0-6 16,0 0-10-16,-2-2-20 0,0 1-1 0,0-1 37 16,0 0-11-16,-2-1 36 0,0 1-27 15,0 2-11-15,2-5 21 0,-1 2-41 16,1-2 107-16,1 0-49 0,-3-1-53 16,2 1-10-16,-1-3 0 0,-1-1 0 0,0 2 1 15,0 2 18-15,-2-3-19 0,2 4 0 16,-4-1 101-16,5 1-101 0,-3 2-22 15,3 0-65-15,-3 0-50 0,0 0 60 16,0 2-4-16,0 0-46 0,0 0 3 16,0 0 9-16,4 2 81 0,-2 4 34 15,2-1 2-15,2 5 71 0,0-3-46 16,-2 4 49-16,0 0-44 0,1 0-28 16,-1 0-3-16,5-1 39 0,-3 0-38 15,1 0 28-15,-3-1 2 0,0-4-5 16,1 1-27-16,-2-2 32 0,-1 1-12 0,0-5 51 15,0 2-25-15,0-2 21 16,0 0 2-16,0 0 7 0,4 0 49 0,0 0 33 16,4-7-44-16,1-3-27 0,4-3-66 15,0-3 25-15,0-1-37 0,2 0-8 16,-1-2-2-16,-4 2-44 0,1 0-118 16,-2 3 145-16,-3 3-27 0,1 0 18 15,1 1-32-15,-1 3-36 0,-2 0 90 16,-3 2-38-16,0 2-53 0,-4 3 38 15,0 0-33-15,-2 0-5 0,0 0-45 0,2 3-42 16,3 2 117-16,0 2 66 0,1 4 39 16,-2 0-39-16,2 1 0 0,-2 0 0 15,2 2 0-15,-1 0 4 0,0-1 44 16,1-1-42-16,-2-2 37 0,2-3-43 16,-2 0 5-16,1-3 60 0,-1 0-17 15,2 0-5-15,-1-1 29 0,3-1-1 16,1 1 16-16,-1-3-14 0,4 0 42 0,6 0-33 15,-2 0 21-15,10-8-8 0,-2-2-52 16,1-3 74-16,1-5-83 0,-3 4-34 16,0-6-84-16,-1 6 43 0,-3-1 20 15,-5 2-54-15,-3 6 52 0,0 1 23 16,-3 4-117-16,-2-1 52 0,1 3-59 16,-2 0-39-16,1 0-11 0,-2 3 110 15,0 3 64-15,2 2 0 0,-1 1-5 0,1 1 3 16,-2 0-31-16,3 1 28 15,-1-2-38-15,0 0 43 0,-1 0 34 0,1-1-30 16,-2-3 24-16,2 1-6 0,1-3 42 16,2 3 3-16,1-2-1 0,2 0 51 15,6-1-54-15,3-1 4 0,7 0 5 16,12-2-7-16,11 0-24 0,9 0 4 16,1-4-21-16,-1 1-21 0,-6-1 13 15,4 4-16-15,1-2-4 0,3 2 4 0,3 0 1 16,6-2 2-16,3 2-3 0,3 0-3 15,1 0 3-15,1 0-1 0,2 0 2 16,1 2 14-16,-1 4 8 0,-2-3-23 16,-3 1 0-16,-4-1-17 0,-2 0 17 15,-2-1 23-15,-4 3-7 0,-5 0-16 16,-6-3-1-16,-6-1 1 0,-6 1 0 0,-8 0 0 16,-5 2-2-16,-9-2 1 15,-6-2-1-15,-5 2 1 0,0-2-25 16,2 0 25-16,-4 0-22 0,-2 2 20 0,-4-2 3 15,0 0 2-15,0 0 25 0,0 0-27 16,-2 0-270-16,-16 0-171 0,-13-4-324 16,-25-7-492-16,8-1-289 0</inkml:trace>
  <inkml:trace contextRef="#ctx0" brushRef="#br0" timeOffset="11045.8381">18062 10144 103 0,'0'0'277'0,"0"0"701"0,0 0-283 16,0 0-219-16,0 0-179 0,0 0-108 16,0 0-48-16,0 0-27 0,0-4-13 15,0 4-22-15,0 0-14 0,0 0 0 16,0 0-1-16,0 0 6 0,0 0 3 16,0 0 8-16,0 0 16 0,0 0 1 15,0 0 3-15,0 0 20 0,0 0-13 0,0 0-28 16,0 0-22-16,0 0-16 0,0 0-39 15,0 0-3-15,0-2-42 0,0 2-17 16,6-2-7-16,2 1 12 0,8-2 18 16,5 0 5-16,13 1-5 0,10-2-1 0,12 1-6 15,1 1 43-15,3 2 0 16,-5 0-2-16,2 0 0 0,1 0 1 0,-4 0 1 16,2 0 0-16,-3 0 5 0,-9 0 11 15,-3 0-15-15,-11 2-1 0,-10-2 5 16,-4 0 0-16,-6 0 14 0,1 0 4 15,-3 0-18-15,1 0 44 0,-5 0-17 16,-2 0 49-16,-2 0 35 0,0 0 1 16,0 0-25-16,2-2-14 0,0-1-13 15,1-5-41-15,3-3-24 0,-2-2-104 0,2-1 73 16,3-1-4-16,0 0 4 0,1 0 28 16,-2 2-29-16,4 1 2 0,-4 0 22 15,0 5 8-15,-2-1 0 0,-1 1-21 16,-1 2 21-16,0 3 3 0,-4 0-2 15,2 0-1-15,-2 2-21 0,0 0-33 16,0 0-26-16,0 0-5 0,5 0-74 16,-3 2-19-16,4 5 38 0,5 2 18 0,-1 4 117 15,6 4 5-15,-2 5 66 16,3 0 26-16,0 1-7 0,0-2-51 0,2 2 24 16,-4-4-54-16,2-2 59 0,-2-2-41 15,-5-3-20-15,4-4 20 0,-6-2 6 16,0-3 13-16,-2-1 17 0,1-2 10 15,-1 0 23-15,3 0-3 0,-1 0 4 16,1-9-11-16,10-11-7 0,2-6-2 16,3-11-69-16,-6 3 12 0,-4 8-15 0,-6 9 0 15,-6 7-22-15,2 0 44 0,-2 3-22 16,0-1 14-16,-2 4-14 16,0 4-2-16,0 0-49 0,0 0-45 0,0 0-29 15,0 0-43-15,5 2-67 0,-1 8 59 16,6 2 176-16,3 6 45 0,2 1 27 15,3 0-3-15,-4 0-66 0,1-2 29 16,0-2-32-16,-3-2 0 0,-3-4 30 16,-3-3-26-16,1-1 41 0,-3-3-27 15,0 1 9-15,-2-3 21 0,1 0 15 0,-3 0 4 16,2 0 8-16,0 0 2 0,2 0-3 16,0-7-10-16,6-4-13 0,4 0-49 15,-2-5-1-15,1 3-1 0,2 0 0 16,-5 0-43-16,-1 6 22 0,4-1 2 15,-3 1-16-15,1 3 8 0,-1-2 23 0,2 5-23 16,-2-3 3-16,-4 4 9 0,0-2-20 16,5 2 12-16,0 0-19 0,1 0 21 15,3 0-33-15,5 0 37 0,0 0 16 16,8 4-20-16,8 2-4 0,5-3 25 16,1-1 3-16,3-2-1 0,-3 0 19 15,-4 0-19-15,2 0 52 0,-1 0-54 16,-3 0 1-16,-4-2 2 0,-2 0 18 0,-1 2-18 15,1-1-3-15,-6 1 0 16,-4 0 25-16,-2 0-25 0,-4 0 0 0,6 0-1 16,1 0-4-16,5 0 3 0,-4 0 0 15,8 0-19-15,-4 0 20 0,-1 0 1 16,7 0 3-16,4 0 1 0,7 0-1 16,1 0 18-16,-1 0-19 0,-5 0 0 15,-4 0-1-15,-4 0 2 0,2 0-2 16,-3 0-1-16,3 0 0 0,2 0-3 15,-2 3-24-15,4 1 27 0,-5 0 0 16,3 2 0-16,-1-4 0 0,-1 1 0 16,0-1-3-16,-1 0-1 0,1-2 1 0,0 3 3 15,-4-3 3-15,-6 0 18 0,0 3-19 16,-7-3-2-16,0 2 0 0,0 0-16 16,1 0-1-16,8 2 15 0,-5 0 2 15,2-3 0-15,-2 3 0 0,3-2-1 16,-4 2 1-16,4-3 0 0,2 1 3 15,1 1 18-15,2-2-4 0,1-1-16 16,-3 3 2-16,1-3 1 0,2 0-1 16,-3 1 1-16,1-1-1 0,-4 2-1 0,2 0 0 15,-2-2-2-15,-1 3 1 0,-2-3 24 16,0 0-25-16,-3 0 0 0,2 0 16 16,-4 0-15-16,4 0 3 0,-3 0 15 15,-3 0-19-15,6 0 27 0,-4 0-11 16,-2 0 7-16,4 0-4 0,-2 0-16 15,0 0 1-15,-2 0-2 0,1-3 18 16,-7 3-20-16,3 0 1 0,-3 0 15 16,-2-2 3-16,1 2 0 0,-1-2-16 0,-2 2 19 15,0 0 0-15,0 0 13 0,-2-1-13 16,2 1-1-16,0 0-6 0,0-3 3 16,0 3-4-16,3 0 0 0,0-1 10 15,-1 1-22-15,-2 0 0 0,0-3-2 16,-2 3 0-16,2 0-1 0,-2 0-1 15,0 0-18-15,0 0-9 0,0 0-10 16,0 0-58-16,0 0-324 0,0 8-73 16,0-1-496-16,-4 0-1317 0,2-26 1604 0</inkml:trace>
  <inkml:trace contextRef="#ctx0" brushRef="#br0" timeOffset="186885.8685">26340 8903 981 0,'0'0'1004'15,"0"0"-446"-15,0 0-430 0,0 0-62 16,0 0-29-16,0 0 101 0,0 0-21 16,0 0-46-16,0-31-42 0,0 28 40 15,0 1 10-15,0 0-22 0,0 1-29 16,0 1-6-16,0-2 24 0,0 2 3 15,0 0 11-15,0 0-33 0,0 0-24 0,0 0-3 16,0 0 2-16,0 0 19 0,0 0 1 16,0 0-22-16,0 0 0 0,0 0-27 15,0 0-32-15,0 0-34 0,0 0-31 16,0 0-35-16,0 2-34 0,0 6-10 16,0 1 203-16,0 4 42 0,0 3 77 15,0 1-13-15,0 0 18 0,0 3-75 16,0-2-47-16,0 1 25 0,0-1-27 0,0-3 1 15,0 0-1-15,2-4 0 0,0 1 0 16,-2-1 0-16,2-1-28 0,0-3 28 16,-2 2 21-16,2-4-21 0,0-1 0 15,0 0 4-15,-2-2 18 0,0-2-16 16,2 0 39-16,0 0 11 0,0 0 46 16,1 0-5-16,2 0 16 0,-1 0 13 0,0-2 22 15,4-4-1-15,7-6-12 0,15-7-135 16,6-6-20-16,6-3 20 0,-1-1 97 15,-1 0 24-15,-2 1-85 0,2 0-72 16,5-4-13-16,-1 3 13 0,-1 0-9 16,-3 1-33-16,0 4-42 0,-3 1 86 15,-7 6 15-15,-11 3-197 0,-4 6 211 16,-7 1-136-16,2-1 141 0,4 1 32 16,-4 1 0-16,-4 1-16 0,-2 2-16 15,-1 3-53-15,-3 0-82 0,0 0-85 16,0 0-55-16,0 0-106 0,0 0-234 0,0 0-327 15,0 0-58-15</inkml:trace>
  <inkml:trace contextRef="#ctx0" brushRef="#br0" timeOffset="361800.4833">26304 9450 66 0,'0'-6'66'16,"0"2"92"-16,2-1-59 0,-2-1 355 0,0 1-237 15,0-3-54-15,0 3 136 0,0-2 56 16,0 2-203-16,0-1-50 0,0 0-7 15,0-1 4-15,0 0-11 0,0 2 66 16,0 0-44-16,0-2-13 0,0 4-12 16,0 1-21-16,0 0-62 0,0 0 20 15,0 0-22-15,0 2-35 0,0 0-18 16,0 0-32-16,0 0-18 0,0 0 18 16,0 0 11-16,-2 0 18 0,2 0 6 15,0 0 25-15,0 0 23 0,0 0 2 0,0 0 2 16,0 0 5-16,0 0 30 0,0 0 1 15,-3 0-1-15,3 0 18 0,0 0 0 16,0 0-7-16,0 0-11 0,0 0 5 16,0 0 1-16,0 0-13 0,0 0-5 15,-2 0-1-15,2 0-22 0,0 0-2 16,0 0-6-16,0 0-25 0,0 0 7 16,0 0-6-16,0 0-7 0,0 0 7 0,0 0 26 15,0 0 0-15,0 0-2 0,0 0 0 16,0 0-19-16,0 0 23 0,0 0 0 15,0 0-2-15,0 0-32 0,0 0-25 16,0 0-44-16,0 0-38 0,0 0-370 16,2 6-143-16,1 1 348 0,-1 0-252 15,-9-27 292-15</inkml:trace>
  <inkml:trace contextRef="#ctx0" brushRef="#br0" timeOffset="371317.2842">24344 11487 152 0,'0'0'79'0,"0"0"7"0,0 0 263 15,-2-14-297-15,0 9 21 0,2 1 117 16,-2 0-72-16,0-2 137 0,0 3 36 16,0-1-79-16,-1-1-71 0,1 0-1 15,2 2-27-15,-2-4 42 0,-3 5-105 0,3-5 43 16,0 3 65-16,-2 0-55 16,2-3-7-16,0 3-8 0,-2-2-59 0,2 3 30 15,-3-3-24-15,1 2 46 0,2 0-36 16,-2 0-22-16,2 1-1 0,-3-2 29 15,1 5 23-15,0-5-74 0,2 1 39 16,-3 0 21-16,1 0-33 0,0 3 10 16,0-1 33-16,0 0-27 0,2 0-10 15,0 0-30-15,0 0 3 0,-1 2 11 16,3 0-17-16,0-1-43 0,-3 1-5 0,3 0 10 16,-2 0-10-16,0 0 10 0,0 0-16 15,-2 0-24-15,0 0-29 0,-4 0 45 16,-8 0 28-16,2 0-12 0,-7 0 1 15,-3 5 43-15,0-1 4 0,6-1-2 16,3 0 0-16,2 0 0 0,5-1-35 16,-3 2 31-16,-2 1-37 0,0-2 41 15,1 2 6-15,-3 2 35 0,4-2-41 0,1 3-29 16,2-3-24-16,-2 1 6 0,2 1-18 16,0 1 30-16,-1 4 35 0,1 0 41 15,-3 0-17-15,3 2-1 0,-1-2-23 16,-1 5-94-16,1-3 90 0,0 1-21 15,1-2 25-15,2 0-24 0,0-1 0 16,-1-1 5-16,-2 0 19 0,3-1 0 16,0 1 37-16,0 0-25 0,-1 0-10 0,1 0 65 15,-1 2-67-15,1 1-67 16,-1-1 67-16,1-1-18 0,0 1 18 0,0 0 0 16,-1 1-18-16,0-1 18 0,3 2 0 15,-2-2 18-15,2 3 18 0,0-1-18 16,0 0 19-16,0 0-32 0,-2 1 1 15,2-1 71-15,2 3-36 0,0-5-24 16,-2 0 7-16,0 1-24 0,2-2 0 16,-2-1 72-16,-1 0-66 0,1 1 12 15,0-1 23-15,-1 2-39 0,3 1 31 16,0 1-33-16,-2 0 0 0,4 2 23 0,-4 1 1 16,2-1-22-16,2-2-2 0,0 2 0 15,0-1 0-15,0-3 23 0,0 2-19 16,0-1-8-16,0-1 8 0,0 0-4 15,2 0 22-15,2 2-16 0,-2-4-6 16,2 0 28-16,-2 0-24 0,3 2 0 16,-1-2 46-16,0-2-48 0,1 2-2 15,-1-1 0-15,0 0 0 0,-2 1 0 0,2-1 0 16,0-1 6-16,0 2 37 16,4-4-43-16,-4 0-22 0,2-1 22 0,-2 0 0 15,2-1 2-15,-2 1-2 0,-1 0 0 16,3-1 0-16,-1 2 35 0,1-2-31 15,-2 1 33-15,0 0-6 0,0-3-29 16,1 3-2-16,-1-3 48 0,0 2-48 16,0-2-2-16,3 4 2 0,-3-5 2 15,1 3 3-15,1 1 17 0,0 0-17 16,-2-3 1-16,2 3-6 0,4 0 0 0,-2-3-2 16,0 3 7-16,-2-1-5 0,3-2 2 15,0 1 2-15,-3 1-4 0,0-2 0 16,1 0 1-16,-3 1-1 0,0-2 20 15,0 2-20-15,3-3-2 0,-3 3-3 16,0-2 5-16,-1 2-4 0,-1-2 8 0,0 0-8 16,0 1 4-16,0-3-3 0,0 0-3 15,0 0 1-15,-2 0 2 0,2 0-3 16,0 0 6-16,0 2 0 0,2 0 4 16,4 1-4-16,-2 0 23 0,2-1-19 15,0 2 19-15,1-3-23 0,4 2 0 16,-3 1 27-16,1-2 0 0,2-1-7 15,-3 1-20-15,1 2-42 0,-1-2 42 16,2-2 6-16,0 2 20 0,0 0-21 16,2-2-1-16,-2 2 1 0,1-2 32 0,2 2-33 15,-5-2-8-15,-1 0-11 0,-1 2-5 16,1-2 20-16,0 0 1 0,1 0 30 16,0 0-28-16,-1 0 19 0,2 0-18 15,-3 0-8-15,3 0 4 0,-5 0 0 16,5 0 0-16,-1 0 2 0,3 0 3 15,0 0 46-15,2 0-25 0,-1 0-25 16,4 0-1-16,-4 0-5 0,1 0-25 16,2 0 26-16,0 0 4 0,3 0 4 15,-2-2 36-15,2 0-36 0,-2 0-4 0,0 0 0 16,-1-2 47-16,-5 3-16 16,1-4-7-16,-2 4-24 0,-3-1 5 0,0-2 34 15,2 0 28-15,-2 0 24 0,0-1-86 16,0-2 72-16,1 2-5 0,0-3 9 15,-1 1-55-15,1-2-22 0,-1-1 48 16,0-2-49-16,3 0 32 0,-2 0-33 0,-1-2 44 16,-2 2-18-16,3-3-28 0,0 1-4 15,-1-1 4-15,0 0 4 0,-1 0 13 16,4-3-20-16,-3 0 3 0,-2-1-1 16,3-1 1-16,-5 3 0 0,2-1 29 15,1-2-28-15,-3 3 3 0,-2-2 23 16,0 1-24-16,1 0-3 0,-3 1 0 15,2-3-2-15,0 1 37 0,0 0-81 0,2 0 46 16,-2-1-2-16,0 3 2 16,0-2 0-16,-2 1-1 0,2 0-50 0,0 3 51 15,0-2 4-15,-2 1 44 0,0-1-32 16,0-1-16-16,0 0-53 0,0-2 3 16,0 0 50-16,0-1 0 0,-4 1 2 15,-2 1-2-15,0-1 4 0,-3 4 35 16,1-1-39-16,-3 2 0 0,5 0 14 15,-5 1-14-15,1 1-30 0,-1-1 14 16,0 2 32-16,3 1 5 0,0 2-21 0,-4 0-25 16,6-1 9-16,-2 3 11 0,-3-2 5 15,3 1-2-15,-3 1-19 0,5-1 21 16,-3 1 21-16,1 0-1 0,0-4 1 16,-4 4-18-16,4-3-6 0,0 1 6 15,-2-3-1-15,-2 3 0 0,2-3 12 16,-3 1-14-16,-2 0 0 0,5-1 19 15,-5 2-19-15,0-1-27 0,0 0 27 0,1 1-14 16,-4-2 14-16,4 3 0 16,-6 0 1-16,5-1-1 0,1 0-29 0,-4 1 29 15,4 1 0-15,-2 2-29 0,4 3 29 16,2-1 0-16,-1 0 0 0,0 0-3 16,5 2-18-16,-3 1-8 0,3-2 8 15,-4 1 0-15,1 1-4 0,0 1-5 16,3 0 30-16,0 0-4 0,4 0-37 0,0 0 10 15,0 0-28-15,2 0-8 16,-2 0-9-16,-3 0 9 0,2 6-48 0,-1-1-135 16,0 2 24-16,0 5-76 0,-2 1-163 15,2 1-84-15,0-1-207 0,1-2-208 16</inkml:trace>
  <inkml:trace contextRef="#ctx0" brushRef="#br0" timeOffset="549620.7575">21090 12498 130 0,'-4'0'112'0,"2"0"13"0,-2-2-79 15,2 0 257-15,2 2 189 0,0 0-160 16,0 0-184-16,0 0-57 0,0-2-15 15,0 2 1-15,-2 0-1 0,2 0-31 0,0 0-1 16,-2-2 7-16,2 2 37 0,-2-1-26 16,2 1-41-16,-2-2-21 0,0 2-25 15,2 0 19-15,-2-2-44 0,2 2 19 16,-2 0-13-16,0 0 19 0,2-2 20 16,-2 2 1-16,2 0-21 0,-2 0 18 15,-2 0-18-15,1 0-1 0,-1 0-31 16,0 0 53-16,-1 0 2 0,1 0 0 0,0 0 2 15,-2 0-39-15,1 0 35 16,-1 2 4-16,0 0 0 0,-3 0 0 0,3-1-4 16,-1 3 4-16,1 0 0 0,-2 2 2 15,-4-1 2-15,2-1-2 0,4 4 30 16,-2-3-30-16,-1 2-2 0,-2 0 2 16,3-1 24-16,2-1 57 0,-3 3-79 15,3-1-2-15,-3 3 2 0,0-2 41 16,3 1-43-16,-2 3 48 0,0-3-25 15,-2 2 0-15,2-2 6 0,2 0-6 0,0 1-22 16,-3 0 15-16,0 0-18 16,1 2 0-16,2 0 2 0,-3-1 27 0,3 0-29 15,0 1-25-15,-1 0 21 0,1-1-33 16,1 0 33-16,1 3 4 0,0-3 0 16,-2 0 37-16,2 1-37 0,-3 1 4 15,0 3 40-15,3 1-7 0,0 0 19 16,0 4-6-16,0 4-48 0,0-2 90 15,0 3-90-15,1-2 4 0,3-3 42 16,-2 2-41-16,0-1-7 0,-1 1 6 0,3-2 30 16,-2 2 0-16,0 0-7 0,0-2-29 15,0-2 0-15,0 0 34 0,2 1-32 16,-2-1-4-16,2-2 2 0,-2-3-30 16,0 4 30-16,0-2 6 0,0 1 18 15,-1-2 7-15,-1 2-29 0,0-1 22 16,0-1 17-16,-1 2-12 0,-1 0 30 15,-1 2-30-15,3-2 12 0,0 3 24 0,0-1-30 16,2-2 22-16,2 2-57 0,0-2 28 16,0 0-26-16,2 1 2 0,4-1-8 15,0-1-7-15,5 1 11 0,4 0 50 16,-2-3-10-16,1 1-35 0,4-1 41 16,-2 0-41-16,4-1 23 0,-6 1-22 15,6-1 32-15,-5-2-36 0,-1 2-4 16,2-4-2-16,-4 0 4 0,-4 1 2 0,4-3 0 15,-2 1 3-15,-2-3-3 0,-2 2-2 16,1-2 5-16,2-1-5 0,-1 2-3 16,3-1 3-16,1 1-4 0,8 0 6 15,2 1-4-15,10 0 4 0,7 4 18 16,3-2 1-16,-4 0-19 0,-4-1-2 16,-8-6 0-16,-7 3 5 0,1-3 17 0,-6 1-22 15,5-1 0-15,4 1 0 16,1 0-2-16,-3 1-23 0,1-1 25 0,-4-1 22 15,-2 0-22-15,-2 0-17 0,-1-2 17 16,0 0-1-16,0 0 22 0,-1 0-21 16,1 0 2-16,2-2-2 0,-1-2-4 15,6 1-19-15,3-5 21 0,11 1 2 16,8-2 0-16,3-2 0 0,-1 2 0 16,-4-1-1-16,-3 3-21 0,-1-2 22 15,-2 2-2-15,-4-1 0 0,-2 3-19 0,-9-1 21 16,-3 2 0-16,0 0 21 0,-2 1-21 15,6-4-5-15,-2 0 5 0,0-1 5 16,-4 1-1-16,-1-2 1 0,2-1 38 16,-2 0-19-16,1-2-22 0,4-1-2 15,-2-2 3-15,6-3-3 0,-3 0 2 16,6-3 14-16,-2-3-16 0,3 2 0 16,-2 1-2-16,-1-2 2 0,-2 2 0 15,0 0 4-15,-1 1-4 0,-4 1 2 16,2 1 23-16,-4-1-25 0,-3-2-40 0,-1 1 19 15,1 1 19-15,-4 2 2 0,-1-2 5 16,-2 2 17-16,0-2-22 0,-2-3 0 16,-2 2 0-16,0-6 2 0,0 2-2 15,0-1-16-15,0-4 16 0,-2 0 37 16,-6-12-37-16,-1-2-5 0,1 6 5 16,-1 0-4-16,3 4 4 0,-1 3-2 15,-1-1-33-15,0 7 33 0,2 2-36 0,-4 6-16 16,4 2 31-16,-2-4 25 0,-4 0-4 15,-2-3 4-15,2-3 2 0,-1 3-4 16,0-1 0-16,2 1 6 0,-1 1-1 16,-1 2-1-16,2 1 2 0,-1-1-1 15,2 3-5-15,-6 2 22 0,6-3-22 16,-3 3-35-16,-2-1 35 0,0 3 17 16,1-2-12-16,-4-1 17 0,2-1-20 0,-4 1-2 15,4 1-27-15,-4 0 27 0,3 0 23 16,0 1 2-16,0 0-25 0,-1 3-27 15,-2-1 27-15,-1 3 6 0,2 1-6 16,-2 1 1-16,-1 1-2 0,4 1-41 16,0 3-3-16,1 0 3 0,-2 0 42 15,4 0 17-15,0 0-17 0,2 3 0 16,1-1 17-16,-4 0-15 0,6-2 0 16,0 3 34-16,-1-3-32 0,-2 2 30 15,3-2-1-15,-3 0-28 0,0 0 60 0,0 0-1 16,-1 0-31-16,-4 0-7 0,4 0-22 15,-3 0-2-15,-2 0 23 0,0 0-25 16,2 0-5-16,-2 0 5 0,3 0 73 16,4 0-12-16,0 0-58 0,-4 0-3 15,6 0-56-15,-1 0 31 0,-2 4-6 16,3-2 31-16,-1 2-1 0,-1-1-25 0,-2 3-7 16,2 2 1-16,-2-1 14 0,-4 0 15 15,3 4-15-15,-4-4 18 0,2 1 3 16,-4 1 28-16,-2 2-29 0,-3 0 28 15,3-2-25-15,-5 0 38 0,7-1-17 16,-2 1-23-16,-1-4 2 0,5 0-5 16,0 0 2-16,6-2-2 0,1 1-3 15,1 0 3-15,4-2 0 0,5-1-2 16,0-1-39-16,2 0-18 0,0 3-38 16,0-2-11-16,0 1-16 0,0 4 45 0,2 1 79 15,5 3-207-15,4 4-371 0,1-1-116 16,-1-4-592-16</inkml:trace>
  <inkml:trace contextRef="#ctx0" brushRef="#br0" timeOffset="1.0869E6">23630 12014 108 0,'0'0'59'0,"0"0"-59"16,0 0-53-16,0 0 20 0,0 0 33 16,0 0 0-16,0 0 5 0,0 0 54 15,-2 0-54-15,2 0-5 0,0 0 2 16,0 0 44-16,-2 0 66 0,2 0 7 16,0 0 558-16,0 0-93 0,0 0-136 0,0 0-123 15,0 0-130-15,0 0-73 0,0 0-61 16,0 0-61-16,0 0-43 0,0 0-18 15,0 0 7-15,0 0 5 0,0 0 13 16,0 0 5-16,0 0 25 0,0 0 0 16,0 0 6-16,0 0 0 0,0 0 49 15,0 0 12-15,0 0 11 0,0 0-11 16,0 0 0-16,0 0 21 0,0 0 71 16,0 0-26-16,0 0-54 0,0 0-45 0,0 0-28 15,0 0-39-15,0 0-18 0,0 0 1 16,0 0 3-16,0 0-23 0,0 0-59 15,0 0-346-15,0 4-221 0,0 0-132 16,2 0 380-16,0 0 184 0,-6-20 105 0</inkml:trace>
  <inkml:trace contextRef="#ctx0" brushRef="#br0" timeOffset="1.08792E6">24358 12150 402 0,'0'0'860'0,"0"0"104"0,0 0-453 15,0 0-225-15,0 0-100 0,0 0-39 16,0 0-2-16,0 0 6 0,0 0-25 0,0 0-70 16,0-7-54-16,0 7-2 15,0-2-5-15,0 2 0 0,0 0 2 0,0 0-23 16,0 0 21-16,0 0-21 0,0 0 6 16,0 0 15-16,0 0 2 0,0 0 1 15,0 0 2-15,0 0-4 0,0 0-1 16,0 0 0-16,0 0 1 0,0 0-1 15,0 0-1-15,0 0 1 0,0 0-1 16,0 0-20-16,0 0 22 0,0 0-1 16,0 0-22-16,0 0 5 0,0 0 17 0,0 0-22 15,0 0 5-15,0 0 1 0,0 0-1 16,0 0 1-16,0 0-1 0,0 0-5 16,0 0-2-16,0 0 1 0,0 0 0 15,0 0-6-15,0 0-11 0,0 0-17 16,0 0-54-16,0 0-124 0,0 0-70 15,0 3-7-15,0 1 45 0,0 3 214 16,0 1 20-16,0 1-181 0,0 4-320 0,0 0-177 16,-2-6 322-16,4-71 394 0</inkml:trace>
  <inkml:trace contextRef="#ctx0" brushRef="#br0" timeOffset="1.08933E6">24785 13766 68 0,'0'0'132'0,"0"0"336"0,0 0 330 15,0 0-201-15,0 0-189 0,0 0-158 16,0 0-69-16,0 0 1 0,0 0 13 16,0 0-4-16,0 0-29 0,0 0-45 15,0 0-55-15,0 0-62 0,0 0-17 16,0 0-14-16,0 0 11 0,0 0 15 16,0 0-22-16,0 0 5 0,0 0 1 15,0 0 17-15,0 0-1 0,0 0 1 16,0 0 2-16,0 0-1 0,0 0-3 15,0 0-15-15,0 0 16 0,0 0-28 0,0 0 1 16,0 2 0-16,0-2-6 0,0 0-29 16,0 0-147-16,0 0-125 0,0 0-132 15,0 3 4-15,-2 0-165 0,0 2-63 16,0 2 537-16,-2-2-126 0</inkml:trace>
  <inkml:trace contextRef="#ctx0" brushRef="#br0" timeOffset="1.09269E6">22516 10236 778 0,'0'0'1341'16,"0"0"-1085"-16,0 0-137 0,0 0 21 15,0 0-24-15,0 0-25 0,0 0 3 16,0 0-23-16,-4-17-44 0,4 17-27 15,0 0-4-15,0 0-2 0,0 0 6 16,0 0 6-16,0 0 35 0,0 0-6 0,-2 0-5 16,2 0 11-16,0 0 9 15,0 0-16-15,0 0-28 0,0 0-6 0,0 0-6 16,0 0-28-16,0 0 1 0,0 0 10 16,0 0 17-16,0 0-17 0,0 0 17 15,0 0-24-15,0 0 28 0,0 0 2 16,0 0 6-16,0 0 35 0,0 0-6 15,0-2-1-15,0 2-6 0,0 0 6 16,0 0-11-16,0 0-20 0,0 0 1 16,0 0-2-16,0 0 0 0,0-3-2 0,0 3-4 15,0 0-19-15,0 0 18 0,0 0-23 16,0 0 22-16,0 0-17 0,0 0 22 16,0 0 1-16,0 0 3 0,0 0 3 15,0 0 16-15,0 0-20 0,0 0-2 16,0 0-3-16,0 0-20 0,0 0-5 15,0 0-6-15,0 0 11 0,0 0 17 16,0 0-18-16,0 0 1 0,0 0 19 0,0 0-2 16,0 0-18-16,0 0 24 15,0 0 2-15,0 0 4 0,0 0 18 0,0 0-18 16,0 0 23-16,0 0-23 0,0 0-4 16,0 0-2-16,0 0-35 0,0 0-1 15,0 0-11-15,0 0 0 0,0 0 0 16,0 0-23-16,0 0-125 0,0 0-119 15,0 0-26-15,0 0-25 0,0 0 28 0,0 0 43 16,0 0-28-16,0 0 5 16,0 0 139-16,0 0 86 0,0 0 0 0,2 0 85 15,0 0 7-15,0 0 0 0</inkml:trace>
  <inkml:trace contextRef="#ctx0" brushRef="#br0" timeOffset="1.09735E6">24719 13648 2169 0,'0'0'1343'16,"0"0"-795"-16,0 0-344 0,0 0-164 0,0 0-40 15,0 0-31-15,0-14 26 0,0 14 1 16,0 0-28-16,0 0 4 0,0 0-11 16,0 0 10-16,0 0 10 0,0 0 0 15,0 0-5-15,0 0-14 0,0 0-11 16,0-1-53-16,3-3-142 0,-1 1-46 16,3 1-79-16,1-5-269 0,0-1-222 0,0 1-222 15,-34 39 680-15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8:41.9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19945 7738 114 0,'0'0'244'0,"0"0"-52"15,0 0-81-15,0-9-111 0,0 7 342 16,0 0 5-16,0-3-88 0,0 5-59 16,0 0-73-16,0-2-63 0,-2-3 6 15,2 3 44-15,-2 1 36 0,0-2-44 16,2 3-56-16,0-1-7 0,-2 1 0 16,2-3-1-16,0 3 0 0,0 0 13 0,0 0-6 15,0 0 5-15,0 0 6 0,0 0-1 16,0 0-12-16,0 0 0 0,0-3-12 15,0 3 6-15,2-2 0 0,0-2 5 16,0 4-46-16,2-4 0 0,4 0-69 16,6-1-13-16,2-1 80 0,4 2-22 15,1-2 22-15,9 3-27 0,8 1-41 16,11-1-13-16,3 3 34 0,2 0 49 0,-3 0 0 16,-5 0 0-16,5 0 30 0,5 3-78 15,-1-1 48-15,2 1-4 0,0 2 4 16,-6-1 60-16,-4-1-60 0,0 1-38 15,-4 0 38-15,-1 0 0 0,-10-1 55 16,-7-1-55-16,-3 0-4 0,-8 0-45 16,6 0 49-16,-2 1 18 0,4-3-18 15,-3 0 0-15,-5 0 37 0,6 0 14 16,-6 0-51-16,6 0 0 0,-4 0 22 16,10 0-17-16,6-5 37 0,11-4-40 0,3-1 1 15,3-2 3-15,-5 2-6 0,-3 2 0 16,-1-1-6-16,0 2-23 0,1 2 2 15,-1-1 25-15,-4 0 2 0,-2 1-2 16,-8 5 2-16,-5-5 0 0,-6 5-39 16,-4 0 39-16,1 0 0 0,-2 0-14 15,6 0 12-15,-8 0 2 0,0 0-91 16,-1 0 42-16,2 5 49 0,-3-5 0 0,2 5 2 16,-1-1-2-16,-1 0-6 0,0 0-121 15,5-1-128-15,-2 3-174 0,3 0-316 16,-6 0-188-16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6:08.7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10366 10919 169 0,'-2'2'921'0,"0"-2"-368"0,-1 0-283 0,3 0-67 16,-2 3-89-16,2-3-46 16,0 0-24-16,0 0-13 0,0 0-27 0,0 0 3 15,0 0-5-15,0 0 29 0,0 0 6 16,0 0 13-16,0 0 30 0,0 0 17 15,0 0-6-15,0 2 17 0,0-2 98 16,0 0-22-16,0 0-88 0,0 0-57 16,0 0-16-16,0 0 5 0,0 3-28 15,0-1-4-15,0 0-41 0,0 2 45 0,0 3 45 16,0 3 138-16,0 3-145 0,5 3-38 16,-1 1-41-16,3 1 39 0,-3 0-34 15,2 2 31-15,-2-4 1 0,2 0 1 16,1-3-1-16,-2-4 0 0,-1-1 3 15,0-1 2-15,-4-5-1 0,2 1 0 16,-2-1 0-16,0-2 2 0,0 0 36 16,0 2 21-16,0-2 6 0,0 0-4 15,0 0 0-15,0 0-15 0,0 0-10 0,0 0-1 16,0 0 0-16,0 0-7 0,0 0 1 16,0 0-5-16,0 0 10 0,0 0 14 15,0 0 5-15,0 0-4 0,0 0-4 16,0 0-13-16,0 0-32 0,0 0-18 15,0 0-23-15,0 0 1 0,0 0 3 0,0 0-11 16,0 0-14-16,0 0-10 16,0 0 3-16,0 0 13 0,0 0 15 0,0 2 21 15,0-2 16-15,0 0 1 0,0 0 1 16,0 0 2-16,0 0-1 0,0 0 1 16,0 0-4-16,0 0-1 0,0 0-15 15,0 0 16-15,0 0 1 0,0 0 3 16,0 0 3-16,0 0 18 0,0 0-1 15,0 0 26-15,0 0 20 0,0 0 13 16,0 0 2-16,0 0 11 0,0 0 12 0,0 0-14 16,0 0-15-16,0 0 0 0,0 0-4 15,0-4-21-15,-2-2-30 0,0-2-20 16,0-3-53-16,2-3 15 0,0-1-41 16,0-2-1-16,0 0-73 0,0 2-54 15,0 1-63-15,2 2 209 0,0 5 25 16,2 0 14-16,0-1-32 0,3 2-112 15,-1-2 31-15,3 2 131 0,-1 0-58 16,-2 3 11-16,1-1 23 0,1 2 24 16,3 2-71-16,-2 0-5 0,1 0 78 15,-2 0-2-15,4 2-43 0,-2 2-18 0,-4 4 7 16,4-1 21-16,-1 1 13 0,0 3 24 16,-1 1-54-16,-1 1 29 0,1 1 25 15,-2-1-4-15,1 0 10 0,-3 0-6 16,1-1 43-16,-3 2-37 0,0-1 0 15,-2-2 61-15,0 0-63 0,0-2 43 16,0-1-18-16,0-3 1 0,0-1 5 16,0-1-29-16,0-1 23 0,0-2-23 0,0 0 35 15,0 0 12-15,0 0 5 0,0 0 15 16,0 0 12-16,0 0 17 0,0 0 6 16,0 0 21-16,0 0 17 0,0-3 2 15,0-7-148-15,2-1-21 0,2-7-127 16,0 0 18-16,2-2 33 0,0 3 43 15,6 0-101-15,-6 4-8 0,4 2 66 16,-1 0 95-16,2 4-31 0,-3-1-8 16,3 2 12-16,-3 3-18 0,5 3-12 15,-4 0-43-15,-1 0 17 0,2 6-36 0,2 1 96 16,-2 2 19-16,0 4 6 0,-1-2 25 16,2 0 29-16,-5 0-54 0,0 2 31 15,1-3 11-15,-1 0 43 0,-4-2-55 16,2-3 18-16,-2-1-12 0,3 0-1 15,-3 1 6-15,-2-3 0 0,2 3-37 16,-2-3 19-16,2 4 13 0,-2-4 28 0,2 3-60 16,3-1-4-16,-3-3-305 0,2-1-531 15,0 0-633-15</inkml:trace>
  <inkml:trace contextRef="#ctx0" brushRef="#br0" timeOffset="782.3452">11243 10863 602 0,'0'0'702'0,"0"0"-127"16,0 0-176-16,0 0-101 0,0 0-2 15,0 0-66-15,0 0-59 0,0 0 59 16,0 0-117-16,0 0 61 0,-11-53-62 16,7 46 38-16,2 1-50 0,-2-1-52 0,0 1 49 15,1-2-39-15,-1 1 5 0,0-1-27 16,0 3 1-16,-3-2-36 0,-1 0 40 16,1 1-12-16,-1 0-29 0,-5 3-32 15,-2-1 30-15,3 2-55 0,-8-1-14 16,-1 3-32-16,-11 0 2 0,2 7-19 15,6 3 28-15,0 1 26 0,7-1 20 16,-2 1 0-16,2 2-5 0,2 0-1 0,4-1-1 16,5 1-17-16,4 1 10 0,2 1 23 15,0 1-1-15,8-1-7 0,3 0 39 16,8-2 6-16,-2 0 25 0,6-1 8 16,0-3-31-16,3-1 21 0,-2-1-19 15,-3 2-8-15,2-1 4 0,-6-1-60 16,0 0 37-16,-4 1 18 0,-3-1-69 15,1 2-5-15,-2-1 29 0,-5 1 27 0,0-1-17 16,-2-1 28-16,0 1 12 16,0-1 23-16,-2 3-21 0,2-3 61 0,-2 3-7 15,0-2-22-15,2-1 28 0,-2 1-5 16,0-1-7-16,0-2-45 0,0 3 22 16,0-1 11-16,0-2-1 0,0 1 39 15,-2 0-28-15,-2-1 9 0,0 2 0 16,0-5 4-16,-2 5-15 0,-4-1 10 15,2-1 11-15,-4 1-9 0,-1-1 4 16,-4 1-9-16,2-2 6 0,-6 0-23 0,4-2-36 16,-5-2-133-16,4 0-21 0,-4 0-124 15,3 0 32-15,0 0-45 0,2-2-71 16,5 2-10-16,-2 0-16 0,6 0-221 0,2 0-353 16,2 0 436-16</inkml:trace>
  <inkml:trace contextRef="#ctx0" brushRef="#br0" timeOffset="1242.1163">11631 10461 1156 0,'0'0'725'0,"0"0"-295"0,0 0-243 15,0 0-150-15,0 0 6 0,0 0 114 16,0 0-29-16,0 0-75 0,0 0-30 16,-113 109 71-16,99-58-29 0,4 3 22 15,1-2 37-15,2-3 28 0,3 1 58 16,0 0-104-16,0-2-30 0,2 0 6 16,-2-5-47-16,1 1-29 0,3-4 9 0,-2-3-10 15,0-2 28-15,0-12 1 16,0-3-33-16,0-5 3 0,-2-4-3 0,-1 4 22 15,3 2 10-15,-2 0 10 0,-1-5-43 16,3 2-28-16,2-6-371 0,-2-2-123 16,2-5-280-16,0-1-813 0,0-5 813 0</inkml:trace>
  <inkml:trace contextRef="#ctx0" brushRef="#br0" timeOffset="1850.4892">11814 10972 2178 0,'0'0'464'16,"0"0"-245"-16,0 0-137 0,0 0 158 16,0 0-195-16,0 0-22 0,0 0 101 0,0 0 14 15,0 0-41-15,0 0-37 16,-119-15-55-16,102 18 43 0,0 2-22 0,1 2 25 15,-2 4 6-15,4 2-56 0,-6 2-2 16,3 9 2-16,3-3-1 0,0 1 46 16,4 1-42-16,6-2-4 0,2 0-65 15,0 0 34-15,2 0 30 0,0-4 2 0,6-1-2 16,0-1-4-16,3-4 5 16,2 0 0-16,1-2 76 0,1-1-10 15,4-3-1-15,2-3-2 0,3-2-6 0,-2 0-33 16,4 0-24-16,-3-10-64 0,5 1-149 15,-6-5 1-15,4-1-173 0,2-2-33 16,-5-3-360-16,-4 6-669 0,0-10 807 0</inkml:trace>
  <inkml:trace contextRef="#ctx0" brushRef="#br0" timeOffset="2402.0662">11963 11023 600 0,'0'0'981'0,"0"0"-698"0,0 0-48 15,0 0 252-15,0 0-191 0,0 0-84 16,0 0-97-16,-5 103 10 0,5-84-80 16,0-1 0-16,0-3-17 0,0 0 32 15,0-2-33-15,0-2 32 0,0-2-18 16,0-2-39-16,0-3 18 0,0-1 7 16,0 0 5-16,0-3 20 0,0 0 44 15,0 0 32-15,0 0 40 0,0 0-7 0,0 0-22 16,0-4-22-16,0-4-117 0,0-2-62 15,0-1-154-15,0-1 171 0,5 1-69 16,1 0 81-16,-2 0 9 0,3 0-93 16,-1 2 51-16,2 1 66 0,1 1-5 15,0 2-26-15,-3-2 11 0,0 3 0 16,0 2-1-16,1 2-14 0,0 0-23 0,-1 0-6 16,0 2-12-16,0 9 76 0,3 0 135 15,2 1 86-15,-3 5-2 0,-2 1-16 16,3-1-87-16,-1 1-49 0,1-3-29 15,-2-2-38-15,-1-4 3 0,-4 0-2 16,2-6-1-16,-4-1 0 0,2-2 4 16,-2 0 30-16,2 0 8 0,-2 0 6 0,4-2 14 15,2-5 11-15,6-5 2 16,-2-3-64-16,3-1-11 0,0-3-51 0,-3 6-50 16,-3 1 59-16,-1 7 38 0,-4 0-12 15,0 2-48-15,0 3-19 0,-2 0-26 16,2 0-35-16,0 0-28 0,3 5 76 15,1 3 91-15,1 2 5 0,-1 0 1 16,0 3 67-16,2-1-16 0,4 1-47 16,-4 0 0-16,0-2 0 0,1-1 38 15,2-3-2-15,1 2-9 0,-1-5-32 16,1-3-217-16,2-1-518 0,-6 0-1281 0,0 0 728 16</inkml:trace>
  <inkml:trace contextRef="#ctx0" brushRef="#br0" timeOffset="2998.4734">12393 10837 2330 0,'0'0'591'15,"0"0"-350"-15,0 0-184 0,0 0 95 16,0 0 154-16,0 0 32 0,0 0-141 16,0 0-120-16,0 0-32 0,0 0 9 0,43-63 39 15,-34 60-72-15,-3 1-21 0,-2 2-51 16,-2 0-48-16,3 0-9 0,-3 4-11 15,2 5 52-15,2 8 67 0,-2 10 149 16,1 11 108-16,-5 4-89 0,0-2-95 16,0-3-11-16,0-13-31 0,-5-6-8 15,5-7 0-15,-2-5-23 0,2-1-2 0,0-1 0 16,0-2 0-16,0 1 2 0,0-3 2 16,0 0 14-16,0 0-12 0,0 0-2 15,0 0-2-15,2 0-1 0,7 0 1 16,0-6 23-16,5 0 6 0,6-3 3 15,0-1-32-15,2 0 0 0,-1 0-18 16,3 3 17-16,-6-1-13 0,6 3-19 16,0-1-177-16,-4-1-243 0,4 4-242 0,-7-1-546 15,5-1-1039-15</inkml:trace>
  <inkml:trace contextRef="#ctx0" brushRef="#br0" timeOffset="23187.4497">19538 16218 420 0,'0'0'566'0,"0"0"-96"16,0 0-13-16,0 0-209 0,0 0 138 15,0 0-137-15,0 0 11 0,2-13-58 16,-2 11 1-16,0 0-46 0,0 0-14 0,0-2 31 16,0 4-41-16,2-1-37 0,-2 1-29 15,0 0-22-15,0 0-5 0,0 0 23 16,0 0 9-16,0 0-9 0,0 0-17 16,0 0-16-16,0 0-26 0,0 0 17 15,0 0-17-15,0 0 17 0,0-3 0 16,0 3-1-16,0 0 0 0,0 0 3 0,0 0-4 15,0-1-3-15,0-2-12 0,-2 3 0 16,0-1 0-16,0 1 19 0,-3-2-23 16,1-1-16-16,-3 1 12 0,1 0-15 15,0-1 16-15,1 1 1 0,-1 0-1 16,0 0-1-16,2 0 0 0,-3 2 1 16,3 0 3-16,2-1 18 0,-1 1-3 15,1 0-15-15,2 0-2 0,-2 0-14 16,2 0 12-16,0 0-11 0,0 0-5 15,0 0 5-15,0 0-1 0,0 0-8 0,0 0-10 16,0 0 1-16,0 0 3 0,0 0 5 16,0 0 4-16,0 0 5 0,0 0 12 15,0 0-1-15,0 0-11 0,0 0 13 16,0 0 0-16,0 0-14 0,0 0 14 16,0 0-2-16,0 0-13 0,0 0 14 15,0-3-19-15,2 3 5 0,5 0-1 16,2 0 19-16,3 0 22 0,3 0 10 0,2 0-28 15,0 0 32-15,5 0-15 0,-4 0 13 16,2 0-17-16,-2 0 12 0,4 0-26 16,-3 0-2-16,0 0 16 0,2-1-14 15,-3-1-1-15,0 2-2 0,-3-2-1 16,4 0 1-16,-4 2 0 0,5-2 0 16,-2 2 12-16,4-2-12 0,-3 2 0 15,6-1 12-15,-4-4-12 0,5 5-2 16,0-4 1-16,1 3 1 0,7-1 17 15,-2-3-16-15,-4 5 3 0,-6-5 25 0,0 3 8 16,1 0-21-16,3-2-15 0,0 3-1 16,-4 1 1-16,4-4 19 0,-5 2-20 15,3 2-3-15,-4-2-1 0,0 2 4 16,-3-2 1-16,2 0 2 0,-4 2 0 16,2 0-3-16,-2-2 0 0,-3 2 0 15,2 0 1-15,-2-1 0 0,-2-1 2 16,4 2 1-16,-4-2 19 0,-2 2-22 0,-1 0-1 15,-3 0-2-15,0 0 0 0,1 0-13 16,-3 0 11-16,-2 0 0 0,2 0 0 16,-2 0-11-16,0 0 11 0,0 0-12 15,0 0 12-15,0 0-15 0,0 0 2 16,0 0 0-16,0 0-12 0,0 0-51 16,0 0-72-16,0 0-83 0,0 0-87 15,-2 0-56-15,-5 2-69 0,-3 1-340 0,-1 3-531 16,3-2 429-16,46-19 889 0</inkml:trace>
  <inkml:trace contextRef="#ctx0" brushRef="#br0" timeOffset="23751.6577">19949 16395 207 0,'0'0'757'0,"0"0"-268"15,0 0-57-15,0 0-58 0,0 0-70 16,0 0-37-16,0 0-25 0,0 0-18 16,0 0-17-16,0 0 13 0,-32-17 5 15,30 16-30-15,0 1-32 0,2 0-33 0,0 0 1 16,0 0-30-16,0 0-19 0,0-2-20 15,0 2-23-15,0 0-16 0,0 0-8 16,0 0-13-16,0 0 2 0,0 0-1 16,0 0 23-16,0 0-1 0,0 0 3 15,0 0 8-15,0 0-4 0,0 0 1 16,0 0 7-16,0 0 3 0,2-2 3 16,2 2-9-16,5 0 1 0,2-4 2 0,3 0 6 15,10-2-25-15,8-1-5 16,-3 1 2-16,-1 1-17 0,-4-2-1 0,-8 4 0 15,6-1-15-15,-1 2-4 16,-2-2-14-16,-4 4-35 0,-5-2-39 0,0 2-39 16,-6 0-101-16,-2 0-169 0,-2 6-293 15,-2 1-307-15,-8 2-1142 0</inkml:trace>
  <inkml:trace contextRef="#ctx0" brushRef="#br0" timeOffset="24875.9179">24329 16308 615 0,'0'0'890'0,"0"0"-510"0,0 0-221 0,0 0-70 15,0 0-50-15,0 0 23 0,0 0 31 16,0 0-30-16,0 0-63 0,-96-29-2 16,94 29 2-16,0 0 56 0,0 0-6 15,0 0-46-15,2 0 21 0,0 0 23 16,-2 0 56-16,2 0 29 0,0 0 27 0,0 0 17 16,0 0 4-16,0 0-8 0,0 0-17 15,0 0-45-15,0 0-49 0,0 0-22 16,0 0 22-16,0 0 4 0,2-1 20 15,2 1 29-15,4-3-63 0,6 3-12 16,2 0 1-16,6-2 13 0,1 0-5 16,9-1-1-16,8-1 19 0,9-2 0 0,5 0 34 15,0 1-27-15,-1-2-8 16,1 2-3-16,-5 2-20 0,-7-2-18 0,-4 3-4 16,-10 2-21-16,-7 0-3 0,-9-3-1 15,2 3-17-15,-2 0 17 0,-2 0-25 16,4 0-10-16,-6 0-44 0,-2 0-41 15,-2 0-25-15,-1 0-64 0,-3 0-73 16,0 0-1-16,0 3 58 0,0-1-21 16,-5 4-33-16,-1 2-107 0,-2 0-350 15,-6 1-464-15,8-1 534 0</inkml:trace>
  <inkml:trace contextRef="#ctx0" brushRef="#br0" timeOffset="25187.9053">24550 16466 997 0,'0'0'747'0,"0"0"-276"16,0 0-209-16,121-9-97 0,-87 5-43 16,-8 2 16-16,-10 0-103 0,-3 1-35 15,4-2-198-15,-2-1-497 0,2 3-333 16,-6-1 153-16</inkml:trace>
  <inkml:trace contextRef="#ctx0" brushRef="#br0" timeOffset="41542.8554">22667 10556 70 0,'0'0'244'0,"0"0"106"0,0 0-133 16,0 0-93-16,0 0 1 0,0 0 5 16,0 0-6-16,0-2-27 0,0 2-25 15,0 0-27-15,0 0-13 0,0 0 0 16,0 0 1-16,0 0 25 0,0 0 25 16,0 0 26-16,0 0 18 0,0 0 43 15,0 0 11-15,0 0-51 0,0 0-14 16,0 0-1-16,0 0-13 0,2-1-20 0,4 1 42 15,1 0-20-15,-1-2-104 0,-1 0 29 16,3 0 44-16,4-2-49 0,14-2-22 16,12 1-4-16,5-5 0 0,1 5-1 15,-3-2-1-15,-1 4 4 0,2 1 6 16,3 0 33-16,3-2-39 0,2 2 6 16,-1 0-3-16,1 0 48 0,1 1-17 15,5-1-34-15,-1 0 6 0,-4 2 26 0,0-2-28 16,-2 0-4-16,-7 2 68 15,-2 0-68-15,-12 0-2 0,-7 0 0 0,-6 0-30 16,-2 0 11-16,-1 0 19 0,4 0-2 16,-2 0-1-16,-6 2 5 0,1 0 0 15,-4-2 0-15,-1 0 0 0,-4 0 0 16,0 0 64-16,2 0 6 0,-2 0-16 16,0 0-11-16,0 0-2 0,0 0 5 15,0 0 5-15,0 0-5 0,0 0-10 16,0 0-16-16,0 0-20 0,0 0-3 0,0 0-28 15,0 0-9-15,0 0-1 0,0 0 20 16,0 0 18-16,-2 0-2 0,-2 0-31 16,-1 0-22-16,1 0 56 0,-1 0 2 15,3 0-27-15,-2-4-32 0,0 0 27 16,-2 0 10-16,0-1-32 0,-6 1-32 16,4-2 63-16,-4 2 0 0,-4-2-5 15,2 1 6-15,-5-1-12 0,-1 1 34 16,2-1 0-16,-4 0 0 0,1 1-11 15,-2-2 5-15,-3 1 4 0,3-1 0 0,-3 1 2 16,1 0-21-16,2-1 21 0,-3 0 0 16,5 0 2-16,-1-1 38 0,6 3-38 15,-2-1-2-15,8 0 45 0,-1 1-6 16,5 3-35-16,2-2 36 0,0 1 7 16,1 3-45-16,3 0 1 0,0 0 40 15,0 0 0-15,0 0-10 0,0 0-33 16,0 0-4-16,3 0-28 0,1 0-6 0,2 0-5 15,1-2 40-15,3 2 3 0,3 0 0 16,2 0 37-16,-1 0 1 0,4 0-35 16,-2 0 1-16,2 0 34 0,1 0-6 15,2 0 38-15,0 0-28 0,5 0 44 16,-3 0-81-16,7 0 41 0,-2 0 10 16,-4 0-15-16,4 2-3 0,-4 3-38 0,-3-1-19 15,-2 4 18-15,-2-3-69 0,-5 2 34 16,2 3-20-16,-6 0-62 0,-4 0 59 15,0-1-22-15,-2 0 38 0,-2 3 16 16,0 2 27-16,-4-1 83 0,-6 2 82 16,-6 2 155-16,-2 6-186 0,-12 2-43 15,-6 4-37-15,-3 0-18 0,3-5 1 16,5 1-35-16,1-2-4 0,-2 2-55 16,-4 3-206-16,0-1-180 0,2-6-330 0,9-10-1647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8:22.2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21070 8990 191 0,'0'-2'198'0,"0"0"-158"0,-2 2 328 16,2-2-46-16,0 2-113 0,0-2-8 15,0 2 25-15,0 0-34 0,0-1-20 0,0 1-22 16,0 0-13-16,0-3-18 0,0 3-34 16,0 0-12-16,0 0-31 0,0-2-36 15,0 2 19-15,0 0-1 0,0 0-18 16,0-2 30-16,0 2-32 0,0 0 27 16,0-1-25-16,0 1 17 0,0 0 18 15,0 0 6-15,-2 0 0 0,2 0-41 16,0 0-4-16,0-2 2 0,0 2 19 15,0 0-19-15,0 0 2 0,0 0 0 16,0 0-6-16,0 0-2 0,0 0-33 16,0 0-6-16,0 0-6 0,0 0 6 0,0 0 6 15,2 0-8-15,-2 0-23 0,2 0 5 16,0 0 12-16,0 0 15 0,0-2 34 16,0 2 30-16,6 0-24 0,-6 0-6 15,0 0-6-15,0 0-24 0,0 0-19 16,0 0 25-16,-2 0 18 0,2 0 6 15,-2 0-37-15,0 2 37 0,0 0-274 16,0-1 71-16,0 1 114 0,0 0 89 16,0 1 0-16,0-3 76 0,0 1-50 15,0-1-1-15,0 0-18 0,0 0 63 0,0 0 30 16,0 0-19-16,0 0-6 0,0 0-6 16,0 0-7-16,0 0 5 0,0 0-1 15,0 0-5-15,0 0-24 0,0 0-13 16,0 0-22-16,0 0-2 0,-2 0-43 15,0 0-29-15,0 0 29 0,0 0-12 16,0 0 31-16,2 0 18 0,-2 0-50 16,0 0-6-16,-4 0-38 0,4 0 38 0,0 0 62 15,2 0 81-15,0 0-25 0,0 0-50 16,0 0 26-16,0 0 24 0,0 0 23 16,0 0-12-16,0 0-30 0,2 0-31 15,6 0-6-15,-6 0-37 0,0 0-54 16,2 0-26-16,0 0-21 0,2 0 76 15,2 0 62-15,1 0 44 0,4 0-44 0,-3 0 4 16,-1 0 8-16,-1 0-12 0,3 0-31 16,-4 0-6-16,-1 0 30 0,0 2-112 15,2 0 119-15,2 2-26 0,-2-1 77 16,2 1 10-16,-2-2-59 0,6 2 40 16,-6 0-42-16,3-1-6 0,-3-3 6 15,3 2 93-15,-3 0-89 0,3-2 3 16,-5 3 42-16,0-3-42 0,4 2-7 15,-6-2-2-15,-2 0-3 0,0 0 3 0,0 0 0 16,0 0 0-16,-2 0-2 0,0 0 0 16,0 0-27-16,0 0 6 0,2 0-13 15,-2 0-18-15,4 0 25 0,0 0 31 16,2 3 110-16,6-3-106 0,0 2-4 16,1-2 13-16,6 0-13 0,2 0 87 15,9 0-43-15,6 0-44 0,9-2 0 16,3-1 0-16,1-4 18 0,0 5-18 0,-6-5 0 15,1 3 36-15,-1-2-36 0,-9 3 0 16,-9 1-6-16,-6 0 43 0,-6 2-62 16,4 0 25-16,-4 0-54 0,1 0 54 15,0 0 2-15,-6 0-2 0,0 0 0 16,0 0-29-16,-1 2 27 0,4 0 4 16,-3 0-2-16,1-1 0 0,1 3 0 15,3 0-118-15,0 0-364 0,-3-2-369 16,-2 1-57-16</inkml:trace>
  <inkml:trace contextRef="#ctx0" brushRef="#br0" timeOffset="6489.8097">25118 8018 205 0,'0'0'283'0,"0"0"-250"0,0 0 224 16,0 0 208-16,0 0-11 0,0-5-166 0,0 5-16 15,0-2-66-15,0 1-35 0,0 1-13 16,0 0-21-16,-2 0-72 0,2-3-30 16,0 3-29-16,0-1 23 0,0 1 7 15,0 0 11-15,0 0 4 0,0 0-6 16,0 0 0-16,0-3 6 0,0 3-6 15,0 0 1-15,0 0-2 0,0 0 10 16,0 0 0-16,0 0 10 0,0 0 6 16,0 0 8-16,0 0-17 0,2-3-10 15,4 3-5-15,-4-2-6 0,0 2-35 16,4-2-5-16,2-2-81 0,3 1-67 0,6-3 53 16,2-2-11-16,2 0 105 0,0 3-3 15,-1 0-34-15,-4-2 38 0,0 2 0 16,0-1 6-16,-1 0-6 0,0-2 18 15,0 2-15-15,-3 1-1 0,4-1 3 16,-4 1-1-16,3-3 23 0,0 0 0 16,-4 0 57-16,-1 1-82 0,1-2 125 15,-2-1-35-15,1 0-92 0,-2-1 0 0,1-2 46 16,0 1 56-16,-3-2-99 0,-2 2 108 16,2 0-111-16,-2 0-77 0,-2 1 77 15,1 0 62-15,-1 1-60 0,-2 3 17 16,0-4-14-16,0 2 65 0,0 1-70 15,0-1 18-15,0 2-41 0,0 0 37 16,0 0-14-16,0 1 31 0,-2 2-8 16,-1 0-20-16,1 1-3 0,0-1 1 15,0 0-1-15,0 2-49 0,-2-2 49 16,2 3 52-16,-2-2-47 0,0 0-5 0,0 1-81 16,-4-2 81-16,4 2-27 0,0-1 27 15,0-2-29-15,-2 3-9 0,0-2-20 16,-1 3 29-16,0-2-62 0,-1 2-11 15,2-1 35-15,-5 0-4 0,3 2 2 16,-5 0 4-16,2 0 6 0,-1 0 5 16,-2 0 27-16,4 0 24 0,0 2-36 15,-1 0 37-15,0 2-4 0,3 0-34 0,-3-3-7 16,1 3 47-16,-1-1 4 16,0 2 2-16,3-3-6 0,0 2-43 0,-2-2 41 15,6-1-30-15,0 3 30 0,0-2 0 16,0 2-26-16,0 0-52 0,0 0 74 15,-1-1-17-15,1 3-1 0,-1-1-11 16,-1 3 29-16,4 2-23 0,-4 0 6 0,2-1-7 16,-3 4-11-16,3 0 35 0,-2 2-47 15,-1 2 53-15,3 0 0 0,0 0-6 16,-1-1 6-16,1 1-2 0,2-3-9 16,0 2-7-16,0 0 18 0,2 1 41 15,-2 0-35-15,2 0-6 0,-2 2 4 16,2-2 115-16,-2 3-119 0,2-2 0 15,0 2 81-15,0 1-79 0,0-3 31 16,0 8-27-16,0-2 0 0,0-1-4 16,2 2 83-16,0-2-81 0,0-2 30 0,0 4-28 15,2-2 67-15,-2-2-73 16,0-2-6-16,0 0-28 0,1-2 34 0,-1 0 59 16,-2-2-56-16,2 2 100 0,-2-3-76 15,2 0 76-15,-2-1-60 0,0-1-16 16,0-3 10-16,2 1-31 0,-2-3-3 15,0-1-1-15,2 1 2 0,-2-3 13 16,0 1 4-16,0 2-18 0,3 1 23 16,-3-5 25-16,0 3-50 0,2 0 20 15,-2-2 19-15,0-1-34 0,2 1 19 0,-2 1-20 16,2 0 36-16,-2 1-41 0,2 0-82 16,0-3-307-16,0 1-153 0,-2 0-303 15,2-3-516-15,-2-1 601 0</inkml:trace>
  <inkml:trace contextRef="#ctx0" brushRef="#br0" timeOffset="6966.7139">25981 7965 356 0,'0'0'2163'15,"0"0"-1682"-15,0 0-119 0,0 0 105 16,0 0-198-16,0 0 41 0,0 0-89 15,0 0-47-15,0 0-39 0,-8-41-38 0,12 39-44 16,0-1-53-16,2 0-82 16,0-2-48-16,10 2-25 0,7-2 50 0,7 2 26 15,2 2-100-15,-8 1 1 0,2 0-329 16,-13 5-196-16,2 2-480 0,-4 1-327 16,-221-3 1233-16</inkml:trace>
  <inkml:trace contextRef="#ctx0" brushRef="#br0" timeOffset="7160.1996">25926 8158 850 0,'0'0'1619'16,"0"0"-1006"-16,0 0-446 0,0 0-139 16,0 0-26-16,0 0 49 0,0 0 17 15,0 0-23-15,0 0 4 0,123-28-11 16,-87 22 10-16,-5 2-48 0,-5 4-81 15,-4 0 76-15,-6 0-168 0,-3 0-394 0,2 0-790 16,-4 0 24-16</inkml:trace>
  <inkml:trace contextRef="#ctx0" brushRef="#br0" timeOffset="7784.5248">26571 7878 158 0,'0'0'178'0,"0"0"-19"15,0 0 523-15,0 0-188 0,0 0-46 16,0 0-18-16,0 0-108 0,0 0-76 0,0 0-18 16,0 0-2-16,0-18-39 0,0 18-187 15,2 0-139-15,0 0-225 0,1 5-63 16,1 6 197-16,2 4 218 0,2 5 12 16,1 4 85-16,-2-2 30 0,-1 2 34 15,-2-7-67-15,-2 0-80 0,0-5 22 0,0-4-24 16,-2-7 2-16,0-1 80 0,0 0 134 15,0 0 145-15,0 0-36 0,0 0-15 16,0 0-55-16,0 0-32 0,0 0 4 16,0 0-19-16,0 0-47 0,0-4-39 15,0-3-79-15,0-5-43 0,0-1-1 16,0-4-39-16,2-2-8 0,2-8 8 16,1 4-40-16,2-2-18 0,3 1-38 15,-2 2-20-15,1 3 24 0,-1 2 35 0,1 3 2 16,0 5-110-16,-1 3-189 15,2 3-264-15,2 3-13 0,-2 0-5 0,-2 0-339 16,-4 2 146-16</inkml:trace>
  <inkml:trace contextRef="#ctx0" brushRef="#br0" timeOffset="8747.2029">26888 7981 51 0,'0'0'1079'0,"0"0"-430"0,0 0-413 0,0 0-9 16,0 0 121-16,0 0-93 0,0 0-55 15,0 0 59-15,0 0-21 0,0 0-3 16,42-17-62-16,-40 13 7 0,-2 1 51 16,0 0-57-16,0-2-174 0,0-1 0 15,0-2 17-15,0 2 12 0,-4 1-4 16,2-1-50-16,-5 2 30 0,3 1-10 15,2 0-11-15,-3 1-22 0,3 2 0 0,0 0-36 16,0 0-74-16,-2 0-61 0,0 0-32 16,-2 5 4-16,-8 3 73 0,4 8 91 15,-5 1 34-15,2 3-46 0,3 0 22 16,1-2 28-16,5 1 29 0,2-4-82 16,2-1 88-16,0 1-4 0,0-4-15 15,2-2-5-15,5 0 30 0,-1-4-6 16,2-1 82-16,3-3 12 0,4 2 31 0,1-3 27 15,4 0-33-15,1 0-16 0,2-5-66 16,1-6 26-16,-1 2 24 0,3-5-87 16,-3 2 66-16,2-5-40 0,-1 5-26 15,-1-3 15-15,-3 5-61 0,-2 0 87 16,-5 2-44-16,0 2 3 0,-3 3-102 16,-1 1 30-16,-3 0-17 0,1 2-35 0,-1 0-74 15,1 0 74-15,1 6-32 16,-2 1 44-16,0 4 18 0,4-4 34 0,-4 3 6 15,0 2 50-15,-2 0-39 0,2 0-7 16,-2-2 50-16,-1 0 72 0,-1-2-41 16,0 0-27-16,-2-5 20 0,0-1 49 15,0 0-15-15,0 1 1 0,0-3-18 16,0 1 18-16,-2-1 0 0,0 0-13 0,-3 1-7 16,1 2 29-16,0 0 33 0,0-1-80 15,-2 3-19-15,2-2 111 0,0 1-113 16,-2 0 0-16,4-2-38 0,2 0 6 15,0-1 4-15,0 2 5 0,0-3-16 16,0 0 16-16,0 0 23 0,0 0 4 16,0 0 2-16,0 0 33 0,0 0 12 15,0 0 9-15,0 0 10 0,2 0 0 16,-2 0-6-16,0 0 3 0,2 0 0 16,2 0 45-16,-4 0 0 0,0 0 18 0,2-3-21 15,0 0-41-15,2-3-68 0,2-3-27 16,0-2-157-16,5 0 77 0,-2 0 104 15,3-2-28-15,3 0-84 0,2-3 29 16,0 3 40-16,0-1 44 0,0 1-29 16,-3 2 31-16,0-1 26 0,-4 2-26 15,1 3-52-15,-5 1 52 0,-4 1 111 16,0 2-29-16,0 3-77 0,-2 0-5 0,0 0-102 16,0 0-22-16,0 0-16 0,0 0-31 15,0 0-32-15,0 0 4 0,3 6 64 16,1-1 92-16,-2 5-30 0,4 0 19 15,1 2 54-15,-1 2 6 0,0-4-6 16,0 4 2-16,2-1 34 0,0-2-5 16,-2 2-31-16,0-2 2 0,-2 0 40 15,0-4-36-15,2-1 61 0,-2-2-38 16,0 3 24-16,-2-5-6 0,2 3-18 16,0-2 47-16,2 1 57 0,1-2-37 0,2-2-96 15,3 0-199-15,1-11-430 16,-5 0-1310-16</inkml:trace>
  <inkml:trace contextRef="#ctx0" brushRef="#br0" timeOffset="8937.6946">27525 7664 2108 0,'0'0'1086'0,"0"0"-866"16,0 0-67-16,0 0 19 0,0 0-29 15,0 0-143-15,0 0-15 0,0 0-166 16,0 0-68-16,0 0-69 0,2-21 11 16,4 27-22-16,0 2-173 0,-2 0-627 15,-2 8 277-15</inkml:trace>
  <inkml:trace contextRef="#ctx0" brushRef="#br0" timeOffset="9940.4632">27558 8103 143 0,'0'0'1410'15,"0"0"-404"-15,0 0-432 0,0 0-197 0,0 0-110 16,0 0-206-16,0 0-41 0,0 0-20 16,0 0 123-16,0 0-123 0,98-107 0 15,-81 94-111-15,0 2 109 0,0 3 4 16,-3 1-58-16,4-1 25 0,-2 2 6 15,4 2-6-15,-3 2 29 0,-2 0-25 16,-3 2-5-16,-1 0-81 0,-5 0 21 16,3 2 25-16,-2 4 5 0,-1 1-68 15,-2 0 73-15,0 3-55 0,0 2 106 16,-2-1-35-16,-2 5 41 0,0-2 4 0,0 1 74 16,0-3-74-16,0-1 16 0,0 0 27 15,0-4 14-15,0-2-61 0,0-4 0 16,0 1 4-16,0-2 69 0,0 0 6 15,0 0 0-15,0 0 3 0,6 0 47 16,6-8 75-16,2-2-82 0,1-5-34 16,8-5-88-16,1-8 0 0,3-13-129 15,-3-3 119-15,-5 2-112 0,-6-1-165 0,-7 9 92 16,-2-1 116-16,-2 0-83 0,-2 0 139 16,0 3-13-16,0-1 11 0,-8 7 25 15,2 5 23-15,-1 4 158 0,3 8-17 16,-3-6-30-16,1 4 240 0,2 1-45 15,0 2-75-15,2 7-140 0,0 0-78 16,2 1-36-16,0 0-59 0,0 0-128 16,0 0-240-16,0 7-41 0,0 3 156 0,0 10 224 15,0 9 88-15,0 9 0 0,-2 5 36 16,-2-6-1-16,-4 0-6 0,6-15 56 16,-2-2-51-16,2-7 34 0,0-2-46 15,0 2-18-15,2-3 24 0,-2 2 14 16,2-5-42-16,0-1 0 0,0-2 5 15,0-4 23-15,0 0 4 0,0 0 49 16,0 0 79-16,0 0 44 0,4 0 34 16,6-10-11-16,16-12-161 0,6-11-66 15,0-4-327-15,-7 8 231 0,-9 5-78 0,-8 9-27 16,-4 3 168-16,2 2-63 16,0 2 74-16,-1-1-53 0,-5 4-78 0,2 5 18 15,-2 0-59-15,0 0-81 0,0 0-69 16,-5 5 29-16,-3 9 150 0,-2 6 133 15,-6 9-58-15,2 12 58 0,-1 1 32 16,2-1-39-16,5-5 78 0,1-4-33 16,5-3 97-16,-2-7 50 0,2-3 88 15,2-3-85-15,0-3 11 0,0 3 3 0,0-1-170 16,0 2 0-16,0-1 83 0,4-1-83 16,3-4 0-16,3 0 2 0,1-2 59 15,2-1 15-15,3 0 47 0,2 0-17 16,-2-6 7-16,4 0-17 0,1-2-7 15,0 0 3-15,0-4-27 0,1-2-6 16,-2-4 30-16,0 0 13 0,-3-2-77 16,-2 0 47-16,-2 0-14 0,-5 3-3 0,-4 1-52 15,0 5 147-15,-4 1-96 16,0 0-54-16,0 2-15 0,0 0-44 0,0 0-47 16,0 0-14-16,0 0-43 0,0 0 23 15,2 4-43-15,3-1 44 0,2 5 72 16,-1 0 65-16,2 3 2 0,2-1 26 15,2-1 36-15,-2 0 44 0,3-2-85 16,-1 1 82-16,1-5 25 0,0-1-62 16,-3-2-66-16,-1 0-254 0,0 0-424 15,-5-4-1229-15,-2-9 934 0</inkml:trace>
  <inkml:trace contextRef="#ctx0" brushRef="#br0" timeOffset="10147.4165">28418 7727 3435 0,'0'0'527'0,"0"0"-367"16,0 0 9-16,0 0-21 0,0 0-50 16,0 0-23-16,0 0-75 0,0 0-38 15,0 0-54-15,0 0-36 0,-2-16-61 16,2 16-60-16,0 2-53 0,0 3-289 15,0 2-403-15,0-1-336 0</inkml:trace>
  <inkml:trace contextRef="#ctx0" brushRef="#br0" timeOffset="10548.3439">28533 8020 99 0,'0'0'567'16,"0"0"-108"-16,0 0-75 0,0 0 85 15,0 0-259-15,0 0-172 0,23 106 117 16,-19-94 25-16,3-1-70 0,-1-3-31 16,0 0-37-16,1-3 72 0,1-2-14 15,3 2 35-15,0-1-10 0,-3-3-35 16,2-1-5-16,2 0 40 0,-4 0 52 15,4-5 47-15,1-5-101 0,4-1-120 0,0-5 133 16,3-1-136-16,-6-3-129 0,4 4 105 16,-6 1-68-16,0 0 184 0,-3 6-88 15,-2 4 0-15,-3 1 34 0,-2 2-9 16,-2 0-29-16,0 2-111 0,0 0-105 16,0 0-16-16,2 0-9 0,0 4 13 15,2 3 75-15,3 2 147 0,1 0 6 16,5 2 26-16,2 3 27 0,1-2 0 15,4-2 28-15,-1 0 15 0,0 0-17 0,0-4-79 16,0-1-180-16,-2-5-577 0,-4 0-727 16,2 0 553-16</inkml:trace>
  <inkml:trace contextRef="#ctx0" brushRef="#br0" timeOffset="10738.8338">28876 7792 3035 0,'0'0'536'15,"0"0"-536"-15,0 0-49 0,0 0 28 16,0 0 42-16,0 0-53 0,0 0 32 16,0 0-264-16,0 0-152 0,0 0-390 15,54-56-552-15,-35 47 712 0</inkml:trace>
  <inkml:trace contextRef="#ctx0" brushRef="#br0" timeOffset="11049.2643">29098 7665 444 0,'0'0'191'0,"0"0"321"15,0 0 175-15,36 142-131 0,-22-91-243 16,-3-3-97-16,-2-9-63 0,-3-1-65 15,0-1-20-15,-2-8-62 0,-2-2 33 0,1-8 18 16,-1-7 5-16,0-4-62 0,-2-3 4 16,2-1-2-16,-2 0 76 0,2-2 40 15,-2-2 94-15,2 0 110 0,-2 0 17 16,0 0-41-16,5-6-6 0,-3-7-44 16,4-10-129-16,3-9-119 0,3-6-52 15,1-1 34-15,2 3-28 0,-5 11-11 16,-1 4 1-16,2 3-117 0,-5 4 65 0,4-1 49 15,1 1-62-15,2-3-104 16,-2 2-223-16,1 6-182 0,1 0-417 0,-2 4-340 16,-5 1 390-16</inkml:trace>
  <inkml:trace contextRef="#ctx0" brushRef="#br0" timeOffset="11487.963">29382 8018 46 0,'0'0'653'0,"0"0"-325"0,0 0 226 15,0 0-137-15,0 0-140 0,0 0-114 16,0 0 27-16,0 104 29 0,0-93-113 16,4 1-12-16,2-1-53 0,0-7 41 15,2 1 127-15,-2 2-98 0,2-6-3 0,-2 2 10 16,5-1 11-16,0-2-38 15,2 0 57-15,1 0-81 0,4 0 37 0,-2 0 20 16,0 0-124-16,-4-2-45 0,-2 2-140 16,1 0 22-16,-4 2-21 0,1 7 43 15,-2 12 76-15,-1 11-64 0,-5 17 78 16,0 6 1-16,-13 3 50 0,-6-2 56 16,-6-3 43-16,-3 3 116 0,-4-3 4 15,0-8-126-15,7-11 90 0,7-13-57 16,8-7-104-16,4-7-19 0,2-3 51 0,-1 0 2 15,1-2 28-15,4-2 113 0,0 0 70 16,0-2-5-16,0-9-7 0,2-13-184 16,7-9-71-16,5-12 0 0,12-5 22 15,4-3-22-15,5 2-98 0,11-1-133 16,2 4-17-16,5 4 50 0,5 6 175 16,1 8-256-16,-6 3-92 0,-9 2-398 15,-12 7-1317-15,-6-3 746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49:14.41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19682 2178 240 0,'0'-4'132'0,"0"2"604"0,0 0-255 15,0-1-268-15,0 0 36 0,0 2 102 16,0-1-80-16,0 0-150 0,0 0-37 16,0-3 46-16,0 5 16 0,0-2-38 15,0-3-80-15,0 3 40 0,0-3 71 16,0-1-36-16,0 0-66 0,-3 3-4 16,1-3 113-16,2 2-29 0,-2-2-81 0,0 3-31 15,-2-2 10-15,2 2 28 0,0-1 15 16,0 1-55-16,-2-2 16 0,2 1 10 15,-5 1 5-15,3-1-34 0,-3 2-91 16,3-4 81-16,0 4 10 0,2-1 0 16,0 1-2-16,-1 2-50 0,-1-4-33 15,0 4 24-15,0-3-11 0,-2 3-5 16,-3 0-30-16,0 0 4 0,-3 0 21 16,-1 0 9-16,-4 0 22 0,-2 0 0 15,0 5 18-15,4-1 2 0,-2-1 31 0,2 3 0 16,3-2 0-16,-4 0-63 15,6 3 22-15,-3-2 41 0,-2 3-24 0,3 1 13 16,-5 2-101-16,-1-2 65 16,2 4 47-16,-4 3 12 0,2-1-10 0,-2 4-2 15,1 1 0-15,0 1-18 0,2 0-29 16,1-1 4-16,0-3-54 0,6 3 97 16,-1-3 36-16,0 1-5 0,3-1-31 0,-1-2 0 15,3-1-73-15,2 3 73 0,0-4-2 16,-3 3 8-16,5-3-6 15,-2 2 24-15,1 2 1 0,1-1-19 0,2 1-6 16,-2 0 0-16,2 2 6 0,-2 0-6 16,2 1 2-16,0 0-2 0,0-1-21 15,-2 2 21-15,2 0 0 0,0-1 5 16,0 2-5-16,0 2 60 0,0-4-60 16,0 1 2-16,4-1 31 0,3 0-29 15,-1-1 55-15,3 1-36 0,-1-4 7 16,3 1-27-16,-1 0 80 0,6 1 11 0,-2-4-54 15,0 0 17-15,6 2-7 0,1-3 29 16,3-1 17-16,6 1-92 0,4 1-1 16,6-3 100-16,-4-2-100 0,-9-3 56 15,3-1 17-15,-11-5-39 0,4 0 9 16,-1 0-6-16,-3 0-40 0,0 0 0 16,0 0 0-16,0 0 0 0,0 0 77 15,-2 0-52-15,3 0-25 0,-4 0 36 16,2-5 4-16,-4 2 3 0,4-4-8 0,-4 2-32 15,-1-1 80-15,2-1 6 0,0-1-17 16,-3-2-22-16,4 0-28 0,-2-2 28 16,-2-2-13-16,6 1-7 0,-6-5-14 15,3 2-11-15,0-2-4 16,-2-3 41-16,2 3-41 0,-2-4 3 0,-3 1 21 16,2 1 13-16,0-2-34 0,-4-2-2 15,0 4-2-15,-1 1 0 0,-1 2-14 0,3-2 14 16,-5 2 37-16,-2 0-22 15,-2-3-15-15,0 4 35 0,0-1-33 0,0-1-2 16,-2 0-7-16,-2-1-7 0,-5 0 14 16,5 1 0-16,-3-2-2 0,1 3 0 15,0-3-4-15,0 4 5 0,0-1 1 16,-2 0-27-16,2 3 27 0,2 2 0 16,0 0 23-16,-2 2 4 0,-1 1 8 15,1 2-35-15,-1-2-1 0,1 1-60 0,2 2 61 16,-2 2 12-16,-1-2-12 0,1 2-56 15,-1-3-15-15,-1 2 50 0,3 0 21 16,-3 0-1-16,2-1-70 0,-5 2 58 16,0-1 12-16,3-2 1 0,-4 2 0 15,-4-1-4-15,6 0 2 0,-3 1 4 16,-2-1 1-16,4 0-3 0,-1 1-30 0,-1 1 12 16,0-1-9-16,3 2-5 0,0-1-4 15,-4 0-13-15,4 3 8 0,-1-2 41 16,-2 2 2-16,5-1-2 0,4 2 0 15,-3 0-37-15,3 0-16 0,2 0-43 16,0 0 19-16,2 0-5 0,0 0-140 16,0 0-247-16,0 0-185 0,4 2 40 15,7 2-84-15,1 0-142 0,3-3 563 16</inkml:trace>
  <inkml:trace contextRef="#ctx0" brushRef="#br0" timeOffset="1415.2543">19826 2117 15 0,'0'0'152'16,"0"0"-152"-16,0 0 60 0,0 0 131 15,0 0 13-15,0 0 59 0,0 0 25 16,0 0-46-16,0 0-55 0,0 0-77 16,-6-20-78-16,8 20-30 0,-2 0-2 15,0 0 7-15,0 0 19 0,0 0-1 16,0 0 20-16,0 0 38 0,0 0 38 16,0 0-26-16,0 0-32 0,0 0-34 0,0 0-29 15,2 0-25-15,-2 0-12 16,2 0-27-16,0 0-18 0,0 0 11 0,0 0 1 15,2 0-12-15,8 0 82 0,-2 0 25 16,5 0-21-16,11 0 66 0,8 0-44 16,6 0-26-16,4 0 44 0,-1 0-44 15,-5 2-19-15,-2 3-55 0,0-3 72 16,1-1 4-16,-1 3 34 0,-1-2-6 0,-1 0-30 16,2 0 0-16,1 0-6 15,-3 0 31-15,0-2-25 0,2 0 2 0,0 0 24 16,2 0-1-16,0 0 13 0,0 0-34 15,2 0 16-15,6 0-20 0,-2 0 0 16,-1 0 31-16,-5 0 25 0,-2 0-54 16,-3 0 2-16,5 0 33 0,-1 0-35 15,1 0 23-15,2 0-21 0,-4 0-4 0,3 0 0 16,-3 0 32-16,0 0-32 0,0 0 0 16,-2 0 31-16,0-4-13 0,-3 2 7 15,-5-2-25-15,-4 2 7 0,-3-1 55 16,-5 1-56-16,12 0 38 0,4-3-44 15,-1 2 25-15,-1 1 30 0,-2-1-12 16,-10 3-43-16,8-3 12 0,1 1-12 16,3-2 48-16,4 1-48 0,6 1-6 0,4-2 6 15,1 0 43-15,-3 0-39 0,-10 4-2 16,-11-1 0-16,-2-1-2 0,-2 2-43 16,1-2 43-16,6 2 49 15,-3-4-49-15,2 1-28 0,1 3 28 0,-3 0 2 16,-3 0 22-16,4 0-24 0,-3-3-43 15,2 3 39-15,-2 0 4 0,0 0-30 16,0 0 26-16,2 0 4 0,0 0 0 16,1 0 30-16,2-2-30 0,0 2 0 15,1 0-2-15,3 0 2 0,-1-2 31 16,5 2-29-16,-2-1-2 0,-1-1 0 0,0-1-6 16,-1 1 36-16,2 0-54 0,-3 0 24 15,3 1-25-15,-4 1 1 0,0 0 24 16,0 0 18-16,-3 0-18 0,1 0-18 15,-4 0 14-15,4 0 2 0,-6 0 2 16,6 1-4-16,-5 1-2 0,2 0 6 16,-2 0 0-16,-5 1 0 0,4 0 0 15,-4-3-2-15,-1 2 4 0,2-2 26 0,-1 0-24 16,1 2 2-16,2-2 7 0,2 0 11 16,3 3-42-16,0-3 42 0,2 0-24 15,-3 0 6-15,0 0 12 0,-2 0-18 16,-3 0-30-16,2 0 30 0,-4 3-2 15,-1-1-22-15,-2 0-116 0,-5-2-22 16,0 0 6-16,-4 2-130 0,2-2-67 16,-2 2 41-16,0-2 149 0,0 1 71 15,0-1 14-15,0 0 5 0,-4 0-39 16,0 0-59-16,2 0 40 0,0 0 78 0,-3 0 46 16,5 0 1-16,-2 0 1 0,-1 0 5 15,3 0 24-15,0 0 56 0,0 0 91 16,0 0 125-16,0 0 4 0,0 0-1 15,0 0 87-15,0 0-56 0,5 0-56 16,0 0-74-16,-3 0-109 0,0 0-37 16,0 0 23-16,0 0-24 0,-2 0-53 15,2 0-59-15,2 0-41 0,-2 0-10 0,2 0-29 16,1 0 10-16,-1 0 122 0,2 4-124 16,3 2 63-16,-3-1-51 0,1 6 93 15,1-1-146-15,-2 2 96 0,5 1 4 16,-2 2 68-16,-1 3-37 0,0-1-37 15,4 2 91-15,-2 1-13 0,0-2 0 0,-1 3 0 16,2 0-2-16,-1 3 2 16,-1-2 154-16,-3 5-39 0,0 2 50 0,-2 5-107 15,1 2-27-15,-3-1-25 0,-2-6 150 16,2-3-81-16,1 1-19 0,-1-1-1 16,-2-9 79-16,2-1-80 0,-2-1-17 15,2 3-1-15,0 3 36 0,-2 1-7 16,2 2-59-16,0-2 21 0,0-1-25 15,-2-1 43-15,2-1-10 0,0-4-33 16,-2 2 45-16,2-3-47 0,-2-1 6 0,0-4 23 16,0 3-5-16,0-3 4 15,0 1 6-15,0 0 0 0,0 1-32 0,-4-3 20 16,2 4 1-16,-2-4-23 16,-2 4-223-16,-1 0-267 0,-4-3-372 0,1 1-188 15,1-5 358-15</inkml:trace>
  <inkml:trace contextRef="#ctx0" brushRef="#br0" timeOffset="2845.0248">19546 3133 180 0,'0'0'66'0,"0"0"165"16,0 0 393-16,0 0 19 0,0 0-610 15,0 0-1-15,0 0-32 0,0 0 4 16,0 0-4-16,22-35 0 0,-18 33-39 16,-2-1 1-16,0 1 31 0,2 2-19 15,-2-2-51-15,2 2 19 0,0-1-26 16,5-2-7-16,4 2 91 0,2 1 13 15,4 0 97-15,6 0-110 0,15 0-9 0,16 0 9 16,3 0 149-16,5 0 12 0,-5 0-78 16,-5 0 32-16,-1 0-7 0,-5 0-51 15,1 0-1-15,-3 0 31 0,2-3-83 16,-4 0 59-16,1-3 37 0,-1 4-45 16,1-4-49-16,-3 3 128 0,3-1-128 15,1-1 61-15,4 3-61 0,-4-5 54 16,1 2-60-16,2 1-2 0,1 0-28 15,2-2 30-15,-6 5 4 0,-1-1 57 0,-3 0-61 16,1 2-35-16,-3-2 35 0,0 2-54 16,-1 0 52-16,-1 0 2 0,-2 0 4 15,0 0-4-15,-4 0-25 0,-5 0-5 16,-5 0 54-16,-6 0-54 0,0 0 18 16,-2 0-20-16,4 0 32 0,3 0 72 15,-2 2-35-15,2-2-35 0,-1 4 46 16,0-4 24-16,2 1-72 0,-1 1 0 15,0 2-2-15,2-2 2 0,1-2 18 16,1 3 5-16,1-3 12 0,6 0-35 16,2 0 0-16,6 3 67 0,3-3-67 0,-1 0 0 15,-6 0 23-15,-2 0-23 0,-1 0-19 16,-5-3 19-16,-4 2 4 0,-5-1 21 16,-2 0-21-16,2 0 57 0,5-2-59 15,-2 3 55-15,4-1-57 0,-5 0 6 16,1 0-6-16,-4 2-6 0,6 0 6 0,-2 0-38 15,-2 0 38-15,4 0 6 16,-3 0 0-16,5 0-12 0,-3 0 12 0,2 0 3 16,-1 0-9-16,1 0 0 0,1 0 23 15,0 0-17-15,-1 0-6 0,2 2 0 16,-4-2-2-16,1 0 2 0,-2 0 19 16,-2 0-17-16,0 0-1 0,-3 0-1 15,-3 2-5-15,2-2 1 0,-4 2-19 16,-2-2 20-16,4 0 3 0,-2 1 0 0,1-1 24 15,4 2-20-15,2-2 20 16,5 0-18-16,2 0 18 0,9 0-20 0,-3 0-4 16,-2 0 40-16,2 0-35 0,-3 0-5 15,3 0 4-15,0 0 13 0,-9-2-17 16,-6 1 0-16,-2 1 34 0,4-2-23 16,-4 2 17-16,-7 0-28 0,1 0-62 15,-5 0 59-15,-2 0-37 0,-2 0 6 0,0 0 29 16,0 0-1-16,0 0-22 15,0 0-46-15,0 0-190 0,-4 0-111 0,0 2-44 16,-3 1-74-16,1 1-296 0,0 1 176 16</inkml:trace>
  <inkml:trace contextRef="#ctx0" brushRef="#br0" timeOffset="4555.7773">22962 2159 57 0,'0'0'132'0,"0"0"-99"0,0 0 119 16,0 0 420-16,0 0-88 0,0 0-135 15,0 0-43-15,0 0-124 0,0 0-76 16,0 0-62-16,15-7-19 0,-15 5 6 0,2 2-6 16,-2 0 0-16,2 0 5 15,-2 0 19-15,0 0 18 0,0 0-1 0,2-2-5 16,-2 2-6-16,0 0-2 15,0 0 6-15,0 0 11 0,0 0-5 0,0 0-18 16,0 0-24-16,0 0-23 0,0 0-2 16,0 0-2-16,0 0-2 0,0 0-29 15,0 0-6-15,0 0 6 0,0 0 0 16,2 0 5-16,-2 0-5 0,0 0-6 16,0 0-30-16,0 0-8 0,0 0 12 0,0 0 18 15,0 0 1-15,0 0-7 0,0 0-7 16,0 0 0-16,0 0 18 0,0 0 13 15,0 0 25-15,0 0-38 0,0 0 19 16,4 0 23-16,-2-3-36 0,5 1-88 16,2 2 120-16,-3-1-26 0,0-2 7 15,1 2-1-15,-3 1-4 0,2-3 30 16,-2 3 0-16,5 0-2 0,-2 0-93 16,-1-3 95-16,2 1 0 0,-2 2 0 15,1 0-7-15,2 0 7 0,-1 0 7 0,-2 0-7 16,2 0-19-16,-1 0-77 0,0 2-34 15,-1 4 46-15,0-1 7 0,3 4 12 16,-1-2 59-16,3 4-40 0,-3 0-6 16,1 1-40-16,-1 4 92 0,3-1 20 15,-2 0 45-15,3 2-65 0,-4 0 156 16,6-2-26-16,-4-1-85 0,0 0-39 16,-3-1 68-16,2-4-70 0,-3 1 88 0,0 2-87 15,-1-3-5-15,-1 0 32 0,0 2 40 16,-2-1-68-16,2 2 68 0,-2 0-72 15,0 0 0-15,3-2 64 0,-3 4 25 16,0-1 80-16,1 3-88 0,-1-3-13 16,0 2-36-16,0-1 41 0,-2 0-36 15,2 1-19-15,-2-1 31 0,2 1-25 16,-2-2 37-16,0-4-7 0,0 2-11 16,0 2 22-16,0-3-64 0,0 0 35 0,0 1 5 15,0 1 18-15,0 0-18 0,0-4-35 16,0 4 11-16,0 0 24 0,0-1-41 15,-2-1 0-15,0 0 12 0,0 1-12 16,0 0 45-16,0-4 51 0,-3 3-23 16,3 0-46-16,-3-1-25 0,1-1 30 15,2 1 1-15,0-1 6 0,0-1-35 16,-2-3-4-16,0 1 5 0,-1 0 43 0,3 1 1 16,-4-2 32-16,-1 1 22 0,1 3-6 15,-1 0 9-15,-3 2 52 0,2-2-77 16,-3 3 54-16,2-2-81 0,1 0-51 15,0 0 19-15,1-2-19 0,-2-1-2 16,5-3 23-16,2 1-24 0,0-2 0 16,0 2-4-16,2-2 2 0,-2-2 2 15,0 2 3-15,0 2-2 0,2-4 4 0,-2 1 32 16,-3 1-12-16,3 0 5 16,-2 0 7-16,-3 0 9 0,1 0-18 0,-2-1-24 15,-3 4 27-15,-1-3-8 0,-2 1-4 16,-2 0-3-16,-2-1 7 0,2-1-19 15,-4 3 15-15,3-4-19 0,-1 3 3 16,0-2 10-16,2 3-13 0,-2-2-3 16,6 0 2-16,-1 0 0 0,0-1 1 15,5 1-16-15,1 2-3 0,1-4 18 16,2 2 1-16,0 0-4 0,2-1-16 0,-1-1 1 16,1 3 3-16,0-3 13 0,2 0-17 15,0 1 5-15,0-1 11 0,0 0 2 16,0 0 2-16,0 0 31 0,0 0 4 15,0 0 0-15,0 0 4 0,0 0-1 16,0 0-5-16,0 0-12 0,0 0-3 16,0 0 0-16,2 0-15 0,-2 0-3 15,0 0-3-15,2 0-11 0,1 0 11 16,-1 0-15-16,0 0 15 0,0 0-11 16,0 0 14-16,0 0 0 0,0 0-3 0,0 0-18 15,0 0-5-15,3 0-5 0,1 0 0 16,9-1 17-16,2-2 14 0,7 0 1 15,-2-1 11-15,2-1-11 0,-3 1-1 16,1 2 13-16,-6-3-13 0,2 0 0 16,-2 0 0-16,2-1-14 0,-2-1-2 15,-1 0 15-15,6-2 1 0,-2-1 0 0,3-3-3 16,1 0-28-16,-2-5-58 0,1 1 84 16,-3 2-70-16,-3-2-21 0,2-2-215 15,-4-1-64-15,-3 2-191 0,-2-4-177 16,-5 7-828-16,-4-13 642 0</inkml:trace>
  <inkml:trace contextRef="#ctx0" brushRef="#br0" timeOffset="5719.6687">21576 2583 24 0,'0'0'561'0,"0"0"728"16,0 0-678-16,0 0-233 0,0 0-108 0,0 0-178 16,0 0 37-16,0 0-129 0,0 0-11 15,38-27-51-15,-30 23 22 0,5-2 40 16,2 2 6-16,-2-1-6 0,1-1 2 16,2 1 32-16,0-5 28 0,2 4-58 15,-2-3 80-15,1 1-29 0,0 0-30 16,0-1-25-16,1 0 0 0,-4-3 0 15,-2 2 44-15,6 0 58 0,-6-2-70 0,-1 2 62 16,0-1 54-16,-1-2-73 0,-1 2-75 16,-3-2 77-16,3-1-53 0,-5 1-24 15,1 0 48-15,-5 0-14 0,0 2-15 16,0 2 5-16,0 0-24 0,0 2-50 16,-3-1 50-16,1 2 53 0,-2 3-52 15,-3-4 1-15,3 4 37 0,0 0-39 16,0 3-20-16,2-2-31 0,-1 2-45 15,1 0 5-15,-2 0-29 0,0 0 8 16,-2 0-15-16,-3 0 9 0,2 0-2 16,-3 2 75-16,2 3 0 0,-4-1-1 15,2 0 46-15,2 1 0 0,-5 1-11 0,2 0 11 16,1-1-56-16,-1 2 33 0,-1-3 23 16,-2 5-4-16,6-2-13 0,-2 1-23 15,-2 1 16-15,2-2 48 0,2 2-13 16,0-2-11-16,1 3-29 0,-2-3 29 15,3 3-35-15,2-1 35 0,0 1 29 16,-1 2 58-16,1-3-64 0,2 4 44 16,-2 1-65-16,0 1 26 0,-1 0-26 15,3 4 66-15,-2 3-17 0,2-2-46 0,-1 2 28 16,1 0-6-16,2 2 20 0,0-4-45 16,0 0 1-16,0 1 35 0,0-3 27 15,0-1-12-15,0 1-26 0,0-3 4 16,0-2-1-16,0 3 16 0,0-5-44 15,2 0 54-15,-2-1 10 0,0 0-28 16,3-6-36-16,-3 0 15 0,0 1 12 0,2-3 5 16,-2 0 33-16,0 2-24 15,2-2-5-15,-2-1-38 0,0 1 0 0,0-2 22 16,0 3 10-16,2-3-31 0,-2 0 1 16,0 0 20-16,0 0 10 0,0 0-5 15,0 0 0-15,0 0 18 0,0 0 1 16,0 0-4-16,0 0-4 0,0 0-17 15,0 0-21-15,0 0-110 0,0 3-279 0,0 1-122 16,0 1 65-16,-2 2-704 16,-5-7-841-16,16-19 1991 0</inkml:trace>
  <inkml:trace contextRef="#ctx0" brushRef="#br0" timeOffset="7285.0715">19385 2735 24 0,'0'0'60'15,"0"0"-58"-15,0 0 37 0,0 0 34 16,0 0 79-16,0 0 584 0,0 0-151 16,0 0-176-16,0 0-145 0,10 0 26 15,-8-3 5-15,-2 1 25 0,2 0-57 16,-2-3-32-16,3 3-78 0,-3-4-28 0,2 0-48 15,-2 1 14-15,2-2 29 16,0-1-120-16,0-3-23 0,5-2 20 0,-1-1 3 16,0-1 59-16,2 0-59 0,4-4 36 15,-2 0-104-15,0 0 68 0,6-3 0 16,-4 0-54-16,1-2 108 0,2 0 5 0,-2-3-59 16,-1 1 0-16,-2 3-32 0,2 0 32 15,-4 1-15-15,-2 5 15 0,-2 2 54 16,0 1-22-16,1 7-32 0,-3 1 0 15,1 2 3-15,-3 4-3 0,0 0-18 16,0 0-81-16,0 0-94 0,0 0-65 16,0 0-64-16,0 4 88 0,2 5 211 15,4 0 23-15,-2 0-2 0,2 4-2 16,1 1 4-16,1 2-17 0,-1 0 17 16,1 2 4-16,-1 1 36 0,-1 1 16 15,0 4-16-15,2-3-18 0,2 0 62 0,-4 2-79 16,0-5 27-16,0 2 11 0,-2-1-21 15,0-5-22-15,1-1 0 0,0-4-27 16,-5 1 11-16,2-5 16 0,0 1 27 16,0-1 16-16,-2 0-16 0,2-2 26 15,-2 0-51-15,2-1 31 0,0 0 8 16,-2 2-31-16,2-1-10 0,-2 1-394 16,0-2 27-16,0 2-187 0,0-1-360 0,0-1-166 15</inkml:trace>
  <inkml:trace contextRef="#ctx0" brushRef="#br0" timeOffset="7578.0867">19391 2616 11 0,'0'0'935'0,"0"0"-64"16,0 0-654-16,0 0 79 0,0 0-36 16,0 0-121-16,110-70 142 0,-84 57-193 0,-3 2-88 15,-1 3-12-15,-6 3 6 0,2 2-47 16,-6 3 24-16,1 0-42 0,0 0-30 15,-3 0-628-15,-1 3-698 0</inkml:trace>
  <inkml:trace contextRef="#ctx0" brushRef="#br0" timeOffset="9981.9767">21227 952 51 0,'0'0'4'0,"0"0"141"0,0 0-53 16,0 0 73-16,0 0 132 0,0 0 253 0,0 0-103 15,0 0-179-15,0 0-84 0,28-63-72 16,-28 60 142-16,0-1 38 0,0 3-122 16,0-3-146-16,0 0 75 0,0 2-76 15,0-2 40-15,0 2 49 0,0 2 23 16,0 0-87-16,0 0-48 0,0 0-104 16,0 0-59-16,0 0-56 0,0 0-103 15,0 6-28-15,-2 7 75 0,0 14 192 16,-4 14 13-16,-1 12 66 0,-4 4 4 15,-3-2 114-15,0-5-57 0,2-4 69 16,4-7-26-16,1-6-100 0,1-5 0 0,-1-11 0 16,5-3 89-16,0-6-89 0,0 2 0 15,2-2 0-15,0 1 25 0,0-5-12 16,0-2-11-16,0 1-2 0,2-3 6 16,2 0 50-16,1 0 11 0,1 0 12 15,1 0 18-15,1 0-18 0,2 0 32 16,14 1 1-16,10-1-7 0,13 0 31 0,1 0-57 15,-7-1-23-15,-11 1-56 16,-5 0 11-16,-6 0-33 0,3 0-343 0,1 0-65 16,-6 0-545-16,-4 0-333 0</inkml:trace>
  <inkml:trace contextRef="#ctx0" brushRef="#br0" timeOffset="11075.6443">21943 1294 784 0,'0'0'459'15,"0"0"-231"-15,0 0 75 0,0 0-99 16,0 0 150-16,0 0-52 0,0 0-110 16,0 0-192-16,0 0 0 0,-24-25 7 15,24 25-7-15,0 0-25 0,0 0-17 16,3 0-31-16,3 0 6 0,3 0 37 0,1 0-68 15,2 0-46-15,14 0 36 0,15 0 108 16,23 0 44-16,12 0-38 0,9 0 38 16,-2 0-42-16,-5 0 54 0,1-5-18 15,-1 2-34-15,1-6 33 0,-8 5-31 16,-2-2 32-16,-7-1-20 0,-14 4 6 0,-14 3-24 16,-11-2-4-16,-7 2 4 15,-6-2 0-15,-2 2-22 0,1 0 22 0,0-2 30 16,-5 2-30-16,-2 0 0 0,0 0 23 15,-2 0-21-15,0 0 28 0,0 0 55 16,0 0 18-16,0 0-1 0,0-2-20 16,0 2 0-16,0 0 6 0,0 0-20 15,0 0-12-15,0-1-10 0,0 1-7 16,2-2-39-16,0 0-11 0,-2-2-83 16,0 2 94-16,0-2 5 0,0 3 24 15,0-1 4-15,0-2-16 0,-6-2-17 0,-2 2-227 16,-4-4 221-16,4 1-158 0,-4 1 105 15,-2-2 24-15,2 3-93 0,0-2 1 16,-4 2 125-16,6 0 2 0,-3-1 103 16,3 2-103-16,-4-2-42 0,6 0 42 15,2 3 91-15,0-1-12 0,4 2-77 16,0 0-2-16,0 2 65 0,2 0-65 16,0 0-47-16,0 0-93 0,0 0 31 0,2 0-7 15,2 0 3-15,2 0-74 0,0 2-112 16,0 4 242-16,8 1 19 0,-2 3 38 15,3 1 102-15,6 1-39 0,-2-3-12 16,5 1 83-16,-1-1 16 0,-2-1-143 16,-6-4 65-16,0 2-72 0,-6-2-50 15,-5-1-12-15,-2-1 37 0,-2 0-88 16,0 0 77-16,0 0 34 0,-2 0 4 16,-4 2 23-16,-3 1 26 0,-4 5 80 0,0 2 25 15,-10 5-63-15,0 0 10 16,-3 2 49-16,1 0-74 0,3 1-78 0,-1-2-163 15,6-1-667-15,3-6-611 0</inkml:trace>
  <inkml:trace contextRef="#ctx0" brushRef="#br0" timeOffset="12267.4464">19328 1366 405 0,'0'0'362'0,"0"0"227"0,0 0-181 15,0 0-198-15,0 0 62 0,0 0-41 16,0 0-108-16,0 0-63 16,0 0-25-16,18-14-33 0,-16 14 2 0,0-3 38 15,5 1-35-15,0-1 17 0,-1 3-24 16,4-2-24-16,-3-1 24 0,3 3-37 15,-1 0-24-15,0 0 37 0,-1 0-45 16,0 0 65-16,6 0 2 0,-2 0-4 16,5 0 6-16,6 0 0 0,9 0 0 15,9 5-6-15,5 0 6 0,-1-2-56 16,-1 4 56-16,-1-6 0 0,-1 1 56 0,2 0-38 16,1-2 13-16,-5 0 66 0,-4 0-61 15,1 0 37-15,-1 0-49 0,-2-2 54 16,0-1 22-16,0-1-30 0,2-2 18 15,-3 1 3-15,8-4-6 0,-3 1-1 16,8-1 5-16,-2-2-9 0,7 2-26 16,3-4 63-16,6 2-71 0,-1 1 77 0,-5 1-118 15,-7 4 51-15,-5-2-56 16,-12 3 1-16,-7 3-1 0,-6-2 0 0,-2 3 0 16,-1 0-3-16,6-3 1 15,-3 3-1-15,0 0-53 0,-2 0 35 0,-5 0 18 16,1 0 1-16,-2 0-18 0,-1 0 17 15,-2 0 3-15,2 0 1 0,2 0 1 0,-2 0 32 16,0 0-34-16,0 0-20 16,1 0 20-16,4 0 11 0,-2 3-9 0,-3-3-4 15,2 4-26-15,-1 2 24 0,-2 1-482 16,-7 0-246-16,0 1-365 0,-9-3-306 16</inkml:trace>
  <inkml:trace contextRef="#ctx0" brushRef="#br0" timeOffset="12885.5381">19512 1143 585 0,'0'0'708'0,"0"0"-565"16,0 0-104-16,0 0 187 0,0 0 100 15,0 0-73-15,0 0 14 0,0 0-66 16,0 0-86-16,0 0-115 0,24-31-43 16,-24 31-72-16,0 0 0 0,0 0 10 0,-5 0 12 15,-1 2-44-15,-3 1-2 0,1 3 139 16,-3 6 70-16,-6-1 49 0,-4 8-82 16,-5 0 44-16,1 1 19 0,-7 0-94 15,-2 1-6-15,0-2 36 0,6-2 15 16,5-2-47-16,2-6-4 0,2 0 79 15,-3 3 0-15,6-3-41 0,1-2-34 0,4-5 58 16,5 3-58-16,4-3-4 0,2-2 0 16,0 1 2-16,0-1-2 0,0 0 2 15,0 0 4-15,0 0 64 0,2 0-70 16,2 0-43-16,2 0-9 0,1 0 28 16,2 4 24-16,1 4 53 0,2-2-18 15,12 3 71-15,4 2-30 0,10 0 95 16,3-2 4-16,-1 0-51 0,-7-3-6 15,-1 2-19-15,2 0-89 0,0-1-10 16,-2 3 0-16,-7-1 22 0,-3 1-20 0,-6-1 0 16,0 2-1-16,1 5-2 15,6 3-220-15,-2 1-340 0,1 2-321 16,-8-7-595-16</inkml:trace>
  <inkml:trace contextRef="#ctx0" brushRef="#br0" timeOffset="37626.9016">8663 10115 31 0,'0'0'66'0,"0"0"-20"16,0 0 40-16,0 0 2 0,0 0-88 16,-8-4-53-16,6 4-13 0,0 0 7 0,-2 2 19 15,0 3-13-15,1 2 7 16</inkml:trace>
  <inkml:trace contextRef="#ctx0" brushRef="#br0" timeOffset="42732.2793">15687 10505 4 0,'0'0'218'0,"0"0"-132"0,0 0 19 16,0 0 585-16,0 0-318 0,0 0-185 16,20-23-45-16,-20 23-52 0,0 0-27 15,0-2 26-15,0 2 32 0,0 0-21 16,0 0-50-16,0 0-19 0,0 0-27 16,0 0-4-16,0 0-35 0,0 0-21 15,0 0-19-15,0 0-14 0,0 0-13 16,0 0 20-16,0 0 12 0,0 0 6 0,3 0 6 15,-3 0-1-15,0 0 8 0,0 0-7 16,0 0-33-16,0 0-104 0,0 2-375 16,0 2 148-16,0-2 147 0</inkml:trace>
  <inkml:trace contextRef="#ctx0" brushRef="#br0" timeOffset="49043.147">8016 11498 9 0,'0'0'66'0,"0"0"-33"16,0 0 6-16,0 0 1 0,0 0-7 15,-8-4 33-15,6 4 13 0,2 0 7 0,-2-1-42 16,2 1-44-16,-2 0-33 0,2 0 0 16,0 0-13-16,0 0-20 0,0 0-33 15,0 0-7-15</inkml:trace>
  <inkml:trace contextRef="#ctx0" brushRef="#br0" timeOffset="67107.4904">18157 13655 158 0,'-8'0'152'0,"0"0"565"0,-5 0-319 15,-2 3-230-15,4-3-77 0,-1 1-20 16,1 1 44-16,4 0-19 0,1-2-13 15,2 2-83-15,0 3-90 0,-2-3-79 16,2 3 169-16,-4 2 2 0,0 3-2 16,2 0 0-16,-2 1-702 0,1-1-93 0</inkml:trace>
  <inkml:trace contextRef="#ctx0" brushRef="#br0" timeOffset="67641.596">18003 13832 2 0,'0'0'165'0,"0"0"448"16,0 0-11-16,0 0-163 0,0 0-88 0,0 0-133 15,0 0-39-15,0 0-33 16,0 0-24-16,0 0-16 0,10-7 6 0,-5-1 16 16,1-2-77-16,2-4-6 0,0 0 62 15,2-3-1-15,-2-5 34 0,0-7-119 16,5-10-15-16,-2-2 130 0,-1-1 26 16,-4 4-162-16,1 4-46 0,-1-2 46 15,3 2 73-15,-1 0-73 0,-1 0-71 16,-3-1 67-16,2 3-31 0,0 5-22 15,-1 5 12-15,-3 6 45 0,1 3 18 0,-1 4 38 16,0-4-51-16,0 4-5 0,0 3-117 16,-2 2 112-16,0 4-28 0,2-2-47 15,0 2-28-15,0 0-19 0,2 0-20 16,2 0 20-16,1 0 10 0,6 5 35 16,-3 2-147-16,5 7 192 0,4 6-42 15,4 9 73-15,3 9-24 0,4 4 30 16,-7-1 119-16,1-3-82 0,-5-4 5 0,0-3 1 15,-3-4-43-15,0-7 6 16,-2 1 42-16,4-1-46 0,-4-1 46 0,3 0 11 16,-2-4-6-16,0 0 18 0,3 2 11 15,-4-3-13-15,-2-4-69 0,-3 1-394 16,-2-4-197-16,-5-1-470 0,-2-2-4 16</inkml:trace>
  <inkml:trace contextRef="#ctx0" brushRef="#br0" timeOffset="67873.125">18193 13602 185 0,'0'0'1299'16,"0"0"-149"-16,0 0-620 0,0 0-343 15,0 0-154-15,0 0 18 0,0 0 42 16,0 0-61-16,0 0-32 0,0 0-97 15,-4-11-44-15,6 9 12 0,0 2-11 16,0 0 16-16,3 0 17 0,2 0-8 0,1 0-43 16,2 0-59-16,12 0-347 0,5 4 409 15,11-2-496-15,-6 0-225 0,-183 3 790 0</inkml:trace>
  <inkml:trace contextRef="#ctx0" brushRef="#br0" timeOffset="68192.272">19102 13447 992 0,'0'0'1462'0,"0"0"-675"0,0 0-211 0,0 0-164 15,0 0-412-15,0 0-38 0,0 0-116 16,0 0-83-16,0 0 107 0,0 0 38 16,136-84-5-16,-104 82 94 0,-6 2-14 15,-14 0 17-15,4 2 0 0,-4 7-50 16,0-1-457-16,-3 4-105 0,-4 0-479 0,-5-1 152 15</inkml:trace>
  <inkml:trace contextRef="#ctx0" brushRef="#br0" timeOffset="68333.8938">19151 13585 22 0,'0'0'528'0,"0"0"23"0,0 0-160 0,0 0-210 16,155-60-77-16,-93 43-102 0,-3 5-2 15,-6 2 38-15,-2 0-38 0,-16 2-653 16,-9-1-491-16</inkml:trace>
  <inkml:trace contextRef="#ctx0" brushRef="#br0" timeOffset="68605.1686">19981 13227 848 0,'0'0'1419'16,"0"0"-776"-16,0 0-643 0,0 0-181 15,0 0-125-15,0 0 306 0,0 0 19 16,0 0 56-16,-12 97-75 0,12-73 0 16,2 3 97-16,2-4-95 0,2 2 51 15,-2-1 1-15,3-3 62 0,-1 1-57 0,3-4-55 16,-5-1 60-16,2-8-64 15,-1 2-281-15,-1-5-95 0,0-5-73 0,0 1 62 16,0-2 120-16,3-2 265 0,2-9-352 16,-1-5-206-16</inkml:trace>
  <inkml:trace contextRef="#ctx0" brushRef="#br0" timeOffset="68800.1546">20166 13245 1186 0,'0'0'1241'0,"0"0"-549"16,0 0-341-16,0 0-198 0,0 0-153 15,0 0-167-15,0 0 26 0,0 0 141 16,0 0 124-16,0 0-91 0,7 118-33 16,3-80 59-16,0-1-37 0,2-9-1 15,-2-10-37-15,-4-5 38 0,0-2-22 16,1-1 70-16,-1 2-16 0,1-3-54 16,-5-3-16-16,0-2-312 0,-2-2-218 0,0-2-51 15,-17 0 49-15,-6 0 2 0,-1-6-335 16</inkml:trace>
  <inkml:trace contextRef="#ctx0" brushRef="#br0" timeOffset="68975.0708">19622 13283 2654 0,'0'0'659'0,"0"0"-95"0,0 0-185 16,0 0-379-16,0 0-36 15,0 0-65-15,0 0-10 0,0 0 56 0,149-69 52 16,-79 54 3-16,2 4 0 0,-4 4 0 15,-4 7-66-15,-5 0 66 0,-1 0-21 16,-7 7-60-16,-13 1-791 0,-15-5-557 16,-3-3 12-16</inkml:trace>
  <inkml:trace contextRef="#ctx0" brushRef="#br0" timeOffset="69478.6044">20905 13239 2902 0,'0'0'644'0,"0"0"-390"16,0 0-254-16,0 0-173 0,0 0-11 0,-130 24 184 16,98-9 2-16,4-2 165 0,14-2 23 15,-3 3-129-15,2 1-61 0,5 0-25 16,3 0 20-16,5-1-31 0,2-2-30 15,0-3-8-15,0-1 74 0,2-5 32 16,2 1-26-16,3-2 52 0,-3-2-7 16,0 0-31-16,0 0 82 0,3 0 3 15,2 0-24-15,-1-6 25 0,2-5 52 16,6-2-14-16,-2-7-106 0,-1-2 58 16,4-10-52-16,-4-6-5 0,-1-1 4 0,-3-3 22 15,-5 2-30-15,-1 5-35 16,-3 0-36-16,-3 3 36 0,-6 5 8 0,1 6-8 15,2 6-23-15,-3 3 23 0,1 3 31 16,-3-1-1-16,2 1-13 0,3 3-17 16,2 3 0-16,2 1-1 0,0 0-21 15,2 2-148-15,0 2-45 0,0 13 65 16,0 14 111-16,10 10 39 0,3 5 5 16,4-1 31-16,-2-5-36 0,2-6-35 15,0 1-10-15,-1-3 42 0,6 1 2 0,-7-6 1 16,2-2 13-16,0 2 14 0,0-7 27 15,-2 2-22-15,1 2 52 0,2-2-84 16,-1-1-66-16,4 2-345 0,-2-3-325 16,3-4-475-16,-10-6-829 0</inkml:trace>
  <inkml:trace contextRef="#ctx0" brushRef="#br0" timeOffset="70242.8154">20987 12683 255 0,'0'0'973'0,"0"0"-532"16,0 0 51-16,0 0-199 0,0 0-115 15,0 0 23-15,0 0-30 0,0 0-60 16,0 0 134-16,0 0-95 0,-16-102-37 0,16 93 5 16,0 1-116-16,4 3-2 0,0-3-16 15,4 3 12-15,1-3-119 0,2 3 90 16,1 0-67-16,-1 2 98 0,-1 3-35 15,1 0-48-15,-2 0-33 0,-1 5-39 16,0 7 99-16,2 1-36 0,-6 8 70 16,-2 10 24-16,-2 7 76 0,0 2 83 15,-8-1-56-15,-2-11-7 0,6-10-45 0,2-9-17 16,0-1 27-16,0-3-39 0,0-1 37 16,2 0 16-16,0-3-26 0,0-1-46 15,0 0-1-15,0 0-2 0,0 0 32 16,2 0 5-16,2 0-11 0,2 0-25 15,8 0 4-15,6-1 113 0,14-5-27 16,11-1-14-16,1-3-58 0,-1 5-9 16,-7 3-10-16,-10 2-430 0,-8 0-197 15,-8 0-429-15,-6 2-414 0</inkml:trace>
  <inkml:trace contextRef="#ctx0" brushRef="#br0" timeOffset="70594.8738">21574 12899 2057 0,'0'0'725'0,"0"0"-640"0,0 0-85 0,0 0-249 16,0 0 249-16,-99 101 290 15,57-43 87-15,0 2-79 0,3 1-158 0,7-3-27 16,1-2-11-16,-1 3-12 0,2-2-52 16,-2 0 5-16,7 2-27 0,0-8-13 15,6-6-1-15,1-5 24 0,4-3-23 16,0-7-6-16,4-1 6 0,2-2 21 15,0-6-24-15,1-4-296 0,3-5-222 16,-3-3-160-16,3 0-282 0,0-3-373 16</inkml:trace>
  <inkml:trace contextRef="#ctx0" brushRef="#br0" timeOffset="71068.2118">21663 13354 2015 0,'0'0'660'0,"0"0"-449"0,0 0-117 16,0 0 12-16,0 0 55 0,0 0 156 16,0 0-188-16,0 0-129 0,0 0-5 0,0 0-125 15,-32 7 33-15,17 9 97 0,-7 3 69 16,2 8 54-16,-8 5-90 0,0 3-1 16,3 0-30-16,-1 0-2 0,8-2 36 15,-2-5-26-15,8-5-4 0,-1-6-6 16,4-3 0-16,5-5 5 0,2 1-2 15,-3 0-6-15,5-1-35 0,0-4 17 0,0 2-27 16,0-4-22-16,5-1 21 16,1 1 1-16,7 2 48 0,6-3 2 0,11-2 78 15,14 0 49-15,7 0-58 0,1-7-69 16,-4 2 83-16,-9 2-24 0,-11-1-58 16,-4 1-3-16,-7 3-6 0,2 0 6 15,0 0 0-15,5 0-46 0,-2 0-264 16,-4 0-249-16,-3 0-289 0,-4-3-504 15,-5 1 537-15</inkml:trace>
  <inkml:trace contextRef="#ctx0" brushRef="#br0" timeOffset="71286.7318">21673 13608 839 0,'0'0'2053'0,"0"0"-1715"0,0 0-338 15,0 0-256-15,0 0 5 0,0 0 251 0,0 0 292 16,0 0-111-16,9 120-6 0,-3-72-79 16,-1-2-21-16,-3-4-21 0,0-2 0 15,-2-3-11-15,0-1-22 0,0 0 21 16,0 1-42-16,2-3 36 0,0-1-41 16,2-7 5-16,0-7-707 0,0-8-814 15,2-4 46-15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51:43.29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23217 15154 112 0,'2'-2'145'0,"0"-2"-19"15,0 0-87-15,0 1 7 16,2-4-6-16,-4 5-40 0,2-4 204 0,-2 5 242 15,2-3-17-15,-2 0-184 0,0 2-181 16,0 0 12-16,0 1 1 0,0-2-20 16,0 2-57-16,0-1-87 0,0 2 17 15,0 0 68-15,0 0-3 0,0 0-1 16,0-2 0-16,0 2-20 0,0 0 24 16,0 0 2-16,0 0 38 0,0 0 51 15,0 0 13-15,0 0-45 0,0 0-57 16,0 0-50-16,0 0-20 0,0 0-20 0,0 0-18 15,0 0-26-15,0 4 17 16,0 3 117-16,0 3 173 0,0 3-65 0,0 7 7 16,0 6-90-16,0 9 0 0,0-1 58 15,0 0-45-15,0 4 0 0,-2-6 11 16,-4 6-49-16,0 0 32 0,-2 2-32 0,-4 2 25 16,4 0 31-16,0 0-25 15,-3 0 25-15,3-3-31 0,-3 2 0 0,0-3 66 16,5 1-85-16,-2-1 91 15,-1-6-30-15,4 1 18 0,1-4-38 0,0-3-6 16,2-9 29-16,2 1 6 0,0-7-70 16,0 4 76-16,0 0-32 0,0 3-10 15,0-3 28-15,0 2-12 0,0-1-33 16,0 1-20-16,0 1 3 0,0-1 60 16,0-1-64-16,0 4-2 0,0-1 32 0,-2-2-32 15,2 1 3-15,-2 0 19 16,2-1-18-16,0 1 17 0,0-1-21 0,0 0-43 15,0-3 43-15,0 4 2 0,0-2 41 16,0-1-22-16,0 0 22 0,0 0-43 16,0-2-107-16,0 2-188 0,0-2-25 15,-4-2-72-15,2 1-122 0,-4-2 26 16,-2-1-289-16,4-1 204 0</inkml:trace>
  <inkml:trace contextRef="#ctx0" brushRef="#br0" timeOffset="623.287">22864 16214 13 0,'0'0'93'0,"0"0"-8"0,0 0-5 16,0 0-34-16,0 0 26 0,0 0 343 15,0 0-68-15,0 0-131 0,0 0-112 16,0 0-104-16,0-2-24 0,0 2-34 16,0 0-1-16,0 0-46 0,2 0 53 15,2 8 52-15,1 4 390 0,4 1-144 16,-1 4 66-16,0 0-87 0,3 8-8 0,-3-2-89 15,3 0-55-15,0 2 88 0,-3-6-96 16,0 6-18-16,4-4 53 0,-4 0-94 16,-2-3 40-16,0-3 5 0,-2-3-18 15,1 2 41-15,0-7-7 0,-1 1-33 16,-2-3 21-16,-2-2-52 0,0 1 30 16,0-4 15-16,0 0 76 0,0 0 56 0,0 0-40 15,2 0-78-15,-2 0-19 0,2 0 10 16,0 0 8-16,2-7 25 0,7 0 17 15,8-8 28-15,10-13-7 0,7-11-66 16,7-8-38-16,-5-1-20 0,-4-2 0 16,-6 2 0-16,0 2 4 0,-3-4-4 15,1 4-289-15,-8 3-343 0,0 1-141 16,-8 11-1212-16,-6 1 888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06T04:52:11.83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8458 9485 53 0,'-69'13'66'0,"10"0"-66"16,4-1 0-16,4 0 2 0,2-1-2 16,5-1 4-16,-1-2-1 0,1 1-3 15,6-1 2-15,6-5 2 0,8-1 56 16,9-2 32-16,5 0 316 0,-3 2-14 16,2-2-113-16,-1 2-216 0,-2 1-65 15,2 3-124-15,-3 5 20 0,-10 9-20 16,1-3-652-16</inkml:trace>
  <inkml:trace contextRef="#ctx0" brushRef="#br0" timeOffset="1576.9344">4753 9619 196 0,'0'0'191'16,"0"0"191"-16,0 0-133 0,0 0-46 16,0 0-7-16,0 0 82 0,0 0-105 15,-5-99 24-15,5 89 68 0,0 0-85 16,0 2-76-16,0 1-100 0,0 3 105 16,-2 2-42-16,2 0-31 0,-2 2-11 0,2 0 4 15,-2 0-29-15,2 0-47 0,-2 0-63 16,0 0-84-16,0 6-74 0,0 1-86 15,-4 9 252-15,2 13 97 0,-8 12 5 16,4 9 0-16,0 4 26 0,1-1 127 16,1-3-153-16,-1 2 0 0,3-1 153 15,-2 0 3-15,-1-3 113 0,1-2-267 0,0-5-2 16,2-3 0-16,-3-10 31 0,3-7 48 16,-1-7-61-16,1-3 61 0,-2 2-25 15,0 0 71-15,-2 3 28 0,-4-5 13 16,2-1-3-16,2-3-54 0,-1-1 37 15,-2-3-21-15,5-1 43 0,-2-2 20 16,-1 0-31-16,1 0-40 0,-3-9-16 16,0-2-59-16,-1-10-42 0,-4-10-57 15,4-13 28-15,4-7 26 0,8-4-98 16,2-5 38-16,12 4 23 0,8-2 22 0,3 0-37 16,7 4-31-16,-2 1 81 0,4 5-29 15,-2 6 1-15,-3 4-55 0,1 4 73 16,-2 3-6-16,-1 3-50 0,-1 5 66 15,-3 3-31-15,2-1-6 0,7-1 38 16,-2 1-13-16,2-2-3 0,-13 9-1 16,-5 2 17-16,4 4-28 0,1-4 10 15,0 2 1-15,-2 3-6 0,-2 1-21 16,-4 4-17-16,-1 2 22 0,-2 0-87 0,-1 0 68 16,-2 2-28-16,1 7 37 0,-2 3-12 15,2 2 18-15,-2 3-11 0,2 7 46 16,-1-1-12-16,2 0 48 0,-5 6-24 15,0 1 2-15,-2 1-4 0,0-7 2 16,0 3 0-16,0-8 29 0,-2 5-29 16,-9 5 4-16,-2-1 84 0,-8 8-17 15,-6 3 4-15,1-11 26 0,5-6-101 16,3-5 79-16,4-6-73 0,-4 4 83 0,2 1-41 16,-3-3 33-16,2-1-81 0,6-4 65 15,3-6-11-15,4 1 32 0,2-3-9 16,2 0-31-16,0 0-31 0,0 0-15 15,0 0-76-15,4 0-31 0,-2 0-31 16,0 0 3-16,2 0-10 0,0 0-35 16,3 0 115-16,-1 5 61 0,2 2 4 15,3 0-41-15,2 4-6 0,-1 2-11 0,4 1 46 16,-2 3-12-16,1 3 48 0,0-2-28 16,0 3 8-16,0-1 51 0,0-2-51 15,-3 2 88-15,1-3-90 0,-2 0 31 16,-1 0 27-16,1-1-60 0,0-3 0 15,1 3 3-15,1-3 31 0,2 0 11 16,-2-2 29-16,3 1-7 0,4 0-33 16,1-5 26-16,0 1 4 0,3-4-64 0,-3-1-424 15,-2-1-173-15,-6-2-722 16,-3 0 116-16</inkml:trace>
  <inkml:trace contextRef="#ctx0" brushRef="#br0" timeOffset="2419.6942">5428 10355 843 0,'0'0'380'0,"0"0"120"0,0 0-10 16,0 0-334-16,0 0 103 15,0 0-216-15,0 0-21 0,0 0-22 0,0 0-37 16,0 0 37-16,-6-66 25 0,6 62-25 16,0 4 0-16,0-2-43 0,0 2-48 15,0 0-89-15,0 0-122 0,0 0-29 16,4 6 72-16,0 4 181 0,2 2 78 15,3 8 369-15,-4 1 51 0,1 4-233 16,0 1 18-16,-2-4-114 0,0 0-43 16,0 0-17-16,-2-5 72 0,4-2-99 0,-4-4-2 15,-2-4 25-15,0 0-3 0,2-6-20 16,-2 2 37-16,0-3 23 0,0 0 36 16,0 0 94-16,0 0 87 0,0 0 23 15,0 0 8-15,2 0-99 0,-2-3-51 16,0-2-39-16,2 0-80 0,-2-11-43 15,4-1-66-15,-2-3-93 0,4-2 65 16,0 5 31-16,1-1 32 0,0 7 13 0,-3 5 16 16,-2 2-83-16,0 3-21 0,0 1-59 15,2 0-3-15,1 0 42 0,-1 0 29 16,2 0 65-16,0 1-17 0,3 3 11 16,0 2 36-16,1-1-39 0,-2 1 37 15,4 0-15-15,-6-1 19 0,2 2 0 16,-2-3 0-16,1-1-2 0,-3 1 2 15,1 0 0-15,-1-2 6 0,-2 0 0 16,0 1 39-16,0-1-45 0,0 0-4 16,0 3 4-16,0-4 4 0,3 3 18 0,-5-1-18 15,2-3 0-15,0 0-4 0,0 3 21 16,-2-3 6-16,2 0-22 0,-2 0 39 16,0 0-1-16,2 0 32 0,-2 0 4 15,4 0 8-15,3-6 10 0,1-2-13 16,7-5-22-16,5-2-57 0,-2 0-5 15,4-1 2-15,-6 1-2 0,4 3-29 16,-7 5-19-16,-3 1-37 0,2 4-22 0,0 2-54 16,-2 0 21-16,0 0 70 0,4 10-9 15,-2 0-12-15,1 4 52 0,0 1 33 16,-1 4 1-16,-1-1 5 0,-1 3 39 16,4-2-35-16,-6-2 28 0,0 0-30 15,0-2 0-15,4 0 3 0,-6-4 35 16,2-1-12-16,1-5 23 0,1-1 9 0,1-3-23 15,4-1-37-15,9 0-137 16,-4-10-235-16,8-10-431 0,-5 3-560 0,1-12 498 0</inkml:trace>
  <inkml:trace contextRef="#ctx0" brushRef="#br0" timeOffset="2696.8996">6315 10050 92 0,'0'0'2235'0,"0"0"-1774"15,0 0-382-15,0 0-38 0,0 0 123 16,0 0 71-16,100-111-77 0,-85 99-110 0,0 4-48 15,-6 3-87-15,1 3 2 16,0 0 34-16,4 2-67 0,-4 0 71 0,5 9 43 16,-2 6 4-16,-3 5-188 0,-3 7-641 15,-5 0-329-15,-2-6 256 0</inkml:trace>
  <inkml:trace contextRef="#ctx0" brushRef="#br0" timeOffset="2860.4607">6472 10159 977 0,'0'0'1450'0,"0"0"-952"16,0 0-333-16,0 0-112 0,0 0 27 16,0 0 44-16,0 0-57 0,0 0-67 15,0 0-112-15,0 0 33 0,119-53 45 16,-65 41-30-16,-3 3 58 0,-3 1-17 16,7 0-77-16,-3-4-668 0,-14 3-608 15,-4 0 524-15</inkml:trace>
  <inkml:trace contextRef="#ctx0" brushRef="#br0" timeOffset="3210.5258">7486 9360 1693 0,'0'0'846'0,"0"0"-330"0,0 0-505 0,0 0-11 16,0 0-387-16,0 0-77 0,0 0 464 15,0 0 50-15,0 0 187 0,10 109-54 0,-2-65 28 16,0-1-111-16,2-6-65 0,-2-4 18 15,-2-3-51-15,5 1-2 0,-1-2 23 16,1-2-17-16,-4-8 24 0,1-4-7 16,-2 0 39-16,2 0 12 0,4 3-74 15,-4-1-201-15,2-2-167 0,-4-1-212 16,-1-4-276-16,-5-5-340 0</inkml:trace>
  <inkml:trace contextRef="#ctx0" brushRef="#br0" timeOffset="3427.9447">7207 10056 2119 0,'0'0'673'0,"0"0"-401"15,0 0-213-15,0 0 22 0,0 0-81 16,0 0 0-16,0 0 22 0,144-67 221 16,-63 32-39-16,2 0-53 0,-7 8-44 15,-16 6-61-15,-9 6-26 0,-7 5-20 0,-8 4-27 16,-6 4-24-16,-7 2 0 0,-7 0 16 15,0 0 30-15,4 0 3 0,-4 6-59 16,8 1-323-16,-5 3-179 0,-2 0-325 16,-6-5-407-16</inkml:trace>
  <inkml:trace contextRef="#ctx0" brushRef="#br0" timeOffset="4060.7011">7649 10556 576 0,'0'0'695'0,"0"0"-286"0,0 0-77 15,0 0-79-15,0 0-16 0,0 0-194 16,0 0 115-16,0 0 70 0,0 0-28 0,0 0-200 15,-70-70 92-15,57 70-25 0,-8 0-67 16,-14 9-147-16,-11 13 88 0,-5 3-53 16,3 6 112-16,0 0 36 0,10 4-1 15,3 3 76-15,0 3 25 0,10 0-12 16,8-1-95-16,6-2-2 0,9-3-10 16,2-5-17-16,2-6-56 0,7-6 34 0,-5-5 16 15,7-3 2-15,1 0-1 16,5-2 5-16,6-1 39 0,5-3 33 0,8-4 14 15,-2-2-22-15,-7-6 58 0,-1 1 5 16,-8-3-45-16,-2 1-44 0,-1-1-14 16,0 3 58-16,-8-1 28 0,-1-1-29 15,-2 7-5-15,-2-1-31 0,-2 3-45 16,0 0-36-16,0 0-81 0,0 0-47 16,2 0-67-16,0 0-8 0,4 3 105 15,4 2 91-15,0 1 37 0,2 3-10 0,6-1 10 16,-4 4 12-16,3-4-12 0,1 5 28 15,2-4-22-15,2 0 27 0,4 3 27 16,-3-2 43-16,2 1-38 0,0 0-59 16,-1 1-473-16,-5 0-477 0,-6-5-1026 15</inkml:trace>
  <inkml:trace contextRef="#ctx0" brushRef="#br0" timeOffset="4786.487">7880 11057 896 0,'0'0'904'0,"0"0"-738"16,0 0-77-16,0 0 107 0,0 0 22 16,0 0-29-16,0 0-170 0,0 0-19 15,0 0-183-15,0 0-73 0,-13 4 3 0,13 4 253 16,-2 3 127-16,2 2 30 16,-2 4-132-16,2-2 144 0,0 2-77 0,0-3 30 15,0 2-43-15,0-1-73 0,0 0 60 16,0-3 76-16,0 0-101 0,0-3-37 15,0-1 26-15,0-1 23 0,0-3-49 16,0-1-4-16,0 0 58 0,0-2-18 16,0-1 22-16,0 0 45 0,0 0 64 15,0 0 69-15,0 0 104 0,0 0-77 16,0-1-82-16,0-4-65 0,0-2-120 0,-2-4-136 16,0-3 135-16,2-3-53 0,0 0 24 15,0 0-94-15,0-1 65 0,4 3 2 16,2 3 56-16,0 3-127 0,2 1 80 15,-2 1-85-15,-2 3 92 0,4 2-36 16,-2 1-10-16,3 1-69 0,2 0 14 16,-3 0 18-16,3 3 62 0,-1 5-18 0,1 2 33 15,-2 0 12-15,1 2-24 16,-4 2 59-16,4-2-23 0,-4 1 21 0,-2-4 0 16,0-2 2-16,-2-1 0 0,0-2 0 15,-2-2 35-15,0-2 30 0,2 0 23 16,-2 0 24-16,0 0 58 0,2 0 45 15,-2 0 43-15,0 0 15 0,4 0-65 16,1-6-62-16,4-1-84 0,1-6-62 16,3-3-100-16,4 0 83 0,-4 4-8 15,-1 2-41-15,0 3-10 0,2 2-23 0,-2 3 3 16,1 0-5-16,2 2 13 0,-2 0-24 16,-1 0 55-16,2 0 57 0,0 4 16 15,-2 0-16-15,4 0-26 0,-2 4 26 16,6-2 5-16,-1 3 36 0,4-1-37 15,-2 2-4-15,5-1-302 0,0-1-393 16,-8 1-624-16,-3-1-91 0</inkml:trace>
  <inkml:trace contextRef="#ctx0" brushRef="#br0" timeOffset="43283.9898">24807 9174 24 0,'-2'-2'106'0,"-3"-1"111"15,3 1 119-15,2 0-125 0,0 2-145 16,0-1-27-16,0 1 196 0,0 0-65 15,0 0-170-15,0-2-76 0,7 2-35 16,-3 0-66-16,5-2-46 0,-1 2 177 16,4 0 46-16,12 0 171 0,12 0-99 15,17 0 6-15,11-3-25 0,8-6 189 16,5 0-36-16,-4-2 84 0,8-1-42 16,-2 2 15-16,-3 3-132 0,-3 1-76 0,-11 2-15 15,-8 2-40-15,-9 2-38 16,-11 0 38-16,-10 0 26 0,-10 2-26 15,-1 0-30-15,-2 4 23 0,-1-1-581 16,-3 4-148-16,-5-2-276 0</inkml:trace>
  <inkml:trace contextRef="#ctx0" brushRef="#br0" timeOffset="43848.9015">25087 8778 13 0,'0'0'185'16,"0"0"-14"-16,0 0-127 0,0 0-41 0,0 0 34 16,0 0 101-16,0 0 20 15,-114 65 111-15,67-36-73 0,-7 2-117 0,0 1 45 16,-4-3-73-16,3 2 111 0,0 1-65 15,-5 4-90-15,1 0 261 0,-1 2-268 16,7 0-7-16,5-6 7 0,12-4 141 16,10-10-103-16,11-7 24 0,5-1-62 15,1-3-42-15,2 0 42 0,1-2 0 16,4-1 7-16,2-2-45 0,0-2 32 16,0 0-32-16,0 0 12 0,0 0 26 15,0 0 101-15,0 0 80 0,0 0-25 0,0 0-144 16,0 0-12-16,2 0-130 0,0 4 24 15,2-2 81-15,1 3-6 0,1 2 31 16,5 0 49-16,2 3-5 0,-1 1-40 16,8 0-4-16,4 5 112 0,13 1-80 15,16 5 29-15,6 2-12 0,8-2 24 16,-2-7-7-16,1-1-66 0,-2-8-218 16,-1-6-934-16,-16 0-76 0</inkml:trace>
  <inkml:trace contextRef="#ctx0" brushRef="#br0" timeOffset="44593.1312">27059 8929 110 0,'0'0'46'0,"0"0"152"0,0 0-172 16,0 0 14-16,0 0 85 15,0 0 66-15,0 0 131 0,0 0 95 0,0 0-178 16,0 0-72-16,28-48 151 0,-28 44-32 15,0 2-212-15,0 2 36 0,0-3-13 16,0 0-18-16,-2 1-73 0,-3 0 35 16,3 1 47-16,0-1-12 0,-2 0 1 15,2-1-48-15,-2 3-29 0,2 0-47 0,-1 0-58 16,-1 0-109-16,-2 3 8 0,-5 6 163 16,-2 3 13-16,-1 3 5 0,-4 0 25 15,4 5-44-15,-3-2-60 0,-4 6 102 16,-3 6 4-16,1 6 141 0,-1 3-99 15,6-3 23-15,0-6 42 0,8-5-79 16,-1-4 19-16,5-5-49 0,-3-4 67 16,5 8-67-16,-5-2 4 0,3 2-2 15,0-3 25-15,0 0 3 0,0-3-30 16,0-2 1-16,2-3-1 0,0-1 24 0,2-1-28 16,0-2 4-16,0-2-41 0,2 1 23 15,0-3 18-15,0 2 6 0,0-3-6 16,0 2-2-16,0 0-2 0,0-2 4 15,0 2 4-15,6-1 49 0,5 3-6 16,14-2 65-16,14 0-8 0,13 0-25 16,12-2-17-16,-5 0-34 0,-7 0 12 15,-12 0-34-15,-7 1-6 0,-2-1-181 16,-8 3-247-16,-4-3-119 0,-1 0-559 0,-10 0 47 16</inkml:trace>
  <inkml:trace contextRef="#ctx0" brushRef="#br0" timeOffset="46000.7647">27491 9183 286 0,'0'0'185'0,"0"0"32"0,0 0-171 0,0 0-7 16,0 0 86-16,0 0 85 0,0 0 122 15,0 0-21-15,0 0-171 0,0 0-70 16,-5-9-25-16,10 7-45 0,1-1-19 16,0 1 0-16,4 0 19 0,2 1 64 15,2-1-62-15,1 0 23 0,6-1 1 0,11 3 5 16,11 0 89-16,3 0-114 16,3-3 75-16,-5 1-81 0,3-2 0 0,3 2 192 15,-2-1-138-15,3-1 74 0,-5 2-73 16,-1 0-31-16,-1 2 18 0,0 0-42 15,-2-2-18-15,-1 2 18 0,-1 0 6 16,-2-2 18-16,-3 0-24 0,6 1 3 16,-5-1 1-16,-2-2 55 0,-2 4-57 15,-2-3-2-15,2 2 2 0,1-1 0 16,1 2 0-16,-2 0-2 0,2 0-4 0,-6 0-80 16,-7 0 44-16,5 3 40 0,-5 2 0 15,-2-1 2-15,8-1-39 0,3-1 86 16,8 2-37-16,5-1-8 0,-5 0 16 15,-2-2-16-15,-6-1 46 0,2 0 9 16,-7 0-118-16,-3 0 118 0,-6 0-47 16,2 0 23-16,0 0-6 0,6 0-27 15,3 0 0-15,9 0 2 0,5 0-2 0,1 0 20 16,-4 0-22-16,-1 0-20 0,-10 0 20 16,-6 2 6-16,-3 0-6 0,-4 0 0 15,4 0 10-15,0 0-8 0,4 1 15 16,-3-3-17-16,-4 3 0 0,0-3 4 15,-3 0 2-15,-4 0 29 0,4 0-33 16,-6 0-2-16,0 0 24 0,0 0 22 0,-2 0-46 16,-1 0-2-16,-3 0 2 0,0 0 23 15,0 0 17-15,0 0-7 0,0 2-10 16,0-2-19-16,0 0 1 0,0 0 18 16,0 0-17-16,0 0 11 0,0 0-17 15,0 0-85-15,4 0-23 0,1 0 14 16,1 0 94-16,0 0 6 0,3 0-6 15,-3 0-53-15,0 0 47 0,-4 0 6 0,5 2 0 16,-5-2 24-16,2 1-24 16,-1-1-22-16,1 2 19 0,-2-2 1 0,2 2 0 15,0-2-45-15,0 0 47 0,2 0 23 16,4 3-19-16,-2-3-4 0,2 0-2 16,3 2-4-16,-2-1 6 0,1-1 30 15,1 0-27-15,-2 2-3 0,0-2 42 16,-3 0-31-16,-2 0-11 0,-2 0-4 15,-2 0 4-15,-2 0 20 0,0 0 45 16,0 0 20-16,0 0 17 0,0 0 22 0,0 0 16 16,-2 0 76-16,0 0 59 15,0 0-91-15,0-3-161 0,-2-6-19 0,0 4-4 16,-2-3-40-16,-1 0-16 0,-2 3 53 16,3-1-2-16,-2 1-72 0,-5-1 5 15,-2 0-103-15,-2 1 150 0,1-2-1 16,-6 2-25-16,-4-1-141 0,-5 0 23 15,-11-1 90-15,-2-3-185 0,4 0 229 16,7 1-100-16,7 1 112 0,4 1-74 16,8-2 97-16,-1 1 4 0,-2 1-2 0,-2-2 63 15,-1-1 72-15,6 3-133 0,1-1 115 16,4 3 8-16,3 1-20 0,4-1 44 16,2 5-27-16,0 0-54 0,0-3-65 15,0 3-5-15,0 0-91 0,0 0-6 16,0 0-3-16,0 0-46 0,2 0-15 15,2 0-4-15,5 3 112 0,0 6-59 16,5-1 112-16,6 3 32 0,9 4-32 0,11 5 0 16,5 4 47-16,4-3 12 15,-4-2-12-15,-3-4 6 0,-4 1 5 0,-2-5-52 16,-1-1 30-16,-9-3-7 0,-4-3 23 16,-5-1-29-16,-2 2 5 0,2-3 17 15,-3-1 40-15,2 1-83 0,-6 0 93 16,-6-2-62-16,0 0 37 0,-4 0 32 15,0 0 65-15,0 0 15 0,0 0-43 0,0 0-120 16,0 0-16-16,0 3-3 16,-6-1 130-16,-10 5-49 0,-18 8-81 0,-13 9 109 15,-7 5-79-15,4 0 16 0,13-6-46 16,15-7-9-16,6-1 8 0,4 0-41 16,-6 6 42-16,4 10-21 0,-3 9-201 15,6-4-93-15,5-8-146 0,6-13-436 16,0-8-1265-16</inkml:trace>
  <inkml:trace contextRef="#ctx0" brushRef="#br0" timeOffset="84861.908">8557 16886 7 0,'-2'2'125'0,"0"-2"-118"0,0 0 59 15,2 0 52-15,0 0-6 16,0 0-19-16,0 0-34 0,0 0-59 0,0 0 0 16,0 0 20-16,0 0 91 0,0 0-32 15,0 0 13-15,0 0 418 0,0 0-32 16,0 0-161-16,0 0-117 0,0 0-57 15,0 0-46-15,0 0-24 0,-2 0-37 16,2 0-11-16,0 0-25 0,-2 0-6 0,-1 0-25 16,1 0-17-16,-2 0-13 15,-2 9-24-15,-2 0-71 0,-6 9 44 0,0 4 112 16,-6 14-31-16,-5 13 31 0,0 6 13 16,2 4 43-16,1 2 0 0,8-8 112 15,0 3-10-15,8-3-158 0,2-5 79 16,2-2 53-16,2-6-21 0,0-1-81 15,8-7 5-15,8-1-33 0,-4-4-2 16,5 3 0-16,2-4 6 0,2 1 2 16,-2-6-8-16,-4-2-2 0,3-6 2 0,-6 1 2 15,7 2 27-15,4-1-5 0,3 4-22 16,-1 0 1-16,3-4-3 0,0-2-146 16,-3-1-742-16,-6-4-459 0,6-8 578 15</inkml:trace>
  <inkml:trace contextRef="#ctx0" brushRef="#br0" timeOffset="85337.3733">8990 17099 817 0,'0'0'289'0,"0"0"-285"0,0 0 42 0,0 0 26 16,0 0 156-16,0 0-86 0,0 0-6 16,-44 118 11-16,35-83 12 0,-1 0 25 15,-1-2-41-15,0 2-50 0,3-3 61 16,2 1-112-16,-2 3 74 0,-2 3-112 15,4-7 44-15,2-3-48 0,0-8-24 16,2-8 24-16,2 1 12 0,0-3-12 0,-2 2-18 16,2 0 18-16,0-1 6 0,0-3-6 15,0-1-4-15,0-2-26 0,0-3-13 16,0-1 1-16,0-2 38 0,0 0 2 16,0 0 2-16,0 0 0 0,2 0 0 15,2 0 20-15,2 0 35 0,2 0 30 16,4 0 15-16,-2 0-41 0,3 0-53 0,2 0 23 15,-3 0-29-15,5 0 2 16,3 0-2-16,-2 0 31 0,4 0-27 0,1 0 33 16,0 0-35-16,3 0 22 0,-3 0 23 15,3 0-47-15,2 0-157 0,-5 0-453 16,2-5-333-16,-6-1-125 0</inkml:trace>
  <inkml:trace contextRef="#ctx0" brushRef="#br0" timeOffset="85620.6779">9536 17319 2679 0,'0'0'1050'0,"0"0"-994"0,0 0-56 16,0 0-342-16,0 0 325 0,0 0-40 0,0 0 40 16,0 0 17-16,0 0-22 0,0 0 16 15,119-41-33-15,-100 41 22 0,0 0 17 16,-2 0 0-16,0 0 17 0,-2 2-17 16,-1 5-283-16,2 0-523 0,-8 1-472 15,0-3 362-15</inkml:trace>
  <inkml:trace contextRef="#ctx0" brushRef="#br0" timeOffset="85807.7608">9734 17481 1710 0,'0'0'1337'0,"0"0"-657"0,0 0-481 15,0 0-173-15,0 0-1 0,0 0-25 16,0 0-37-16,0 0-137 0,0 0 36 15,0 0 138-15,74-21 15 0,-34 15-15 16,1 1-22-16,-3 1 17 0,-2-1-474 0,-7-6-337 16,3 2-188-16,-8-3 316 0,-5 1 59 0</inkml:trace>
  <inkml:trace contextRef="#ctx0" brushRef="#br0" timeOffset="86059.3752">10286 17020 178 0,'0'0'2580'0,"0"0"-1929"15,0 0-385-15,0 0-266 0,0 0-97 16,0 0-16-16,0 0 113 0,0 0 11 16,0 0 53-16,6 125 1 0,4-84-61 15,-1 0 1-15,2-7 33 0,-1-1-11 0,-1-3 26 16,1-1-49-16,-2-6-4 15,2-5 2-15,-6-1-2 0,0-6 56 0,2 4-36 16,2 0-20-16,-1 0-173 0,2-4-345 16,-3-6-506-16,0-2-501 0</inkml:trace>
  <inkml:trace contextRef="#ctx0" brushRef="#br0" timeOffset="86339.0489">10574 16650 2010 0,'0'0'570'16,"115"-42"-221"-16,-48 29-6 0,-5 13 74 15,-5 3-66-15,-5 20-187 0,-12 14-161 0,-9 7-3 16,-3 9-27-16,-6 8 27 15,-10 14-34-15,-8 11 72 0,-4 13 37 0,-14 11 15 16,-16 3-18-16,-6 4-36 0,-7-6-15 16,-1-12-21-16,2-19-115 0,-1-15-261 15,5-12-148-15,4-12 137 0,-2-2 12 16,1-10-201-16,9-7-666 0,-2-7 359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0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9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4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1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4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11EF-2186-4934-927F-AAAB7DB885A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7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dorons.com/wiki/Image:Current_Clamp_recording_of_Neuron.GI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9.xml"/><Relationship Id="rId5" Type="http://schemas.openxmlformats.org/officeDocument/2006/relationships/image" Target="../media/image13.png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0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imgres?start=20&amp;num=10&amp;hl=en&amp;client=firefox-a&amp;hs=gw5&amp;rls=org.mozilla:en-US:official&amp;biw=1280&amp;bih=867&amp;addh=36&amp;tbm=isch&amp;tbnid=-BiBuO_8gKEX_M:&amp;imgrefurl=http://www.allaboutcircuits.com/vol_1/chpt_2/5.html&amp;docid=hcC2bb00lhsZgM&amp;imgurl=http://sub.allaboutcircuits.com/images/00042.png&amp;w=73&amp;h=25&amp;ei=0fJdT4znGM2IrAenpJWiDA&amp;zoom=1" TargetMode="External"/><Relationship Id="rId2" Type="http://schemas.openxmlformats.org/officeDocument/2006/relationships/hyperlink" Target="http://www.google.co.in/imgres?num=10&amp;hl=en&amp;client=firefox-a&amp;hs=Hw5&amp;rls=org.mozilla:en-US:official&amp;biw=1280&amp;bih=867&amp;tbm=isch&amp;tbnid=xRcw241QTIg1FM:&amp;imgrefurl=http://futurama.wikia.com/wiki/Religion&amp;docid=nlbdNyy8kVz_gM&amp;imgurl=http://images.wikia.com/en.futurama/images/0/0d/200px-Resistor_symbol_America.svg.png&amp;w=200&amp;h=139&amp;ei=uPJdT4HwIJDNrQeX3-D2Aw&amp;zoom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customXml" Target="../ink/ink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.bin"/><Relationship Id="rId7" Type="http://schemas.openxmlformats.org/officeDocument/2006/relationships/customXml" Target="../ink/ink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customXml" Target="../ink/ink16.xml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5" Type="http://schemas.openxmlformats.org/officeDocument/2006/relationships/customXml" Target="../ink/ink18.xml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dorons.com/wiki/Image:Current_Clamp_recording_of_Neuron.GI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2500306"/>
            <a:ext cx="9542346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 Modeling the Neuron components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3600" dirty="0" smtClean="0"/>
              <a:t>BT6270 Introduction to Computational Neuroscience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37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30" y="1564698"/>
            <a:ext cx="6657975" cy="47815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 with voltage-sensitive channels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 </a:t>
            </a:r>
            <a:r>
              <a:rPr lang="en-US" dirty="0" smtClean="0"/>
              <a:t>WITHOUT</a:t>
            </a:r>
            <a:r>
              <a:rPr lang="en-US" dirty="0" smtClean="0"/>
              <a:t> </a:t>
            </a:r>
            <a:r>
              <a:rPr lang="en-US" dirty="0" smtClean="0"/>
              <a:t>voltage-sensitive channels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1690688"/>
            <a:ext cx="6657975" cy="478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598" y="2775377"/>
            <a:ext cx="2209800" cy="239077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8215313" y="39707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0371960" y="2462400"/>
              <a:ext cx="296640" cy="153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1880" y="2457360"/>
                <a:ext cx="310320" cy="1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Dendritic processing: Passive cable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93473" y="1440410"/>
            <a:ext cx="53708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active elements</a:t>
            </a:r>
          </a:p>
          <a:p>
            <a:r>
              <a:rPr lang="en-US" sz="2800" dirty="0" smtClean="0"/>
              <a:t>No voltage-dependent ion channels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918252"/>
            <a:ext cx="2209800" cy="239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3473" y="3813581"/>
            <a:ext cx="221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“arrow” on g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3455" y="5971309"/>
            <a:ext cx="491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 a single point on a membrane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3207760"/>
            <a:ext cx="4286250" cy="24003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331527" y="2918252"/>
            <a:ext cx="27709" cy="2689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0995" y="5909185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Along the length of the membrane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83135" y="2622035"/>
            <a:ext cx="2988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the </a:t>
            </a:r>
          </a:p>
          <a:p>
            <a:r>
              <a:rPr lang="en-US" sz="2400" dirty="0" smtClean="0"/>
              <a:t>conductance branches</a:t>
            </a:r>
          </a:p>
          <a:p>
            <a:r>
              <a:rPr lang="en-US" sz="2400" dirty="0" smtClean="0"/>
              <a:t>merged to one</a:t>
            </a:r>
            <a:endParaRPr lang="en-IN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73927" y="3408218"/>
            <a:ext cx="519546" cy="405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43975" y="30861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02320" y="2407320"/>
              <a:ext cx="5441400" cy="2615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1880" y="2399040"/>
                <a:ext cx="5461920" cy="26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cable equation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982690" y="1953491"/>
            <a:ext cx="464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Reference:</a:t>
            </a:r>
          </a:p>
          <a:p>
            <a:r>
              <a:rPr lang="en-US" sz="2400" dirty="0" smtClean="0"/>
              <a:t>C. Koch, Biophysics of Computation.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77320" y="2738160"/>
              <a:ext cx="683280" cy="4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9400" y="2730600"/>
                <a:ext cx="69408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5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1090612" y="3886200"/>
            <a:ext cx="2133600" cy="2133600"/>
          </a:xfrm>
          <a:prstGeom prst="ellipse">
            <a:avLst/>
          </a:prstGeom>
          <a:solidFill>
            <a:schemeClr val="accent1"/>
          </a:solidFill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Cytosol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m</a:t>
            </a:r>
            <a:r>
              <a:rPr lang="en-US" altLang="en-US" sz="2400"/>
              <a:t>(t)mV</a:t>
            </a:r>
          </a:p>
        </p:txBody>
      </p:sp>
      <p:pic>
        <p:nvPicPr>
          <p:cNvPr id="4" name="Picture 10" descr="&quot;Current Clamp&quot; is a common technique in electrophysiology. This is a whole-cell current clamp recording of a neuron firing due to it being depolarized by current injection">
            <a:hlinkClick r:id="rId2" tooltip="&quot;Current Clamp&quot; is a common technique in electrophysiology. This is a whole-cell current clamp recording of a neuron firing due to it being depolarized by current inje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7881"/>
            <a:ext cx="263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658595" y="2971446"/>
            <a:ext cx="5895458" cy="1981554"/>
            <a:chOff x="990600" y="2647545"/>
            <a:chExt cx="6515101" cy="1981200"/>
          </a:xfrm>
        </p:grpSpPr>
        <p:sp>
          <p:nvSpPr>
            <p:cNvPr id="6" name="Can 5"/>
            <p:cNvSpPr/>
            <p:nvPr/>
          </p:nvSpPr>
          <p:spPr>
            <a:xfrm rot="16200000">
              <a:off x="3962482" y="1085527"/>
              <a:ext cx="914237" cy="61722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990600" y="2647545"/>
              <a:ext cx="1203194" cy="4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 err="1" smtClean="0"/>
                <a:t>V</a:t>
              </a:r>
              <a:r>
                <a:rPr lang="en-US" altLang="en-US" sz="2400" baseline="-25000" dirty="0" err="1" smtClean="0"/>
                <a:t>m</a:t>
              </a:r>
              <a:r>
                <a:rPr lang="en-US" altLang="en-US" sz="2400" dirty="0" smtClean="0"/>
                <a:t>(</a:t>
              </a:r>
              <a:r>
                <a:rPr lang="en-US" altLang="en-US" sz="2400" dirty="0" err="1" smtClean="0"/>
                <a:t>x,t</a:t>
              </a:r>
              <a:r>
                <a:rPr lang="en-US" altLang="en-US" sz="2400" dirty="0" smtClean="0"/>
                <a:t>)</a:t>
              </a:r>
              <a:endParaRPr lang="en-US" altLang="en-US" sz="2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>
            <a:off x="4672013" y="1057275"/>
            <a:ext cx="28575" cy="5443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472" y="742950"/>
            <a:ext cx="2472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Point Neuron</a:t>
            </a:r>
          </a:p>
          <a:p>
            <a:r>
              <a:rPr lang="en-US" sz="2800" dirty="0" smtClean="0"/>
              <a:t>(e.g. HH model)</a:t>
            </a:r>
          </a:p>
          <a:p>
            <a:r>
              <a:rPr lang="en-US" sz="2800" dirty="0" smtClean="0"/>
              <a:t>V(t)</a:t>
            </a:r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2130" y="742949"/>
            <a:ext cx="3252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Signal Propagation -</a:t>
            </a:r>
          </a:p>
          <a:p>
            <a:r>
              <a:rPr lang="en-US" sz="2800" dirty="0" smtClean="0"/>
              <a:t>Biophysical modeling</a:t>
            </a:r>
          </a:p>
          <a:p>
            <a:r>
              <a:rPr lang="en-US" sz="2800" dirty="0"/>
              <a:t>V(x, 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04651" y="5023506"/>
            <a:ext cx="1343028" cy="4748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19822" y="5023506"/>
            <a:ext cx="1343028" cy="4748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625526" y="5022408"/>
            <a:ext cx="1343028" cy="4748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39203">
            <a:off x="2501871" y="3997414"/>
            <a:ext cx="824805" cy="4748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39203">
            <a:off x="895239" y="5327339"/>
            <a:ext cx="824805" cy="4748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157812">
            <a:off x="2371731" y="5647423"/>
            <a:ext cx="824805" cy="4748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76625" y="4429919"/>
            <a:ext cx="1164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 unit</a:t>
            </a:r>
          </a:p>
          <a:p>
            <a:r>
              <a:rPr lang="en-US" sz="2400" dirty="0" smtClean="0"/>
              <a:t>Area</a:t>
            </a:r>
            <a:endParaRPr lang="en-IN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224212" y="4234824"/>
            <a:ext cx="690564" cy="195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2"/>
          </p:cNvCxnSpPr>
          <p:nvPr/>
        </p:nvCxnSpPr>
        <p:spPr>
          <a:xfrm flipH="1">
            <a:off x="3207648" y="5260916"/>
            <a:ext cx="851156" cy="606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6978" y="5867402"/>
            <a:ext cx="1164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 unit</a:t>
            </a:r>
          </a:p>
          <a:p>
            <a:r>
              <a:rPr lang="en-US" sz="2400" dirty="0" smtClean="0"/>
              <a:t>Length</a:t>
            </a:r>
            <a:endParaRPr lang="en-IN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389568" y="5410199"/>
            <a:ext cx="597146" cy="521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200115" y="5372604"/>
            <a:ext cx="451531" cy="556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140334" y="3810446"/>
            <a:ext cx="857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m</a:t>
            </a:r>
            <a:r>
              <a:rPr lang="en-US" altLang="en-US" sz="2400" dirty="0" smtClean="0"/>
              <a:t>(t)</a:t>
            </a:r>
            <a:endParaRPr lang="en-US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3728520" y="3716640"/>
              <a:ext cx="5239080" cy="22114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9880" y="3707280"/>
                <a:ext cx="5257800" cy="22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8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Resistance offered by the intracellular compartment per unit length of the cable of diameter, d.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resistivity of the intracellular medium is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We now relate the resistivity,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, which is an intrinsic property of the intracellular medium, to axial resistance,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, which is resistance per unit length of the cable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18" y="5226193"/>
            <a:ext cx="2951017" cy="485775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7841673" y="4862945"/>
            <a:ext cx="3228108" cy="1212273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583760" y="2703600"/>
              <a:ext cx="3179880" cy="545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6200" y="2693160"/>
                <a:ext cx="3189960" cy="5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3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the resistance, R, and resistivity, 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/>
              <a:t>, (here denoted by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 </a:t>
            </a:r>
            <a:r>
              <a:rPr lang="en-US" dirty="0" smtClean="0"/>
              <a:t>of a pipe of area of cross-section, A, and length, L,  are related as:</a:t>
            </a:r>
          </a:p>
          <a:p>
            <a:pPr marL="0" indent="0">
              <a:buNone/>
            </a:pPr>
            <a:r>
              <a:rPr lang="en-US" dirty="0" smtClean="0"/>
              <a:t>		R = </a:t>
            </a:r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 smtClean="0"/>
              <a:t> L/A, and</a:t>
            </a:r>
          </a:p>
          <a:p>
            <a:r>
              <a:rPr lang="en-US" dirty="0" smtClean="0"/>
              <a:t>Resistance per unit length (L=1) of the pipe is:</a:t>
            </a:r>
          </a:p>
          <a:p>
            <a:pPr marL="0" indent="0">
              <a:buNone/>
            </a:pPr>
            <a:r>
              <a:rPr lang="en-US" dirty="0" smtClean="0"/>
              <a:t>		R = 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/>
              <a:t>/A</a:t>
            </a:r>
          </a:p>
          <a:p>
            <a:r>
              <a:rPr lang="en-US" dirty="0" smtClean="0"/>
              <a:t>A similar relation for our cable is: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5562600"/>
          <a:ext cx="2971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1485900" imgH="393700" progId="">
                  <p:embed/>
                </p:oleObj>
              </mc:Choice>
              <mc:Fallback>
                <p:oleObj r:id="rId3" imgW="1485900" imgH="3937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2971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10400" y="5819002"/>
            <a:ext cx="6543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1200" dirty="0">
                <a:latin typeface="Symbol" pitchFamily="18" charset="2"/>
                <a:ea typeface="Times New Roman" pitchFamily="18" charset="0"/>
                <a:cs typeface="Arial" pitchFamily="34" charset="0"/>
              </a:rPr>
              <a:t>W</a:t>
            </a: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/cm)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59091" y="3713017"/>
            <a:ext cx="3394363" cy="1212273"/>
            <a:chOff x="7675418" y="4862945"/>
            <a:chExt cx="3394363" cy="12122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5418" y="5226193"/>
              <a:ext cx="2951017" cy="485775"/>
            </a:xfrm>
            <a:prstGeom prst="rect">
              <a:avLst/>
            </a:prstGeom>
          </p:spPr>
        </p:pic>
        <p:sp>
          <p:nvSpPr>
            <p:cNvPr id="8" name="Flowchart: Direct Access Storage 7"/>
            <p:cNvSpPr/>
            <p:nvPr/>
          </p:nvSpPr>
          <p:spPr>
            <a:xfrm>
              <a:off x="7841673" y="4862945"/>
              <a:ext cx="3228108" cy="1212273"/>
            </a:xfrm>
            <a:prstGeom prst="flowChartMagneticDru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81309" y="445463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</a:t>
            </a:r>
            <a:r>
              <a:rPr lang="en-US" sz="2800" baseline="-25000" dirty="0" err="1" smtClean="0"/>
              <a:t>a</a:t>
            </a:r>
            <a:endParaRPr lang="en-IN" sz="2800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880720" y="311400"/>
              <a:ext cx="5534280" cy="4793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7480" y="302760"/>
                <a:ext cx="5542920" cy="48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4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5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membrane offers resistance for flow </a:t>
            </a:r>
            <a:r>
              <a:rPr lang="en-US" dirty="0" smtClean="0"/>
              <a:t>of current </a:t>
            </a:r>
            <a:r>
              <a:rPr lang="en-US" dirty="0"/>
              <a:t>between the intracellular compartment and the extracellular space. This resistance is inversely proportional to the surface area of the membrane.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09709" y="5614120"/>
            <a:ext cx="1191491" cy="485775"/>
          </a:xfrm>
          <a:prstGeom prst="rect">
            <a:avLst/>
          </a:prstGeom>
        </p:spPr>
      </p:pic>
      <p:sp>
        <p:nvSpPr>
          <p:cNvPr id="10" name="Flowchart: Direct Access Storage 9"/>
          <p:cNvSpPr/>
          <p:nvPr/>
        </p:nvSpPr>
        <p:spPr>
          <a:xfrm>
            <a:off x="7800109" y="4447308"/>
            <a:ext cx="3228108" cy="1212273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762567" y="6345382"/>
            <a:ext cx="651596" cy="13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914967" y="6492583"/>
            <a:ext cx="333375" cy="19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47258" y="5699411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endParaRPr lang="en-IN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231040" y="5437440"/>
              <a:ext cx="188280" cy="519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000" y="5431320"/>
                <a:ext cx="19620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9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411691" cy="1360920"/>
          </a:xfrm>
        </p:spPr>
        <p:txBody>
          <a:bodyPr>
            <a:normAutofit/>
          </a:bodyPr>
          <a:lstStyle/>
          <a:p>
            <a:r>
              <a:rPr lang="en-US" dirty="0" smtClean="0"/>
              <a:t>Therefore</a:t>
            </a:r>
            <a:r>
              <a:rPr lang="en-US" dirty="0"/>
              <a:t>, if R</a:t>
            </a:r>
            <a:r>
              <a:rPr lang="en-US" baseline="-25000" dirty="0"/>
              <a:t>m</a:t>
            </a:r>
            <a:r>
              <a:rPr lang="en-US" dirty="0"/>
              <a:t> is the resistance of a membrane patch of unit area, a </a:t>
            </a:r>
            <a:r>
              <a:rPr lang="en-US" dirty="0" smtClean="0"/>
              <a:t>quantity </a:t>
            </a:r>
            <a:r>
              <a:rPr lang="en-US" dirty="0"/>
              <a:t>referred to as specific resistance, the total resistance offered by a cylinder of diameter, d, and unit </a:t>
            </a:r>
            <a:r>
              <a:rPr lang="en-US" dirty="0" smtClean="0"/>
              <a:t>length (L=1), </a:t>
            </a:r>
            <a:r>
              <a:rPr lang="en-US" dirty="0"/>
              <a:t>is given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448176" y="5916242"/>
          <a:ext cx="2714625" cy="78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3" imgW="1345616" imgH="393529" progId="">
                  <p:embed/>
                </p:oleObj>
              </mc:Choice>
              <mc:Fallback>
                <p:oleObj r:id="rId3" imgW="1345616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6" y="5916242"/>
                        <a:ext cx="2714625" cy="789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43800" y="6130428"/>
            <a:ext cx="6543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1200" dirty="0">
                <a:latin typeface="Symbol" pitchFamily="18" charset="2"/>
                <a:ea typeface="Times New Roman" pitchFamily="18" charset="0"/>
                <a:cs typeface="Arial" pitchFamily="34" charset="0"/>
              </a:rPr>
              <a:t>W</a:t>
            </a: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cm)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240550" y="5592038"/>
            <a:ext cx="333375" cy="19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25692" y="3546763"/>
            <a:ext cx="3228108" cy="2005445"/>
            <a:chOff x="8125692" y="3546763"/>
            <a:chExt cx="3228108" cy="2005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735292" y="4713575"/>
              <a:ext cx="1191491" cy="485775"/>
            </a:xfrm>
            <a:prstGeom prst="rect">
              <a:avLst/>
            </a:prstGeom>
          </p:spPr>
        </p:pic>
        <p:sp>
          <p:nvSpPr>
            <p:cNvPr id="9" name="Flowchart: Direct Access Storage 8"/>
            <p:cNvSpPr/>
            <p:nvPr/>
          </p:nvSpPr>
          <p:spPr>
            <a:xfrm>
              <a:off x="8125692" y="3546763"/>
              <a:ext cx="3228108" cy="1212273"/>
            </a:xfrm>
            <a:prstGeom prst="flowChartMagneticDru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9088150" y="5444837"/>
              <a:ext cx="651596" cy="138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73925" y="4946073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m</a:t>
              </a:r>
              <a:endParaRPr lang="en-IN" baseline="-25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85197" y="4196821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G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A= </a:t>
            </a:r>
            <a:r>
              <a:rPr lang="en-US" sz="2400" dirty="0"/>
              <a:t>G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Symbol" panose="05050102010706020507" pitchFamily="18" charset="2"/>
              </a:rPr>
              <a:t>p</a:t>
            </a:r>
            <a:r>
              <a:rPr lang="en-US" sz="2400" dirty="0" smtClean="0"/>
              <a:t> d L)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6701" y="506064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1/</a:t>
            </a:r>
            <a:r>
              <a:rPr lang="en-US" sz="2400" dirty="0"/>
              <a:t>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; G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1/R</a:t>
            </a:r>
            <a:r>
              <a:rPr lang="en-US" sz="2400" baseline="-25000" dirty="0" smtClean="0"/>
              <a:t>m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1602720" y="3160080"/>
              <a:ext cx="9165960" cy="33094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2280" y="3156480"/>
                <a:ext cx="9186120" cy="33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8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66" y="4544287"/>
            <a:ext cx="676275" cy="1382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capacitance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plasma membrane has a specific capacitance, C</a:t>
            </a:r>
            <a:r>
              <a:rPr lang="en-US" baseline="-25000" dirty="0"/>
              <a:t>m</a:t>
            </a:r>
            <a:r>
              <a:rPr lang="en-US" dirty="0"/>
              <a:t>, of about 10</a:t>
            </a:r>
            <a:r>
              <a:rPr lang="en-US" baseline="30000" dirty="0"/>
              <a:t>-6</a:t>
            </a:r>
            <a:r>
              <a:rPr lang="en-US" dirty="0"/>
              <a:t>  F/cm</a:t>
            </a:r>
            <a:r>
              <a:rPr lang="en-US" baseline="30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Therefore</a:t>
            </a:r>
            <a:r>
              <a:rPr lang="en-US" dirty="0"/>
              <a:t>, capacitance of the cable of unit length, c</a:t>
            </a:r>
            <a:r>
              <a:rPr lang="en-US" baseline="-25000" dirty="0"/>
              <a:t>m</a:t>
            </a:r>
            <a:r>
              <a:rPr lang="en-US" dirty="0"/>
              <a:t>, is,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1000" y="4038601"/>
          <a:ext cx="1600200" cy="52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698500" imgH="228600" progId="">
                  <p:embed/>
                </p:oleObj>
              </mc:Choice>
              <mc:Fallback>
                <p:oleObj r:id="rId4" imgW="6985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1"/>
                        <a:ext cx="1600200" cy="526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01139" y="4165864"/>
            <a:ext cx="190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(F/cm)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505745" y="5821099"/>
            <a:ext cx="651596" cy="13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18333" y="4773827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m</a:t>
            </a:r>
            <a:endParaRPr lang="en-IN" sz="2400" baseline="-25000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8543287" y="4103140"/>
            <a:ext cx="3228108" cy="1212273"/>
          </a:xfrm>
          <a:prstGeom prst="flowChartMagneticDru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642764" y="5978241"/>
            <a:ext cx="376466" cy="186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314360" y="2264400"/>
              <a:ext cx="9482760" cy="23608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8960" y="2256120"/>
                <a:ext cx="9496080" cy="23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Neuron Modeling</a:t>
            </a:r>
            <a:endParaRPr lang="en-IN" altLang="en-US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590800" y="3208338"/>
            <a:ext cx="2438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Hodgkin-Huxley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462714" y="1541464"/>
            <a:ext cx="32908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Arial Narrow" panose="020B0606020202030204" pitchFamily="34" charset="0"/>
              </a:rPr>
              <a:t>Biophysical Modeling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Dendritic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Axonal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Synaptic Transmission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286500" y="4160839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Arial Narrow" panose="020B0606020202030204" pitchFamily="34" charset="0"/>
              </a:rPr>
              <a:t>Simplified Neuron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FitzHugh-Nagumo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Morris-Lecar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Izhikevich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Integrate and fire neuron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McCulloch-Pitts neuron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393950" y="3082925"/>
            <a:ext cx="2667000" cy="1143000"/>
          </a:xfrm>
          <a:prstGeom prst="rect">
            <a:avLst/>
          </a:prstGeom>
          <a:noFill/>
          <a:ln w="571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6157913" y="1427164"/>
            <a:ext cx="3581400" cy="1938337"/>
          </a:xfrm>
          <a:prstGeom prst="rect">
            <a:avLst/>
          </a:prstGeom>
          <a:noFill/>
          <a:ln w="5715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943600" y="4038601"/>
            <a:ext cx="4114800" cy="2430463"/>
          </a:xfrm>
          <a:prstGeom prst="rect">
            <a:avLst/>
          </a:prstGeom>
          <a:noFill/>
          <a:ln w="762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7" name="Down Arrow 9"/>
          <p:cNvSpPr>
            <a:spLocks noChangeArrowheads="1"/>
          </p:cNvSpPr>
          <p:nvPr/>
        </p:nvSpPr>
        <p:spPr bwMode="auto">
          <a:xfrm rot="14556108">
            <a:off x="5358262" y="2437198"/>
            <a:ext cx="485775" cy="1123509"/>
          </a:xfrm>
          <a:prstGeom prst="downArrow">
            <a:avLst>
              <a:gd name="adj1" fmla="val 50000"/>
              <a:gd name="adj2" fmla="val 4986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8" name="Down Arrow 10"/>
          <p:cNvSpPr>
            <a:spLocks noChangeArrowheads="1"/>
          </p:cNvSpPr>
          <p:nvPr/>
        </p:nvSpPr>
        <p:spPr bwMode="auto">
          <a:xfrm rot="18391950">
            <a:off x="5268913" y="4044951"/>
            <a:ext cx="484188" cy="979487"/>
          </a:xfrm>
          <a:prstGeom prst="downArrow">
            <a:avLst>
              <a:gd name="adj1" fmla="val 50000"/>
              <a:gd name="adj2" fmla="val 50105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9" name="TextBox 11"/>
          <p:cNvSpPr txBox="1">
            <a:spLocks noChangeArrowheads="1"/>
          </p:cNvSpPr>
          <p:nvPr/>
        </p:nvSpPr>
        <p:spPr bwMode="auto">
          <a:xfrm>
            <a:off x="4953794" y="1788407"/>
            <a:ext cx="1114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More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Detailed</a:t>
            </a:r>
            <a:endParaRPr lang="en-IN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63500" name="TextBox 12"/>
          <p:cNvSpPr txBox="1">
            <a:spLocks noChangeArrowheads="1"/>
          </p:cNvSpPr>
          <p:nvPr/>
        </p:nvSpPr>
        <p:spPr bwMode="auto">
          <a:xfrm>
            <a:off x="4743163" y="4640997"/>
            <a:ext cx="1114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Less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Detailed</a:t>
            </a:r>
            <a:endParaRPr lang="en-IN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2390" y="2251928"/>
            <a:ext cx="2244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Action Potential </a:t>
            </a:r>
          </a:p>
          <a:p>
            <a:pPr algn="ctr"/>
            <a:r>
              <a:rPr lang="en-US" sz="2400" dirty="0" smtClean="0"/>
              <a:t>generation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31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cable as an electric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electrical parameters defined above, we can now represent the cable as an electric circuit.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circuit, the continuous cable is represented as a series of discrete circuit elements, in which each element approximates a short length of the cable, say, of length, </a:t>
            </a:r>
            <a:r>
              <a:rPr lang="en-US" dirty="0" err="1" smtClean="0"/>
              <a:t>Δx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22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equivalent for a dendrite</a:t>
            </a:r>
            <a:endParaRPr lang="en-US" dirty="0"/>
          </a:p>
        </p:txBody>
      </p:sp>
      <p:sp>
        <p:nvSpPr>
          <p:cNvPr id="14" name="AutoShape 2" descr="https://encrypted-tbn0.google.com/images?q=tbn:ANd9GcQt0AfESkQRcTOgaIsT3gUfiwTMUdk3CIwennQJPU44oAZjVFbP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-136525"/>
            <a:ext cx="1524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https://encrypted-tbn1.google.com/images?q=tbn:ANd9GcTF5UkPFkzVbmoEOM7sNcqphW-O0t8vGw6QWmCWrkYsjfb4IHzdNw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87501" y="-136525"/>
            <a:ext cx="6953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485900" y="2189204"/>
            <a:ext cx="7581902" cy="4068721"/>
            <a:chOff x="2971984" y="2189194"/>
            <a:chExt cx="4724216" cy="284905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19799" y="2746502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252216" y="2581252"/>
              <a:ext cx="1280160" cy="155780"/>
              <a:chOff x="2438400" y="2590800"/>
              <a:chExt cx="1905000" cy="16233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495800" y="2590789"/>
              <a:ext cx="1280160" cy="155780"/>
              <a:chOff x="2438400" y="2590800"/>
              <a:chExt cx="1905000" cy="16233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714999" y="2593968"/>
              <a:ext cx="1280160" cy="155780"/>
              <a:chOff x="2438400" y="2590800"/>
              <a:chExt cx="1905000" cy="162339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5711616" y="3200387"/>
              <a:ext cx="765382" cy="1288768"/>
              <a:chOff x="5711618" y="3200400"/>
              <a:chExt cx="765382" cy="128877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6312408" y="3814877"/>
                <a:ext cx="12192" cy="666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715000" y="32004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 rot="5400000">
                <a:off x="5149429" y="3762590"/>
                <a:ext cx="1280160" cy="155781"/>
                <a:chOff x="2438400" y="2590800"/>
                <a:chExt cx="1905000" cy="162339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33528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505200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100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2004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3041374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438400" y="27432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962400" y="2753139"/>
                  <a:ext cx="381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364766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6147816" y="3738677"/>
                <a:ext cx="329184" cy="76200"/>
                <a:chOff x="3252216" y="4953000"/>
                <a:chExt cx="329184" cy="7620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252216" y="49530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252216" y="50292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6324600" y="3200400"/>
                <a:ext cx="0" cy="534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5715000" y="4480561"/>
                <a:ext cx="589955" cy="86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111416" y="3200387"/>
              <a:ext cx="765382" cy="1288768"/>
              <a:chOff x="5711618" y="3200400"/>
              <a:chExt cx="765382" cy="1288774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312408" y="3814877"/>
                <a:ext cx="12192" cy="666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32004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 rot="5400000">
                <a:off x="5149429" y="3762590"/>
                <a:ext cx="1280160" cy="155781"/>
                <a:chOff x="2438400" y="2590800"/>
                <a:chExt cx="1905000" cy="162339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3528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3505200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8100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2004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3041374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438400" y="27432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962400" y="2753139"/>
                  <a:ext cx="381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364766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6147816" y="3738677"/>
                <a:ext cx="329184" cy="76200"/>
                <a:chOff x="3252216" y="4953000"/>
                <a:chExt cx="329184" cy="762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252216" y="49530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252216" y="50292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/>
              <p:cNvCxnSpPr/>
              <p:nvPr/>
            </p:nvCxnSpPr>
            <p:spPr>
              <a:xfrm>
                <a:off x="6324600" y="3200400"/>
                <a:ext cx="0" cy="534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5715000" y="4480561"/>
                <a:ext cx="589955" cy="86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4419600" y="2746502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419600" y="4499094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019799" y="4495781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267200" y="4952979"/>
              <a:ext cx="329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369706" y="5029179"/>
              <a:ext cx="126094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842219" y="4960825"/>
              <a:ext cx="329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944725" y="5037027"/>
              <a:ext cx="126094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024321" y="2221459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a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10000" y="2189194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a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69736" y="2211922"/>
              <a:ext cx="512064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a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191000" y="2438390"/>
              <a:ext cx="60045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V(x)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664431" y="2427791"/>
              <a:ext cx="754685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V(x+</a:t>
              </a:r>
              <a:r>
                <a:rPr lang="el-GR" sz="1400" dirty="0"/>
                <a:t>Δ</a:t>
              </a:r>
              <a:r>
                <a:rPr lang="en-US" sz="1400" dirty="0"/>
                <a:t>x)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71984" y="2743189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-25000" dirty="0"/>
                <a:t>i</a:t>
              </a:r>
              <a:r>
                <a:rPr lang="en-US" sz="1400" dirty="0"/>
                <a:t>(x-</a:t>
              </a:r>
              <a:r>
                <a:rPr lang="el-GR" sz="1400" dirty="0"/>
                <a:t>Δ</a:t>
              </a:r>
              <a:r>
                <a:rPr lang="en-US" sz="1400" dirty="0"/>
                <a:t>x)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76984" y="2743189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-25000" dirty="0"/>
                <a:t>i</a:t>
              </a:r>
              <a:r>
                <a:rPr lang="en-US" sz="1400" dirty="0"/>
                <a:t>(x)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05784" y="2740214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-25000" dirty="0"/>
                <a:t>i</a:t>
              </a:r>
              <a:r>
                <a:rPr lang="en-US" sz="1400" dirty="0"/>
                <a:t>(x+</a:t>
              </a:r>
              <a:r>
                <a:rPr lang="el-GR" sz="1400" dirty="0"/>
                <a:t>Δ</a:t>
              </a:r>
              <a:r>
                <a:rPr lang="en-US" sz="1400" dirty="0"/>
                <a:t>x)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3657415" y="2894101"/>
              <a:ext cx="209278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5316216" y="2894101"/>
              <a:ext cx="170184" cy="1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7288776" y="2889299"/>
              <a:ext cx="407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419600" y="2892613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</a:t>
              </a:r>
              <a:r>
                <a:rPr lang="en-US" sz="1400" baseline="-25000" dirty="0" err="1"/>
                <a:t>m</a:t>
              </a:r>
              <a:r>
                <a:rPr lang="en-US" sz="1400" dirty="0"/>
                <a:t>(x)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019984" y="2895590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</a:t>
              </a:r>
              <a:r>
                <a:rPr lang="en-US" sz="1400" baseline="-25000" dirty="0" err="1"/>
                <a:t>m</a:t>
              </a:r>
              <a:r>
                <a:rPr lang="en-US" sz="1400" dirty="0"/>
                <a:t>(x+</a:t>
              </a:r>
              <a:r>
                <a:rPr lang="el-GR" sz="1400" dirty="0"/>
                <a:t> Δ</a:t>
              </a:r>
              <a:r>
                <a:rPr lang="en-US" sz="1400" dirty="0"/>
                <a:t>x)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4534470" y="2806474"/>
              <a:ext cx="0" cy="155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6156934" y="2794710"/>
              <a:ext cx="0" cy="155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3805123" y="3581387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m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410200" y="3581387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m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871923" y="3579000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m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472123" y="3581400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m</a:t>
              </a:r>
              <a:endParaRPr lang="en-US" dirty="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3828748" y="2159920"/>
            <a:ext cx="2556424" cy="19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522" y="170527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269520" y="1106640"/>
              <a:ext cx="7904160" cy="4772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3040" y="1096920"/>
                <a:ext cx="7920000" cy="47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5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46" y="2162174"/>
            <a:ext cx="6701303" cy="3381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174"/>
            <a:ext cx="5072065" cy="3381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5" y="1628775"/>
            <a:ext cx="2008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like this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24838" y="1628775"/>
            <a:ext cx="240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MORE like this!</a:t>
            </a:r>
            <a:endParaRPr lang="en-IN" sz="2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the membrane current,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8689680" y="3457800"/>
              <a:ext cx="43200" cy="126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1400" y="3448080"/>
                <a:ext cx="540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9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 for axial resistance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Ohm’s law to one of the </a:t>
            </a:r>
            <a:r>
              <a:rPr lang="en-US" dirty="0" smtClean="0"/>
              <a:t>axial </a:t>
            </a:r>
            <a:r>
              <a:rPr lang="en-US" dirty="0"/>
              <a:t>resistances,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 smtClean="0"/>
              <a:t>Δx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038600" y="3539836"/>
          <a:ext cx="4800600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3" imgW="2197100" imgH="228600" progId="">
                  <p:embed/>
                </p:oleObj>
              </mc:Choice>
              <mc:Fallback>
                <p:oleObj r:id="rId3" imgW="2197100" imgH="2286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39836"/>
                        <a:ext cx="4800600" cy="498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852640" y="4495800"/>
          <a:ext cx="208156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5" imgW="1066337" imgH="393529" progId="">
                  <p:embed/>
                </p:oleObj>
              </mc:Choice>
              <mc:Fallback>
                <p:oleObj r:id="rId5" imgW="1066337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640" y="4495800"/>
                        <a:ext cx="208156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3400" y="4724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313680" y="3983040"/>
              <a:ext cx="1594800" cy="1204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5400" y="3980160"/>
                <a:ext cx="1610280" cy="12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current law at 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law of continuity of current at a given node in the circuit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(1) and (2),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038601" y="2895600"/>
          <a:ext cx="4419599" cy="47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r:id="rId3" imgW="2120900" imgH="228600" progId="">
                  <p:embed/>
                </p:oleObj>
              </mc:Choice>
              <mc:Fallback>
                <p:oleObj r:id="rId3" imgW="2120900" imgH="2286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895600"/>
                        <a:ext cx="4419599" cy="475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038600" y="3465176"/>
          <a:ext cx="1752600" cy="7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r:id="rId5" imgW="939392" imgH="393529" progId="">
                  <p:embed/>
                </p:oleObj>
              </mc:Choice>
              <mc:Fallback>
                <p:oleObj r:id="rId5" imgW="939392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65176"/>
                        <a:ext cx="1752600" cy="72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72399" y="3641468"/>
            <a:ext cx="886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(2)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267200" y="5047594"/>
          <a:ext cx="1981200" cy="81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r:id="rId7" imgW="1104900" imgH="457200" progId="">
                  <p:embed/>
                </p:oleObj>
              </mc:Choice>
              <mc:Fallback>
                <p:oleObj r:id="rId7" imgW="1104900" imgH="4572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47594"/>
                        <a:ext cx="1981200" cy="819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848600" y="5345669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(3)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4561560" y="3300840"/>
              <a:ext cx="3786120" cy="25214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4000" y="3297600"/>
                <a:ext cx="3799080" cy="25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4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the membrane current, </a:t>
            </a:r>
            <a:r>
              <a:rPr lang="en-US" dirty="0" err="1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/>
              <a:t>can be resolved into three </a:t>
            </a:r>
            <a:r>
              <a:rPr lang="en-US" dirty="0" smtClean="0"/>
              <a:t>components: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) current through </a:t>
            </a:r>
            <a:r>
              <a:rPr lang="en-US" dirty="0" smtClean="0"/>
              <a:t>membrane </a:t>
            </a:r>
            <a:r>
              <a:rPr lang="en-US" dirty="0"/>
              <a:t>capacitance,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) current through membrane resistance, 	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) externally injected current, </a:t>
            </a:r>
            <a:r>
              <a:rPr lang="en-US" dirty="0" err="1"/>
              <a:t>I</a:t>
            </a:r>
            <a:r>
              <a:rPr lang="en-US" baseline="-25000" dirty="0" err="1"/>
              <a:t>ext</a:t>
            </a:r>
            <a:r>
              <a:rPr lang="en-US" dirty="0"/>
              <a:t>,  if any.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00880" y="4422960"/>
              <a:ext cx="10440" cy="6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8360" y="4414320"/>
                <a:ext cx="2160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2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Cable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(3) and (4</a:t>
            </a:r>
            <a:r>
              <a:rPr lang="en-US" dirty="0" smtClean="0"/>
              <a:t>), we get equation 5, known as the Linear Cable Equation.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10156"/>
              </p:ext>
            </p:extLst>
          </p:nvPr>
        </p:nvGraphicFramePr>
        <p:xfrm>
          <a:off x="2303992" y="1871147"/>
          <a:ext cx="4394022" cy="91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r:id="rId3" imgW="2044700" imgH="431800" progId="">
                  <p:embed/>
                </p:oleObj>
              </mc:Choice>
              <mc:Fallback>
                <p:oleObj r:id="rId3" imgW="2044700" imgH="4318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992" y="1871147"/>
                        <a:ext cx="4394022" cy="9196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819400" y="5904854"/>
          <a:ext cx="838200" cy="72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r:id="rId5" imgW="558558" imgH="482391" progId="">
                  <p:embed/>
                </p:oleObj>
              </mc:Choice>
              <mc:Fallback>
                <p:oleObj r:id="rId5" imgW="558558" imgH="482391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04854"/>
                        <a:ext cx="838200" cy="724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743201" y="5118580"/>
          <a:ext cx="1015439" cy="38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r:id="rId7" imgW="596900" imgH="228600" progId="">
                  <p:embed/>
                </p:oleObj>
              </mc:Choice>
              <mc:Fallback>
                <p:oleObj r:id="rId7" imgW="596900" imgH="228600" progId="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118580"/>
                        <a:ext cx="1015439" cy="386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848600" y="2057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409924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1" y="6107668"/>
            <a:ext cx="4542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known as the space constant, and,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0397" y="5146021"/>
            <a:ext cx="533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known as the time constant, of the cable.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52110"/>
              </p:ext>
            </p:extLst>
          </p:nvPr>
        </p:nvGraphicFramePr>
        <p:xfrm>
          <a:off x="2080065" y="3889723"/>
          <a:ext cx="4841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9" imgW="2209680" imgH="419040" progId="Equation.3">
                  <p:embed/>
                </p:oleObj>
              </mc:Choice>
              <mc:Fallback>
                <p:oleObj name="Equation" r:id="rId9" imgW="2209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0065" y="3889723"/>
                        <a:ext cx="484187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3007800" y="776520"/>
              <a:ext cx="9190440" cy="5833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5280" y="769320"/>
                <a:ext cx="9203040" cy="58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2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Eqn</a:t>
            </a:r>
            <a:r>
              <a:rPr lang="en-US" dirty="0"/>
              <a:t>. 5 can be further simplified if the membrane voltage</a:t>
            </a:r>
            <a:r>
              <a:rPr lang="en-US" dirty="0" smtClean="0"/>
              <a:t>, </a:t>
            </a:r>
            <a:r>
              <a:rPr lang="en-US" dirty="0"/>
              <a:t>is defined with reference to the resting </a:t>
            </a:r>
            <a:r>
              <a:rPr lang="en-US" dirty="0" smtClean="0"/>
              <a:t>potential,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Assuming that the resting potential is the same everywhere along the cable, it only offsets the membrane potential and does not affect the derivative terms in eqn. (5).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74520" y="4318920"/>
              <a:ext cx="2985480" cy="482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7680" y="4311000"/>
                <a:ext cx="2997000" cy="5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0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Cable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from now on, if we designate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 to represent the deviation of membrane potential from the resting potential,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r>
              <a:rPr lang="en-US" dirty="0" smtClean="0"/>
              <a:t>, the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  -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r>
              <a:rPr lang="en-US" dirty="0" smtClean="0"/>
              <a:t>) term in eqn. (5) can be replaced by,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, and we have the following simpler form.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0" y="4724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(6)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21649"/>
              </p:ext>
            </p:extLst>
          </p:nvPr>
        </p:nvGraphicFramePr>
        <p:xfrm>
          <a:off x="2901950" y="4450278"/>
          <a:ext cx="4033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841400" imgH="419040" progId="Equation.3">
                  <p:embed/>
                </p:oleObj>
              </mc:Choice>
              <mc:Fallback>
                <p:oleObj name="Equation" r:id="rId3" imgW="1841400" imgH="4190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950" y="4450278"/>
                        <a:ext cx="4033838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068320" y="3011760"/>
              <a:ext cx="3597120" cy="2851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0400" y="3003120"/>
                <a:ext cx="3607560" cy="28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7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36692" y="1780445"/>
            <a:ext cx="2318616" cy="6476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558" y="2040926"/>
            <a:ext cx="887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urlz MT" panose="04040404050702020202" pitchFamily="82" charset="0"/>
                <a:ea typeface="Yu Gothic" panose="020B0400000000000000" pitchFamily="34" charset="-128"/>
              </a:rPr>
              <a:t>The cable equation ???!!!</a:t>
            </a:r>
            <a:endParaRPr lang="en-IN" sz="7200" dirty="0">
              <a:latin typeface="Curlz MT" panose="04040404050702020202" pitchFamily="82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7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1090612" y="3886200"/>
            <a:ext cx="2133600" cy="2133600"/>
          </a:xfrm>
          <a:prstGeom prst="ellipse">
            <a:avLst/>
          </a:prstGeom>
          <a:solidFill>
            <a:schemeClr val="accent1"/>
          </a:solidFill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Cytosol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m</a:t>
            </a:r>
            <a:r>
              <a:rPr lang="en-US" altLang="en-US" sz="2400"/>
              <a:t>(t)mV</a:t>
            </a:r>
          </a:p>
        </p:txBody>
      </p:sp>
      <p:pic>
        <p:nvPicPr>
          <p:cNvPr id="4" name="Picture 10" descr="&quot;Current Clamp&quot; is a common technique in electrophysiology. This is a whole-cell current clamp recording of a neuron firing due to it being depolarized by current injection">
            <a:hlinkClick r:id="rId2" tooltip="&quot;Current Clamp&quot; is a common technique in electrophysiology. This is a whole-cell current clamp recording of a neuron firing due to it being depolarized by current inje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7881"/>
            <a:ext cx="263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457825" y="3600450"/>
            <a:ext cx="6343650" cy="2266950"/>
            <a:chOff x="990600" y="2362200"/>
            <a:chExt cx="7010400" cy="2266545"/>
          </a:xfrm>
        </p:grpSpPr>
        <p:sp>
          <p:nvSpPr>
            <p:cNvPr id="6" name="Can 5"/>
            <p:cNvSpPr/>
            <p:nvPr/>
          </p:nvSpPr>
          <p:spPr>
            <a:xfrm rot="16200000">
              <a:off x="3962482" y="1085527"/>
              <a:ext cx="914237" cy="61722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990600" y="2647545"/>
              <a:ext cx="494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Vm</a:t>
              </a:r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1257300" y="2362200"/>
              <a:ext cx="1725613" cy="1315803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3124200" y="2724085"/>
              <a:ext cx="2133600" cy="934871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5410200" y="3105017"/>
              <a:ext cx="2590800" cy="477753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2590759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953000" y="2514573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4672013" y="1057275"/>
            <a:ext cx="28575" cy="5443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472" y="742950"/>
            <a:ext cx="2472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Point Neuron</a:t>
            </a:r>
          </a:p>
          <a:p>
            <a:r>
              <a:rPr lang="en-US" sz="2800" dirty="0" smtClean="0"/>
              <a:t>(e.g. HH model)</a:t>
            </a:r>
          </a:p>
          <a:p>
            <a:r>
              <a:rPr lang="en-US" sz="2800" dirty="0" smtClean="0"/>
              <a:t>V(t)</a:t>
            </a:r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2130" y="742949"/>
            <a:ext cx="3252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Signal Propagation -</a:t>
            </a:r>
          </a:p>
          <a:p>
            <a:r>
              <a:rPr lang="en-US" sz="2800" dirty="0" smtClean="0"/>
              <a:t>Biophysical modeling</a:t>
            </a:r>
          </a:p>
          <a:p>
            <a:r>
              <a:rPr lang="en-US" sz="2800" dirty="0"/>
              <a:t>V(x, 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59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Biophysical modeling</a:t>
            </a:r>
            <a:endParaRPr lang="en-IN" dirty="0"/>
          </a:p>
        </p:txBody>
      </p:sp>
      <p:pic>
        <p:nvPicPr>
          <p:cNvPr id="9218" name="Picture 2" descr="Illustration of biophysical modeling scheme and corresponding..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7" y="1920876"/>
            <a:ext cx="809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7927" y="6211669"/>
            <a:ext cx="1180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https://www.researchgate.net/publication/259961755_LFPy_A_tool_for_biophysical_simulation_of_extracellular_potentials_generated_by_detailed_model_neurons/figures?lo=1</a:t>
            </a:r>
          </a:p>
        </p:txBody>
      </p:sp>
    </p:spTree>
    <p:extLst>
      <p:ext uri="{BB962C8B-B14F-4D97-AF65-F5344CB8AC3E}">
        <p14:creationId xmlns:p14="http://schemas.microsoft.com/office/powerpoint/2010/main" val="25930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(2-variable) neuron models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1"/>
            <a:ext cx="4783330" cy="3666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26" y="2133601"/>
            <a:ext cx="5050823" cy="28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Biophysical modeling:</a:t>
            </a:r>
            <a:br>
              <a:rPr lang="en-US" dirty="0" smtClean="0"/>
            </a:br>
            <a:r>
              <a:rPr lang="en-US" dirty="0" smtClean="0"/>
              <a:t>Neuron Signaling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1" y="2297668"/>
            <a:ext cx="7644936" cy="2883932"/>
            <a:chOff x="873620" y="3192190"/>
            <a:chExt cx="7644936" cy="28839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9620" y="4323522"/>
              <a:ext cx="1905000" cy="1752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Neuron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016620" y="4780722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16620" y="5237922"/>
              <a:ext cx="1143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016620" y="5771322"/>
              <a:ext cx="1143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064620" y="5237922"/>
              <a:ext cx="838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5826620" y="4780722"/>
              <a:ext cx="9906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826620" y="5237922"/>
              <a:ext cx="990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826620" y="5237922"/>
              <a:ext cx="9906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360020" y="3192190"/>
              <a:ext cx="1828800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 Axon collaterals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166215" y="3930854"/>
              <a:ext cx="279405" cy="1230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6360020" y="3942522"/>
              <a:ext cx="152400" cy="990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3220" y="3561522"/>
              <a:ext cx="18288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 dendrites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169020" y="3942522"/>
              <a:ext cx="457200" cy="762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092820" y="3942522"/>
              <a:ext cx="304800" cy="1752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Box 21"/>
            <p:cNvSpPr txBox="1"/>
            <p:nvPr/>
          </p:nvSpPr>
          <p:spPr>
            <a:xfrm>
              <a:off x="873620" y="5161722"/>
              <a:ext cx="11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/>
                <a:t>Inputs</a:t>
              </a:r>
            </a:p>
          </p:txBody>
        </p:sp>
        <p:sp>
          <p:nvSpPr>
            <p:cNvPr id="20" name="TextBox 22"/>
            <p:cNvSpPr txBox="1"/>
            <p:nvPr/>
          </p:nvSpPr>
          <p:spPr>
            <a:xfrm>
              <a:off x="7122020" y="5009322"/>
              <a:ext cx="1396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/>
                <a:t>Outputs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08818" y="2421404"/>
            <a:ext cx="1697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Axonal </a:t>
            </a:r>
          </a:p>
          <a:p>
            <a:r>
              <a:rPr lang="en-US" sz="2400" dirty="0" smtClean="0"/>
              <a:t>Propagation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17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Neuron </a:t>
            </a:r>
            <a:r>
              <a:rPr lang="en-US" dirty="0"/>
              <a:t>Signaling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Dendritic Processing</a:t>
            </a:r>
            <a:r>
              <a:rPr lang="en-US" sz="2400" dirty="0" smtClean="0"/>
              <a:t>: Signal </a:t>
            </a:r>
            <a:r>
              <a:rPr lang="en-US" sz="2400" dirty="0"/>
              <a:t>propagation along dendrites is mostly passive, as along an electrical cable;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Action Potential Generation:</a:t>
            </a:r>
            <a:r>
              <a:rPr lang="en-US" sz="2400" dirty="0" smtClean="0"/>
              <a:t> Summation </a:t>
            </a:r>
            <a:r>
              <a:rPr lang="en-US" sz="2400" dirty="0"/>
              <a:t>occurs in the axon hillock</a:t>
            </a:r>
            <a:r>
              <a:rPr lang="en-US" sz="2400" dirty="0" smtClean="0"/>
              <a:t>; action potential is generated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Axonal Propagation</a:t>
            </a:r>
            <a:r>
              <a:rPr lang="en-US" sz="2400" dirty="0" smtClean="0"/>
              <a:t>: action </a:t>
            </a:r>
            <a:r>
              <a:rPr lang="en-US" sz="2400" dirty="0"/>
              <a:t>potential propagates down the axon without losing amplitude because it is charged all along the way by voltage-sensitive channels;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Neurotransmission</a:t>
            </a:r>
            <a:r>
              <a:rPr lang="en-US" sz="2400" dirty="0"/>
              <a:t> occurs across a synapse – as though there is a “hotline” from axon terminal A to apical dendrite B – via chemical means; </a:t>
            </a:r>
          </a:p>
          <a:p>
            <a:r>
              <a:rPr lang="en-US" sz="2400" dirty="0"/>
              <a:t>This whole sequence of events occurs in a neat unidirectional fashion from the apical dendrites to axon terminals. 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08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Dendritic 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71" name="Title 2"/>
          <p:cNvSpPr>
            <a:spLocks noGrp="1"/>
          </p:cNvSpPr>
          <p:nvPr>
            <p:ph type="title"/>
          </p:nvPr>
        </p:nvSpPr>
        <p:spPr>
          <a:xfrm>
            <a:off x="3124200" y="381000"/>
            <a:ext cx="7543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Wave propagation over a dendrite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58372" name="Group 5"/>
          <p:cNvGrpSpPr>
            <a:grpSpLocks/>
          </p:cNvGrpSpPr>
          <p:nvPr/>
        </p:nvGrpSpPr>
        <p:grpSpPr bwMode="auto">
          <a:xfrm>
            <a:off x="3200400" y="1600200"/>
            <a:ext cx="7010400" cy="2266950"/>
            <a:chOff x="990600" y="2362200"/>
            <a:chExt cx="7010400" cy="2266545"/>
          </a:xfrm>
        </p:grpSpPr>
        <p:sp>
          <p:nvSpPr>
            <p:cNvPr id="7" name="Can 6"/>
            <p:cNvSpPr/>
            <p:nvPr/>
          </p:nvSpPr>
          <p:spPr>
            <a:xfrm rot="16200000">
              <a:off x="3962482" y="1085527"/>
              <a:ext cx="914237" cy="61722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375" name="TextBox 7"/>
            <p:cNvSpPr txBox="1">
              <a:spLocks noChangeArrowheads="1"/>
            </p:cNvSpPr>
            <p:nvPr/>
          </p:nvSpPr>
          <p:spPr bwMode="auto">
            <a:xfrm>
              <a:off x="990600" y="2647545"/>
              <a:ext cx="646331" cy="4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Vm</a:t>
              </a:r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1257300" y="2362200"/>
              <a:ext cx="1725613" cy="1315803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3124200" y="2724085"/>
              <a:ext cx="2133600" cy="934871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5410200" y="3105017"/>
              <a:ext cx="2590800" cy="477753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38400" y="2590759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53000" y="2514573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373" name="TextBox 13"/>
          <p:cNvSpPr txBox="1">
            <a:spLocks noChangeArrowheads="1"/>
          </p:cNvSpPr>
          <p:nvPr/>
        </p:nvSpPr>
        <p:spPr bwMode="auto">
          <a:xfrm>
            <a:off x="3345007" y="4204492"/>
            <a:ext cx="72786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As the wave propagates down the dendrite: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en-US" dirty="0"/>
              <a:t>  It loses amplitude 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en-US" dirty="0"/>
              <a:t> It spreads in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15160" y="1760040"/>
              <a:ext cx="2261160" cy="117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440" y="1749960"/>
                <a:ext cx="2280240" cy="11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901</Words>
  <Application>Microsoft Office PowerPoint</Application>
  <PresentationFormat>Widescreen</PresentationFormat>
  <Paragraphs>163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Yu Gothic</vt:lpstr>
      <vt:lpstr>Arial</vt:lpstr>
      <vt:lpstr>Arial Narrow</vt:lpstr>
      <vt:lpstr>Calibri</vt:lpstr>
      <vt:lpstr>Calibri Light</vt:lpstr>
      <vt:lpstr>Curlz MT</vt:lpstr>
      <vt:lpstr>Symbol</vt:lpstr>
      <vt:lpstr>Times New Roman</vt:lpstr>
      <vt:lpstr>Office Theme</vt:lpstr>
      <vt:lpstr>Equation</vt:lpstr>
      <vt:lpstr> Modeling the Neuron components  BT6270 Introduction to Computational Neuroscience</vt:lpstr>
      <vt:lpstr>Single Neuron Modeling</vt:lpstr>
      <vt:lpstr>PowerPoint Presentation</vt:lpstr>
      <vt:lpstr>Biophysical modeling</vt:lpstr>
      <vt:lpstr>Simplified (2-variable) neuron models</vt:lpstr>
      <vt:lpstr>Biophysical modeling: Neuron Signaling components</vt:lpstr>
      <vt:lpstr>The 4 Neuron Signaling components</vt:lpstr>
      <vt:lpstr>Dendritic propagation</vt:lpstr>
      <vt:lpstr>Wave propagation over a dendrite </vt:lpstr>
      <vt:lpstr>Membrane with voltage-sensitive channels</vt:lpstr>
      <vt:lpstr>Membrane WITHOUT voltage-sensitive channels</vt:lpstr>
      <vt:lpstr>Dendritic processing: Passive cable</vt:lpstr>
      <vt:lpstr>Formulating the cable equation</vt:lpstr>
      <vt:lpstr>PowerPoint Presentation</vt:lpstr>
      <vt:lpstr>Axial resistance</vt:lpstr>
      <vt:lpstr>Axial resistance</vt:lpstr>
      <vt:lpstr>Membrane resistance</vt:lpstr>
      <vt:lpstr>Membrane resistance</vt:lpstr>
      <vt:lpstr>Membrane capacitance</vt:lpstr>
      <vt:lpstr>The cable as an electric circuit</vt:lpstr>
      <vt:lpstr>Circuit equivalent for a dendrite</vt:lpstr>
      <vt:lpstr>Analogy to the membrane current, Im </vt:lpstr>
      <vt:lpstr>Ohm’s law for axial resistance </vt:lpstr>
      <vt:lpstr>Kirchoff’s current law at the nodes</vt:lpstr>
      <vt:lpstr>PowerPoint Presentation</vt:lpstr>
      <vt:lpstr>Linear Cable Equation</vt:lpstr>
      <vt:lpstr>PowerPoint Presentation</vt:lpstr>
      <vt:lpstr>The Cable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Modeling the Neuron components</dc:title>
  <dc:creator>SRINIVASAN</dc:creator>
  <cp:lastModifiedBy>SRINIVASAN</cp:lastModifiedBy>
  <cp:revision>20</cp:revision>
  <dcterms:created xsi:type="dcterms:W3CDTF">2020-08-12T11:58:43Z</dcterms:created>
  <dcterms:modified xsi:type="dcterms:W3CDTF">2021-09-06T17:34:49Z</dcterms:modified>
</cp:coreProperties>
</file>