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27" r:id="rId9"/>
    <p:sldId id="313" r:id="rId10"/>
    <p:sldId id="329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D6F80-B0EB-4577-B69D-A1E3913F1A2C}" v="38" dt="2024-03-17T18:28:44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ul Kumar" userId="f1c97985c3f8eed4" providerId="LiveId" clId="{53ED6F80-B0EB-4577-B69D-A1E3913F1A2C}"/>
    <pc:docChg chg="undo redo custSel addSld delSld modSld">
      <pc:chgData name="Anshul Kumar" userId="f1c97985c3f8eed4" providerId="LiveId" clId="{53ED6F80-B0EB-4577-B69D-A1E3913F1A2C}" dt="2024-03-18T06:07:32.561" v="4237" actId="20577"/>
      <pc:docMkLst>
        <pc:docMk/>
      </pc:docMkLst>
      <pc:sldChg chg="modSp mod">
        <pc:chgData name="Anshul Kumar" userId="f1c97985c3f8eed4" providerId="LiveId" clId="{53ED6F80-B0EB-4577-B69D-A1E3913F1A2C}" dt="2024-03-18T04:53:00.718" v="3852" actId="20577"/>
        <pc:sldMkLst>
          <pc:docMk/>
          <pc:sldMk cId="2482546811" sldId="310"/>
        </pc:sldMkLst>
        <pc:spChg chg="mod">
          <ac:chgData name="Anshul Kumar" userId="f1c97985c3f8eed4" providerId="LiveId" clId="{53ED6F80-B0EB-4577-B69D-A1E3913F1A2C}" dt="2024-03-18T04:53:00.718" v="3852" actId="20577"/>
          <ac:spMkLst>
            <pc:docMk/>
            <pc:sldMk cId="2482546811" sldId="310"/>
            <ac:spMk id="4" creationId="{B0B6E806-4B73-B256-356B-AD2D3D3F37C0}"/>
          </ac:spMkLst>
        </pc:spChg>
      </pc:sldChg>
      <pc:sldChg chg="modSp mod">
        <pc:chgData name="Anshul Kumar" userId="f1c97985c3f8eed4" providerId="LiveId" clId="{53ED6F80-B0EB-4577-B69D-A1E3913F1A2C}" dt="2024-03-18T04:48:30.949" v="3845" actId="108"/>
        <pc:sldMkLst>
          <pc:docMk/>
          <pc:sldMk cId="2027519151" sldId="312"/>
        </pc:sldMkLst>
        <pc:spChg chg="mod">
          <ac:chgData name="Anshul Kumar" userId="f1c97985c3f8eed4" providerId="LiveId" clId="{53ED6F80-B0EB-4577-B69D-A1E3913F1A2C}" dt="2024-03-18T04:48:30.949" v="3845" actId="108"/>
          <ac:spMkLst>
            <pc:docMk/>
            <pc:sldMk cId="2027519151" sldId="312"/>
            <ac:spMk id="2" creationId="{43636520-BCCE-0D20-61D6-99742CF0E84D}"/>
          </ac:spMkLst>
        </pc:spChg>
        <pc:spChg chg="mod">
          <ac:chgData name="Anshul Kumar" userId="f1c97985c3f8eed4" providerId="LiveId" clId="{53ED6F80-B0EB-4577-B69D-A1E3913F1A2C}" dt="2024-03-17T18:36:58.783" v="3735" actId="20577"/>
          <ac:spMkLst>
            <pc:docMk/>
            <pc:sldMk cId="2027519151" sldId="312"/>
            <ac:spMk id="3" creationId="{A076D64E-1721-5610-44EF-78E143801A0E}"/>
          </ac:spMkLst>
        </pc:spChg>
      </pc:sldChg>
      <pc:sldChg chg="modSp new mod">
        <pc:chgData name="Anshul Kumar" userId="f1c97985c3f8eed4" providerId="LiveId" clId="{53ED6F80-B0EB-4577-B69D-A1E3913F1A2C}" dt="2024-03-17T17:46:00.380" v="520" actId="20577"/>
        <pc:sldMkLst>
          <pc:docMk/>
          <pc:sldMk cId="328308164" sldId="313"/>
        </pc:sldMkLst>
        <pc:spChg chg="mod">
          <ac:chgData name="Anshul Kumar" userId="f1c97985c3f8eed4" providerId="LiveId" clId="{53ED6F80-B0EB-4577-B69D-A1E3913F1A2C}" dt="2024-03-17T17:46:00.380" v="520" actId="20577"/>
          <ac:spMkLst>
            <pc:docMk/>
            <pc:sldMk cId="328308164" sldId="313"/>
            <ac:spMk id="2" creationId="{CFCADA7F-27D3-2697-C36B-3CE0150AFC90}"/>
          </ac:spMkLst>
        </pc:spChg>
        <pc:spChg chg="mod">
          <ac:chgData name="Anshul Kumar" userId="f1c97985c3f8eed4" providerId="LiveId" clId="{53ED6F80-B0EB-4577-B69D-A1E3913F1A2C}" dt="2024-03-17T17:45:51.573" v="501" actId="20577"/>
          <ac:spMkLst>
            <pc:docMk/>
            <pc:sldMk cId="328308164" sldId="313"/>
            <ac:spMk id="3" creationId="{2E8E7349-BF55-DD0E-B313-A372B0439145}"/>
          </ac:spMkLst>
        </pc:spChg>
      </pc:sldChg>
      <pc:sldChg chg="addSp delSp modSp new mod">
        <pc:chgData name="Anshul Kumar" userId="f1c97985c3f8eed4" providerId="LiveId" clId="{53ED6F80-B0EB-4577-B69D-A1E3913F1A2C}" dt="2024-03-17T17:47:28.707" v="540" actId="1076"/>
        <pc:sldMkLst>
          <pc:docMk/>
          <pc:sldMk cId="70575754" sldId="314"/>
        </pc:sldMkLst>
        <pc:spChg chg="mod">
          <ac:chgData name="Anshul Kumar" userId="f1c97985c3f8eed4" providerId="LiveId" clId="{53ED6F80-B0EB-4577-B69D-A1E3913F1A2C}" dt="2024-03-17T17:47:14.382" v="538" actId="1076"/>
          <ac:spMkLst>
            <pc:docMk/>
            <pc:sldMk cId="70575754" sldId="314"/>
            <ac:spMk id="2" creationId="{1E7B9916-BE90-82F5-E8A7-8AFB89023EF4}"/>
          </ac:spMkLst>
        </pc:spChg>
        <pc:spChg chg="del">
          <ac:chgData name="Anshul Kumar" userId="f1c97985c3f8eed4" providerId="LiveId" clId="{53ED6F80-B0EB-4577-B69D-A1E3913F1A2C}" dt="2024-03-17T17:46:37.602" v="532" actId="931"/>
          <ac:spMkLst>
            <pc:docMk/>
            <pc:sldMk cId="70575754" sldId="314"/>
            <ac:spMk id="3" creationId="{EAACAED2-B3DD-B006-7311-391C5E4A4236}"/>
          </ac:spMkLst>
        </pc:spChg>
        <pc:picChg chg="add mod">
          <ac:chgData name="Anshul Kumar" userId="f1c97985c3f8eed4" providerId="LiveId" clId="{53ED6F80-B0EB-4577-B69D-A1E3913F1A2C}" dt="2024-03-17T17:47:28.707" v="540" actId="1076"/>
          <ac:picMkLst>
            <pc:docMk/>
            <pc:sldMk cId="70575754" sldId="314"/>
            <ac:picMk id="5" creationId="{4091C6F1-359E-2978-3424-290073B90991}"/>
          </ac:picMkLst>
        </pc:picChg>
      </pc:sldChg>
      <pc:sldChg chg="addSp delSp modSp new mod">
        <pc:chgData name="Anshul Kumar" userId="f1c97985c3f8eed4" providerId="LiveId" clId="{53ED6F80-B0EB-4577-B69D-A1E3913F1A2C}" dt="2024-03-17T17:51:00.142" v="635" actId="14100"/>
        <pc:sldMkLst>
          <pc:docMk/>
          <pc:sldMk cId="170860243" sldId="315"/>
        </pc:sldMkLst>
        <pc:spChg chg="mod">
          <ac:chgData name="Anshul Kumar" userId="f1c97985c3f8eed4" providerId="LiveId" clId="{53ED6F80-B0EB-4577-B69D-A1E3913F1A2C}" dt="2024-03-17T17:48:08.889" v="556" actId="20577"/>
          <ac:spMkLst>
            <pc:docMk/>
            <pc:sldMk cId="170860243" sldId="315"/>
            <ac:spMk id="2" creationId="{F90E2B95-F396-9A05-58D8-F00E7860B39F}"/>
          </ac:spMkLst>
        </pc:spChg>
        <pc:spChg chg="mod">
          <ac:chgData name="Anshul Kumar" userId="f1c97985c3f8eed4" providerId="LiveId" clId="{53ED6F80-B0EB-4577-B69D-A1E3913F1A2C}" dt="2024-03-17T17:48:16.276" v="568" actId="20577"/>
          <ac:spMkLst>
            <pc:docMk/>
            <pc:sldMk cId="170860243" sldId="315"/>
            <ac:spMk id="3" creationId="{1D361DE4-3C1E-2B38-A083-E1A64FDEBEFC}"/>
          </ac:spMkLst>
        </pc:spChg>
        <pc:picChg chg="add del mod">
          <ac:chgData name="Anshul Kumar" userId="f1c97985c3f8eed4" providerId="LiveId" clId="{53ED6F80-B0EB-4577-B69D-A1E3913F1A2C}" dt="2024-03-17T17:51:00.142" v="635" actId="14100"/>
          <ac:picMkLst>
            <pc:docMk/>
            <pc:sldMk cId="170860243" sldId="315"/>
            <ac:picMk id="4" creationId="{DE42103E-5FB5-EE15-1F6F-75A4688153C4}"/>
          </ac:picMkLst>
        </pc:picChg>
      </pc:sldChg>
      <pc:sldChg chg="addSp delSp modSp new mod">
        <pc:chgData name="Anshul Kumar" userId="f1c97985c3f8eed4" providerId="LiveId" clId="{53ED6F80-B0EB-4577-B69D-A1E3913F1A2C}" dt="2024-03-17T17:56:19.366" v="871" actId="20577"/>
        <pc:sldMkLst>
          <pc:docMk/>
          <pc:sldMk cId="4126157688" sldId="316"/>
        </pc:sldMkLst>
        <pc:spChg chg="mod">
          <ac:chgData name="Anshul Kumar" userId="f1c97985c3f8eed4" providerId="LiveId" clId="{53ED6F80-B0EB-4577-B69D-A1E3913F1A2C}" dt="2024-03-17T17:56:19.366" v="871" actId="20577"/>
          <ac:spMkLst>
            <pc:docMk/>
            <pc:sldMk cId="4126157688" sldId="316"/>
            <ac:spMk id="2" creationId="{D4BCE963-80AA-134A-187A-52432BA81478}"/>
          </ac:spMkLst>
        </pc:spChg>
        <pc:spChg chg="add del mod">
          <ac:chgData name="Anshul Kumar" userId="f1c97985c3f8eed4" providerId="LiveId" clId="{53ED6F80-B0EB-4577-B69D-A1E3913F1A2C}" dt="2024-03-17T17:51:47.873" v="698" actId="20577"/>
          <ac:spMkLst>
            <pc:docMk/>
            <pc:sldMk cId="4126157688" sldId="316"/>
            <ac:spMk id="3" creationId="{2C13D770-1F7B-F612-9A8B-D88A682DF0E4}"/>
          </ac:spMkLst>
        </pc:spChg>
        <pc:picChg chg="add mod">
          <ac:chgData name="Anshul Kumar" userId="f1c97985c3f8eed4" providerId="LiveId" clId="{53ED6F80-B0EB-4577-B69D-A1E3913F1A2C}" dt="2024-03-17T17:51:02.347" v="641"/>
          <ac:picMkLst>
            <pc:docMk/>
            <pc:sldMk cId="4126157688" sldId="316"/>
            <ac:picMk id="4" creationId="{C46D5BED-2C9C-1899-64B2-F70F033AB173}"/>
          </ac:picMkLst>
        </pc:picChg>
        <pc:picChg chg="add mod">
          <ac:chgData name="Anshul Kumar" userId="f1c97985c3f8eed4" providerId="LiveId" clId="{53ED6F80-B0EB-4577-B69D-A1E3913F1A2C}" dt="2024-03-17T17:56:13.739" v="856" actId="1076"/>
          <ac:picMkLst>
            <pc:docMk/>
            <pc:sldMk cId="4126157688" sldId="316"/>
            <ac:picMk id="5" creationId="{3F659906-A9ED-924B-5062-FD5A4B1DAE04}"/>
          </ac:picMkLst>
        </pc:picChg>
      </pc:sldChg>
      <pc:sldChg chg="addSp delSp modSp new mod">
        <pc:chgData name="Anshul Kumar" userId="f1c97985c3f8eed4" providerId="LiveId" clId="{53ED6F80-B0EB-4577-B69D-A1E3913F1A2C}" dt="2024-03-17T17:56:04.777" v="853" actId="20577"/>
        <pc:sldMkLst>
          <pc:docMk/>
          <pc:sldMk cId="1021316837" sldId="317"/>
        </pc:sldMkLst>
        <pc:spChg chg="mod">
          <ac:chgData name="Anshul Kumar" userId="f1c97985c3f8eed4" providerId="LiveId" clId="{53ED6F80-B0EB-4577-B69D-A1E3913F1A2C}" dt="2024-03-17T17:56:04.777" v="853" actId="20577"/>
          <ac:spMkLst>
            <pc:docMk/>
            <pc:sldMk cId="1021316837" sldId="317"/>
            <ac:spMk id="2" creationId="{75060B05-8778-1DC9-F8DD-DFE284C80618}"/>
          </ac:spMkLst>
        </pc:spChg>
        <pc:spChg chg="add del mod">
          <ac:chgData name="Anshul Kumar" userId="f1c97985c3f8eed4" providerId="LiveId" clId="{53ED6F80-B0EB-4577-B69D-A1E3913F1A2C}" dt="2024-03-17T17:51:59.755" v="700" actId="20577"/>
          <ac:spMkLst>
            <pc:docMk/>
            <pc:sldMk cId="1021316837" sldId="317"/>
            <ac:spMk id="3" creationId="{12F0F726-CB98-C005-B360-12C703DE5A9C}"/>
          </ac:spMkLst>
        </pc:spChg>
        <pc:picChg chg="add mod">
          <ac:chgData name="Anshul Kumar" userId="f1c97985c3f8eed4" providerId="LiveId" clId="{53ED6F80-B0EB-4577-B69D-A1E3913F1A2C}" dt="2024-03-17T17:51:02.106" v="640"/>
          <ac:picMkLst>
            <pc:docMk/>
            <pc:sldMk cId="1021316837" sldId="317"/>
            <ac:picMk id="4" creationId="{170EC1BA-38E6-6F10-171B-D5F7032A66EC}"/>
          </ac:picMkLst>
        </pc:picChg>
        <pc:picChg chg="add mod">
          <ac:chgData name="Anshul Kumar" userId="f1c97985c3f8eed4" providerId="LiveId" clId="{53ED6F80-B0EB-4577-B69D-A1E3913F1A2C}" dt="2024-03-17T17:55:58.557" v="838" actId="1076"/>
          <ac:picMkLst>
            <pc:docMk/>
            <pc:sldMk cId="1021316837" sldId="317"/>
            <ac:picMk id="5" creationId="{C5689029-32BC-F315-6A8D-6534B8B4FD35}"/>
          </ac:picMkLst>
        </pc:picChg>
      </pc:sldChg>
      <pc:sldChg chg="addSp delSp modSp new mod">
        <pc:chgData name="Anshul Kumar" userId="f1c97985c3f8eed4" providerId="LiveId" clId="{53ED6F80-B0EB-4577-B69D-A1E3913F1A2C}" dt="2024-03-17T17:54:34.616" v="792" actId="20577"/>
        <pc:sldMkLst>
          <pc:docMk/>
          <pc:sldMk cId="1476945823" sldId="318"/>
        </pc:sldMkLst>
        <pc:spChg chg="mod">
          <ac:chgData name="Anshul Kumar" userId="f1c97985c3f8eed4" providerId="LiveId" clId="{53ED6F80-B0EB-4577-B69D-A1E3913F1A2C}" dt="2024-03-17T17:54:34.616" v="792" actId="20577"/>
          <ac:spMkLst>
            <pc:docMk/>
            <pc:sldMk cId="1476945823" sldId="318"/>
            <ac:spMk id="2" creationId="{A0AE6B5D-A5C1-ECE4-2CB0-82E1A941B49B}"/>
          </ac:spMkLst>
        </pc:spChg>
        <pc:spChg chg="add del mod">
          <ac:chgData name="Anshul Kumar" userId="f1c97985c3f8eed4" providerId="LiveId" clId="{53ED6F80-B0EB-4577-B69D-A1E3913F1A2C}" dt="2024-03-17T17:52:15.238" v="718" actId="20577"/>
          <ac:spMkLst>
            <pc:docMk/>
            <pc:sldMk cId="1476945823" sldId="318"/>
            <ac:spMk id="3" creationId="{5CDB2243-2651-D92F-DED5-EBCC26F210D8}"/>
          </ac:spMkLst>
        </pc:spChg>
        <pc:picChg chg="add mod">
          <ac:chgData name="Anshul Kumar" userId="f1c97985c3f8eed4" providerId="LiveId" clId="{53ED6F80-B0EB-4577-B69D-A1E3913F1A2C}" dt="2024-03-17T17:51:01.720" v="639"/>
          <ac:picMkLst>
            <pc:docMk/>
            <pc:sldMk cId="1476945823" sldId="318"/>
            <ac:picMk id="4" creationId="{9A5730E2-0520-C9AC-63F5-42A6E82AD4AB}"/>
          </ac:picMkLst>
        </pc:picChg>
        <pc:picChg chg="add mod">
          <ac:chgData name="Anshul Kumar" userId="f1c97985c3f8eed4" providerId="LiveId" clId="{53ED6F80-B0EB-4577-B69D-A1E3913F1A2C}" dt="2024-03-17T17:54:25.483" v="777" actId="1076"/>
          <ac:picMkLst>
            <pc:docMk/>
            <pc:sldMk cId="1476945823" sldId="318"/>
            <ac:picMk id="5" creationId="{0F178F3E-A06F-A3B8-BC5F-95BDD8AC7B71}"/>
          </ac:picMkLst>
        </pc:picChg>
      </pc:sldChg>
      <pc:sldChg chg="addSp delSp modSp new del">
        <pc:chgData name="Anshul Kumar" userId="f1c97985c3f8eed4" providerId="LiveId" clId="{53ED6F80-B0EB-4577-B69D-A1E3913F1A2C}" dt="2024-03-17T17:51:02.832" v="642" actId="680"/>
        <pc:sldMkLst>
          <pc:docMk/>
          <pc:sldMk cId="924406224" sldId="319"/>
        </pc:sldMkLst>
        <pc:spChg chg="add del">
          <ac:chgData name="Anshul Kumar" userId="f1c97985c3f8eed4" providerId="LiveId" clId="{53ED6F80-B0EB-4577-B69D-A1E3913F1A2C}" dt="2024-03-17T17:51:01.325" v="638"/>
          <ac:spMkLst>
            <pc:docMk/>
            <pc:sldMk cId="924406224" sldId="319"/>
            <ac:spMk id="3" creationId="{1C61D0BC-4C5F-D612-AC15-3EFC0D3ED46C}"/>
          </ac:spMkLst>
        </pc:spChg>
        <pc:picChg chg="add mod">
          <ac:chgData name="Anshul Kumar" userId="f1c97985c3f8eed4" providerId="LiveId" clId="{53ED6F80-B0EB-4577-B69D-A1E3913F1A2C}" dt="2024-03-17T17:51:01.325" v="638"/>
          <ac:picMkLst>
            <pc:docMk/>
            <pc:sldMk cId="924406224" sldId="319"/>
            <ac:picMk id="4" creationId="{E514C188-11B4-56F5-7643-B33A0964D152}"/>
          </ac:picMkLst>
        </pc:picChg>
      </pc:sldChg>
      <pc:sldChg chg="addSp modSp new mod">
        <pc:chgData name="Anshul Kumar" userId="f1c97985c3f8eed4" providerId="LiveId" clId="{53ED6F80-B0EB-4577-B69D-A1E3913F1A2C}" dt="2024-03-17T17:55:14.987" v="818" actId="20577"/>
        <pc:sldMkLst>
          <pc:docMk/>
          <pc:sldMk cId="1932539254" sldId="319"/>
        </pc:sldMkLst>
        <pc:spChg chg="mod">
          <ac:chgData name="Anshul Kumar" userId="f1c97985c3f8eed4" providerId="LiveId" clId="{53ED6F80-B0EB-4577-B69D-A1E3913F1A2C}" dt="2024-03-17T17:55:14.987" v="818" actId="20577"/>
          <ac:spMkLst>
            <pc:docMk/>
            <pc:sldMk cId="1932539254" sldId="319"/>
            <ac:spMk id="2" creationId="{4F61C8E3-E039-05BB-4D2F-F59957DC1796}"/>
          </ac:spMkLst>
        </pc:spChg>
        <pc:spChg chg="mod">
          <ac:chgData name="Anshul Kumar" userId="f1c97985c3f8eed4" providerId="LiveId" clId="{53ED6F80-B0EB-4577-B69D-A1E3913F1A2C}" dt="2024-03-17T17:54:46.209" v="793" actId="20577"/>
          <ac:spMkLst>
            <pc:docMk/>
            <pc:sldMk cId="1932539254" sldId="319"/>
            <ac:spMk id="3" creationId="{8D56674F-D97F-1584-CB00-1CBC31E02E1A}"/>
          </ac:spMkLst>
        </pc:spChg>
        <pc:picChg chg="add mod">
          <ac:chgData name="Anshul Kumar" userId="f1c97985c3f8eed4" providerId="LiveId" clId="{53ED6F80-B0EB-4577-B69D-A1E3913F1A2C}" dt="2024-03-17T17:55:04.015" v="797" actId="14100"/>
          <ac:picMkLst>
            <pc:docMk/>
            <pc:sldMk cId="1932539254" sldId="319"/>
            <ac:picMk id="4" creationId="{8C3EFC48-AEB8-EE28-4735-008FB813C7CA}"/>
          </ac:picMkLst>
        </pc:picChg>
      </pc:sldChg>
      <pc:sldChg chg="addSp modSp new mod">
        <pc:chgData name="Anshul Kumar" userId="f1c97985c3f8eed4" providerId="LiveId" clId="{53ED6F80-B0EB-4577-B69D-A1E3913F1A2C}" dt="2024-03-17T17:55:42.026" v="836" actId="1076"/>
        <pc:sldMkLst>
          <pc:docMk/>
          <pc:sldMk cId="3198639340" sldId="320"/>
        </pc:sldMkLst>
        <pc:spChg chg="mod">
          <ac:chgData name="Anshul Kumar" userId="f1c97985c3f8eed4" providerId="LiveId" clId="{53ED6F80-B0EB-4577-B69D-A1E3913F1A2C}" dt="2024-03-17T17:55:22.391" v="833" actId="20577"/>
          <ac:spMkLst>
            <pc:docMk/>
            <pc:sldMk cId="3198639340" sldId="320"/>
            <ac:spMk id="2" creationId="{939694E0-71D9-AC72-BF24-A24292C80E7E}"/>
          </ac:spMkLst>
        </pc:spChg>
        <pc:spChg chg="mod">
          <ac:chgData name="Anshul Kumar" userId="f1c97985c3f8eed4" providerId="LiveId" clId="{53ED6F80-B0EB-4577-B69D-A1E3913F1A2C}" dt="2024-03-17T17:52:34.439" v="746" actId="20577"/>
          <ac:spMkLst>
            <pc:docMk/>
            <pc:sldMk cId="3198639340" sldId="320"/>
            <ac:spMk id="3" creationId="{E08171F3-8A20-C7A6-C6B0-4D69FCEFAFF5}"/>
          </ac:spMkLst>
        </pc:spChg>
        <pc:picChg chg="add mod">
          <ac:chgData name="Anshul Kumar" userId="f1c97985c3f8eed4" providerId="LiveId" clId="{53ED6F80-B0EB-4577-B69D-A1E3913F1A2C}" dt="2024-03-17T17:55:42.026" v="836" actId="1076"/>
          <ac:picMkLst>
            <pc:docMk/>
            <pc:sldMk cId="3198639340" sldId="320"/>
            <ac:picMk id="4" creationId="{0027BE58-B9FA-B67E-655B-68972F7CB9F2}"/>
          </ac:picMkLst>
        </pc:picChg>
      </pc:sldChg>
      <pc:sldChg chg="addSp delSp modSp new del">
        <pc:chgData name="Anshul Kumar" userId="f1c97985c3f8eed4" providerId="LiveId" clId="{53ED6F80-B0EB-4577-B69D-A1E3913F1A2C}" dt="2024-03-17T17:51:00.449" v="637" actId="680"/>
        <pc:sldMkLst>
          <pc:docMk/>
          <pc:sldMk cId="3272738183" sldId="320"/>
        </pc:sldMkLst>
        <pc:spChg chg="add del">
          <ac:chgData name="Anshul Kumar" userId="f1c97985c3f8eed4" providerId="LiveId" clId="{53ED6F80-B0EB-4577-B69D-A1E3913F1A2C}" dt="2024-03-17T17:51:00.226" v="636"/>
          <ac:spMkLst>
            <pc:docMk/>
            <pc:sldMk cId="3272738183" sldId="320"/>
            <ac:spMk id="3" creationId="{6BCB440F-CE8D-03CE-7B1A-0F01A247E5D9}"/>
          </ac:spMkLst>
        </pc:spChg>
        <pc:picChg chg="add mod">
          <ac:chgData name="Anshul Kumar" userId="f1c97985c3f8eed4" providerId="LiveId" clId="{53ED6F80-B0EB-4577-B69D-A1E3913F1A2C}" dt="2024-03-17T17:51:00.226" v="636"/>
          <ac:picMkLst>
            <pc:docMk/>
            <pc:sldMk cId="3272738183" sldId="320"/>
            <ac:picMk id="4" creationId="{29A281C5-37B5-D533-375A-BEAF4F2D1BE2}"/>
          </ac:picMkLst>
        </pc:picChg>
      </pc:sldChg>
      <pc:sldChg chg="addSp modSp new mod">
        <pc:chgData name="Anshul Kumar" userId="f1c97985c3f8eed4" providerId="LiveId" clId="{53ED6F80-B0EB-4577-B69D-A1E3913F1A2C}" dt="2024-03-17T17:58:18.053" v="1126" actId="20577"/>
        <pc:sldMkLst>
          <pc:docMk/>
          <pc:sldMk cId="2428391904" sldId="321"/>
        </pc:sldMkLst>
        <pc:spChg chg="mod">
          <ac:chgData name="Anshul Kumar" userId="f1c97985c3f8eed4" providerId="LiveId" clId="{53ED6F80-B0EB-4577-B69D-A1E3913F1A2C}" dt="2024-03-17T17:56:28.437" v="886" actId="20577"/>
          <ac:spMkLst>
            <pc:docMk/>
            <pc:sldMk cId="2428391904" sldId="321"/>
            <ac:spMk id="2" creationId="{112A25BB-8C72-77FC-742E-53EA0098A2F3}"/>
          </ac:spMkLst>
        </pc:spChg>
        <pc:spChg chg="mod">
          <ac:chgData name="Anshul Kumar" userId="f1c97985c3f8eed4" providerId="LiveId" clId="{53ED6F80-B0EB-4577-B69D-A1E3913F1A2C}" dt="2024-03-17T17:58:18.053" v="1126" actId="20577"/>
          <ac:spMkLst>
            <pc:docMk/>
            <pc:sldMk cId="2428391904" sldId="321"/>
            <ac:spMk id="3" creationId="{11661510-D1FC-2233-1BA5-B8B2CD4E5BD1}"/>
          </ac:spMkLst>
        </pc:spChg>
        <pc:picChg chg="add mod">
          <ac:chgData name="Anshul Kumar" userId="f1c97985c3f8eed4" providerId="LiveId" clId="{53ED6F80-B0EB-4577-B69D-A1E3913F1A2C}" dt="2024-03-17T17:57:44.909" v="1049" actId="1076"/>
          <ac:picMkLst>
            <pc:docMk/>
            <pc:sldMk cId="2428391904" sldId="321"/>
            <ac:picMk id="5" creationId="{5567883B-380F-05F9-F2CC-44C5A00F3652}"/>
          </ac:picMkLst>
        </pc:picChg>
      </pc:sldChg>
      <pc:sldChg chg="addSp modSp new mod">
        <pc:chgData name="Anshul Kumar" userId="f1c97985c3f8eed4" providerId="LiveId" clId="{53ED6F80-B0EB-4577-B69D-A1E3913F1A2C}" dt="2024-03-17T18:05:06.310" v="1676" actId="1076"/>
        <pc:sldMkLst>
          <pc:docMk/>
          <pc:sldMk cId="2031460331" sldId="322"/>
        </pc:sldMkLst>
        <pc:spChg chg="mod">
          <ac:chgData name="Anshul Kumar" userId="f1c97985c3f8eed4" providerId="LiveId" clId="{53ED6F80-B0EB-4577-B69D-A1E3913F1A2C}" dt="2024-03-17T17:58:31.553" v="1141" actId="20577"/>
          <ac:spMkLst>
            <pc:docMk/>
            <pc:sldMk cId="2031460331" sldId="322"/>
            <ac:spMk id="2" creationId="{B4D6661C-F417-24FB-60C6-4C46FA3356EA}"/>
          </ac:spMkLst>
        </pc:spChg>
        <pc:spChg chg="mod">
          <ac:chgData name="Anshul Kumar" userId="f1c97985c3f8eed4" providerId="LiveId" clId="{53ED6F80-B0EB-4577-B69D-A1E3913F1A2C}" dt="2024-03-17T18:04:57.077" v="1675" actId="20577"/>
          <ac:spMkLst>
            <pc:docMk/>
            <pc:sldMk cId="2031460331" sldId="322"/>
            <ac:spMk id="3" creationId="{7C7528CD-70A5-B04A-9949-9C410DB9D8A6}"/>
          </ac:spMkLst>
        </pc:spChg>
        <pc:picChg chg="add mod">
          <ac:chgData name="Anshul Kumar" userId="f1c97985c3f8eed4" providerId="LiveId" clId="{53ED6F80-B0EB-4577-B69D-A1E3913F1A2C}" dt="2024-03-17T18:04:19.736" v="1593" actId="1076"/>
          <ac:picMkLst>
            <pc:docMk/>
            <pc:sldMk cId="2031460331" sldId="322"/>
            <ac:picMk id="5" creationId="{45FAFCFF-2EA2-ECBD-4041-5D3C3E971947}"/>
          </ac:picMkLst>
        </pc:picChg>
        <pc:picChg chg="add mod">
          <ac:chgData name="Anshul Kumar" userId="f1c97985c3f8eed4" providerId="LiveId" clId="{53ED6F80-B0EB-4577-B69D-A1E3913F1A2C}" dt="2024-03-17T18:05:06.310" v="1676" actId="1076"/>
          <ac:picMkLst>
            <pc:docMk/>
            <pc:sldMk cId="2031460331" sldId="322"/>
            <ac:picMk id="7" creationId="{395B355A-ECFE-40B7-8842-90C7F1688D20}"/>
          </ac:picMkLst>
        </pc:picChg>
      </pc:sldChg>
      <pc:sldChg chg="addSp modSp new mod">
        <pc:chgData name="Anshul Kumar" userId="f1c97985c3f8eed4" providerId="LiveId" clId="{53ED6F80-B0EB-4577-B69D-A1E3913F1A2C}" dt="2024-03-17T18:20:02.516" v="1918" actId="1076"/>
        <pc:sldMkLst>
          <pc:docMk/>
          <pc:sldMk cId="3912734536" sldId="323"/>
        </pc:sldMkLst>
        <pc:spChg chg="mod">
          <ac:chgData name="Anshul Kumar" userId="f1c97985c3f8eed4" providerId="LiveId" clId="{53ED6F80-B0EB-4577-B69D-A1E3913F1A2C}" dt="2024-03-17T18:03:21.372" v="1591" actId="20577"/>
          <ac:spMkLst>
            <pc:docMk/>
            <pc:sldMk cId="3912734536" sldId="323"/>
            <ac:spMk id="2" creationId="{E5D238F8-C959-0973-95B2-2AD843065394}"/>
          </ac:spMkLst>
        </pc:spChg>
        <pc:spChg chg="mod">
          <ac:chgData name="Anshul Kumar" userId="f1c97985c3f8eed4" providerId="LiveId" clId="{53ED6F80-B0EB-4577-B69D-A1E3913F1A2C}" dt="2024-03-17T18:11:26.602" v="1826" actId="9"/>
          <ac:spMkLst>
            <pc:docMk/>
            <pc:sldMk cId="3912734536" sldId="323"/>
            <ac:spMk id="3" creationId="{9D3638DB-DFEA-EC4F-04DE-BE61EBF802A4}"/>
          </ac:spMkLst>
        </pc:spChg>
        <pc:spChg chg="add mod">
          <ac:chgData name="Anshul Kumar" userId="f1c97985c3f8eed4" providerId="LiveId" clId="{53ED6F80-B0EB-4577-B69D-A1E3913F1A2C}" dt="2024-03-17T18:09:22.232" v="1799"/>
          <ac:spMkLst>
            <pc:docMk/>
            <pc:sldMk cId="3912734536" sldId="323"/>
            <ac:spMk id="6" creationId="{4F31A2C3-5D1B-0DA7-BE11-7F56D05570FC}"/>
          </ac:spMkLst>
        </pc:spChg>
        <pc:spChg chg="add mod">
          <ac:chgData name="Anshul Kumar" userId="f1c97985c3f8eed4" providerId="LiveId" clId="{53ED6F80-B0EB-4577-B69D-A1E3913F1A2C}" dt="2024-03-17T18:19:14.145" v="1908" actId="20577"/>
          <ac:spMkLst>
            <pc:docMk/>
            <pc:sldMk cId="3912734536" sldId="323"/>
            <ac:spMk id="11" creationId="{390A2AA4-5DA0-ED3F-09F1-99412E134943}"/>
          </ac:spMkLst>
        </pc:spChg>
        <pc:spChg chg="add mod">
          <ac:chgData name="Anshul Kumar" userId="f1c97985c3f8eed4" providerId="LiveId" clId="{53ED6F80-B0EB-4577-B69D-A1E3913F1A2C}" dt="2024-03-17T18:19:17.065" v="1910" actId="20577"/>
          <ac:spMkLst>
            <pc:docMk/>
            <pc:sldMk cId="3912734536" sldId="323"/>
            <ac:spMk id="12" creationId="{B859B6AA-E3CD-5F3F-7375-986E76D1FF36}"/>
          </ac:spMkLst>
        </pc:spChg>
        <pc:spChg chg="add mod">
          <ac:chgData name="Anshul Kumar" userId="f1c97985c3f8eed4" providerId="LiveId" clId="{53ED6F80-B0EB-4577-B69D-A1E3913F1A2C}" dt="2024-03-17T18:19:19.640" v="1912" actId="20577"/>
          <ac:spMkLst>
            <pc:docMk/>
            <pc:sldMk cId="3912734536" sldId="323"/>
            <ac:spMk id="13" creationId="{E1B60CE0-B548-F22B-89CA-704C5E3F7993}"/>
          </ac:spMkLst>
        </pc:spChg>
        <pc:picChg chg="add mod modCrop">
          <ac:chgData name="Anshul Kumar" userId="f1c97985c3f8eed4" providerId="LiveId" clId="{53ED6F80-B0EB-4577-B69D-A1E3913F1A2C}" dt="2024-03-17T18:19:59.664" v="1917" actId="1076"/>
          <ac:picMkLst>
            <pc:docMk/>
            <pc:sldMk cId="3912734536" sldId="323"/>
            <ac:picMk id="5" creationId="{9364FD85-BAAC-BBF5-2E51-C78817F2FA8F}"/>
          </ac:picMkLst>
        </pc:picChg>
        <pc:picChg chg="add mod modCrop">
          <ac:chgData name="Anshul Kumar" userId="f1c97985c3f8eed4" providerId="LiveId" clId="{53ED6F80-B0EB-4577-B69D-A1E3913F1A2C}" dt="2024-03-17T18:19:54.847" v="1916" actId="1076"/>
          <ac:picMkLst>
            <pc:docMk/>
            <pc:sldMk cId="3912734536" sldId="323"/>
            <ac:picMk id="8" creationId="{9BA0B0A4-73D6-A1B1-123E-0E3106EF1C69}"/>
          </ac:picMkLst>
        </pc:picChg>
        <pc:picChg chg="add mod modCrop">
          <ac:chgData name="Anshul Kumar" userId="f1c97985c3f8eed4" providerId="LiveId" clId="{53ED6F80-B0EB-4577-B69D-A1E3913F1A2C}" dt="2024-03-17T18:20:02.516" v="1918" actId="1076"/>
          <ac:picMkLst>
            <pc:docMk/>
            <pc:sldMk cId="3912734536" sldId="323"/>
            <ac:picMk id="10" creationId="{9276967D-CDEC-9382-B3D2-F4596895B7CB}"/>
          </ac:picMkLst>
        </pc:picChg>
      </pc:sldChg>
      <pc:sldChg chg="addSp delSp modSp new mod">
        <pc:chgData name="Anshul Kumar" userId="f1c97985c3f8eed4" providerId="LiveId" clId="{53ED6F80-B0EB-4577-B69D-A1E3913F1A2C}" dt="2024-03-17T18:18:38.750" v="1898" actId="20577"/>
        <pc:sldMkLst>
          <pc:docMk/>
          <pc:sldMk cId="3541568952" sldId="324"/>
        </pc:sldMkLst>
        <pc:spChg chg="mod">
          <ac:chgData name="Anshul Kumar" userId="f1c97985c3f8eed4" providerId="LiveId" clId="{53ED6F80-B0EB-4577-B69D-A1E3913F1A2C}" dt="2024-03-17T18:12:21.556" v="1851" actId="20577"/>
          <ac:spMkLst>
            <pc:docMk/>
            <pc:sldMk cId="3541568952" sldId="324"/>
            <ac:spMk id="2" creationId="{474EB5A9-1777-DE23-40D2-FB5E2972F634}"/>
          </ac:spMkLst>
        </pc:spChg>
        <pc:spChg chg="del">
          <ac:chgData name="Anshul Kumar" userId="f1c97985c3f8eed4" providerId="LiveId" clId="{53ED6F80-B0EB-4577-B69D-A1E3913F1A2C}" dt="2024-03-17T18:12:45.455" v="1852" actId="22"/>
          <ac:spMkLst>
            <pc:docMk/>
            <pc:sldMk cId="3541568952" sldId="324"/>
            <ac:spMk id="3" creationId="{50662D52-6932-A40A-08E6-4ECEE55CC4EC}"/>
          </ac:spMkLst>
        </pc:spChg>
        <pc:spChg chg="add mod">
          <ac:chgData name="Anshul Kumar" userId="f1c97985c3f8eed4" providerId="LiveId" clId="{53ED6F80-B0EB-4577-B69D-A1E3913F1A2C}" dt="2024-03-17T18:18:25.135" v="1894" actId="1076"/>
          <ac:spMkLst>
            <pc:docMk/>
            <pc:sldMk cId="3541568952" sldId="324"/>
            <ac:spMk id="12" creationId="{D526CB6F-9ED5-69CA-26D5-291833815767}"/>
          </ac:spMkLst>
        </pc:spChg>
        <pc:spChg chg="add mod">
          <ac:chgData name="Anshul Kumar" userId="f1c97985c3f8eed4" providerId="LiveId" clId="{53ED6F80-B0EB-4577-B69D-A1E3913F1A2C}" dt="2024-03-17T18:18:12.727" v="1891" actId="20577"/>
          <ac:spMkLst>
            <pc:docMk/>
            <pc:sldMk cId="3541568952" sldId="324"/>
            <ac:spMk id="13" creationId="{FFAEC9C7-624E-F602-5F48-928C779D8109}"/>
          </ac:spMkLst>
        </pc:spChg>
        <pc:spChg chg="add mod">
          <ac:chgData name="Anshul Kumar" userId="f1c97985c3f8eed4" providerId="LiveId" clId="{53ED6F80-B0EB-4577-B69D-A1E3913F1A2C}" dt="2024-03-17T18:18:15.658" v="1893" actId="20577"/>
          <ac:spMkLst>
            <pc:docMk/>
            <pc:sldMk cId="3541568952" sldId="324"/>
            <ac:spMk id="14" creationId="{DBDDD654-BDFC-896C-D19D-7566060C1426}"/>
          </ac:spMkLst>
        </pc:spChg>
        <pc:spChg chg="add mod">
          <ac:chgData name="Anshul Kumar" userId="f1c97985c3f8eed4" providerId="LiveId" clId="{53ED6F80-B0EB-4577-B69D-A1E3913F1A2C}" dt="2024-03-17T18:18:38.750" v="1898" actId="20577"/>
          <ac:spMkLst>
            <pc:docMk/>
            <pc:sldMk cId="3541568952" sldId="324"/>
            <ac:spMk id="15" creationId="{F0811ADB-2954-1682-2E38-918007563BB4}"/>
          </ac:spMkLst>
        </pc:spChg>
        <pc:picChg chg="add mod ord modCrop">
          <ac:chgData name="Anshul Kumar" userId="f1c97985c3f8eed4" providerId="LiveId" clId="{53ED6F80-B0EB-4577-B69D-A1E3913F1A2C}" dt="2024-03-17T18:16:53.650" v="1876" actId="732"/>
          <ac:picMkLst>
            <pc:docMk/>
            <pc:sldMk cId="3541568952" sldId="324"/>
            <ac:picMk id="5" creationId="{7778D24D-06FB-5B21-72B2-1C00605EFA5B}"/>
          </ac:picMkLst>
        </pc:picChg>
        <pc:picChg chg="add mod modCrop">
          <ac:chgData name="Anshul Kumar" userId="f1c97985c3f8eed4" providerId="LiveId" clId="{53ED6F80-B0EB-4577-B69D-A1E3913F1A2C}" dt="2024-03-17T18:17:04.001" v="1877" actId="732"/>
          <ac:picMkLst>
            <pc:docMk/>
            <pc:sldMk cId="3541568952" sldId="324"/>
            <ac:picMk id="7" creationId="{D259F54E-F3A5-57AE-9DA2-03D3F9ECAD5B}"/>
          </ac:picMkLst>
        </pc:picChg>
        <pc:picChg chg="add mod modCrop">
          <ac:chgData name="Anshul Kumar" userId="f1c97985c3f8eed4" providerId="LiveId" clId="{53ED6F80-B0EB-4577-B69D-A1E3913F1A2C}" dt="2024-03-17T18:17:11.546" v="1878" actId="732"/>
          <ac:picMkLst>
            <pc:docMk/>
            <pc:sldMk cId="3541568952" sldId="324"/>
            <ac:picMk id="9" creationId="{D7EEF64C-043C-C161-60EC-FCB6B5125A62}"/>
          </ac:picMkLst>
        </pc:picChg>
        <pc:picChg chg="add mod">
          <ac:chgData name="Anshul Kumar" userId="f1c97985c3f8eed4" providerId="LiveId" clId="{53ED6F80-B0EB-4577-B69D-A1E3913F1A2C}" dt="2024-03-17T18:16:36.636" v="1874" actId="1076"/>
          <ac:picMkLst>
            <pc:docMk/>
            <pc:sldMk cId="3541568952" sldId="324"/>
            <ac:picMk id="11" creationId="{A5D082FF-03F0-CCFB-40EE-204D8D5B5E5B}"/>
          </ac:picMkLst>
        </pc:picChg>
      </pc:sldChg>
      <pc:sldChg chg="modSp new mod">
        <pc:chgData name="Anshul Kumar" userId="f1c97985c3f8eed4" providerId="LiveId" clId="{53ED6F80-B0EB-4577-B69D-A1E3913F1A2C}" dt="2024-03-17T18:34:19.845" v="3709" actId="20577"/>
        <pc:sldMkLst>
          <pc:docMk/>
          <pc:sldMk cId="3419758742" sldId="325"/>
        </pc:sldMkLst>
        <pc:spChg chg="mod">
          <ac:chgData name="Anshul Kumar" userId="f1c97985c3f8eed4" providerId="LiveId" clId="{53ED6F80-B0EB-4577-B69D-A1E3913F1A2C}" dt="2024-03-17T18:20:26.320" v="1926" actId="20577"/>
          <ac:spMkLst>
            <pc:docMk/>
            <pc:sldMk cId="3419758742" sldId="325"/>
            <ac:spMk id="2" creationId="{A754CA06-B818-A559-98E0-021AA629E4F0}"/>
          </ac:spMkLst>
        </pc:spChg>
        <pc:spChg chg="mod">
          <ac:chgData name="Anshul Kumar" userId="f1c97985c3f8eed4" providerId="LiveId" clId="{53ED6F80-B0EB-4577-B69D-A1E3913F1A2C}" dt="2024-03-17T18:34:19.845" v="3709" actId="20577"/>
          <ac:spMkLst>
            <pc:docMk/>
            <pc:sldMk cId="3419758742" sldId="325"/>
            <ac:spMk id="3" creationId="{BB9DEFB8-01C3-9552-7436-3FCB259E0982}"/>
          </ac:spMkLst>
        </pc:spChg>
      </pc:sldChg>
      <pc:sldChg chg="modSp new mod">
        <pc:chgData name="Anshul Kumar" userId="f1c97985c3f8eed4" providerId="LiveId" clId="{53ED6F80-B0EB-4577-B69D-A1E3913F1A2C}" dt="2024-03-18T06:07:32.561" v="4237" actId="20577"/>
        <pc:sldMkLst>
          <pc:docMk/>
          <pc:sldMk cId="2499760491" sldId="326"/>
        </pc:sldMkLst>
        <pc:spChg chg="mod">
          <ac:chgData name="Anshul Kumar" userId="f1c97985c3f8eed4" providerId="LiveId" clId="{53ED6F80-B0EB-4577-B69D-A1E3913F1A2C}" dt="2024-03-17T18:33:54.806" v="3668" actId="20577"/>
          <ac:spMkLst>
            <pc:docMk/>
            <pc:sldMk cId="2499760491" sldId="326"/>
            <ac:spMk id="2" creationId="{D1AEBD86-5204-F81C-3A19-E58BCD1B4FF7}"/>
          </ac:spMkLst>
        </pc:spChg>
        <pc:spChg chg="mod">
          <ac:chgData name="Anshul Kumar" userId="f1c97985c3f8eed4" providerId="LiveId" clId="{53ED6F80-B0EB-4577-B69D-A1E3913F1A2C}" dt="2024-03-18T06:07:32.561" v="4237" actId="20577"/>
          <ac:spMkLst>
            <pc:docMk/>
            <pc:sldMk cId="2499760491" sldId="326"/>
            <ac:spMk id="3" creationId="{CD796E5F-3BB6-6C5E-F3CB-49F77016E4F4}"/>
          </ac:spMkLst>
        </pc:spChg>
      </pc:sldChg>
      <pc:sldChg chg="modSp new mod">
        <pc:chgData name="Anshul Kumar" userId="f1c97985c3f8eed4" providerId="LiveId" clId="{53ED6F80-B0EB-4577-B69D-A1E3913F1A2C}" dt="2024-03-18T04:55:46.789" v="3880" actId="207"/>
        <pc:sldMkLst>
          <pc:docMk/>
          <pc:sldMk cId="1338649412" sldId="327"/>
        </pc:sldMkLst>
        <pc:spChg chg="mod">
          <ac:chgData name="Anshul Kumar" userId="f1c97985c3f8eed4" providerId="LiveId" clId="{53ED6F80-B0EB-4577-B69D-A1E3913F1A2C}" dt="2024-03-18T04:55:46.789" v="3880" actId="207"/>
          <ac:spMkLst>
            <pc:docMk/>
            <pc:sldMk cId="1338649412" sldId="327"/>
            <ac:spMk id="2" creationId="{885BEEAA-F449-50F6-86E5-C2AA31DC1FBD}"/>
          </ac:spMkLst>
        </pc:spChg>
        <pc:spChg chg="mod">
          <ac:chgData name="Anshul Kumar" userId="f1c97985c3f8eed4" providerId="LiveId" clId="{53ED6F80-B0EB-4577-B69D-A1E3913F1A2C}" dt="2024-03-17T18:41:15.320" v="3826" actId="20577"/>
          <ac:spMkLst>
            <pc:docMk/>
            <pc:sldMk cId="1338649412" sldId="327"/>
            <ac:spMk id="3" creationId="{9A26C3CA-86D7-817D-8BB6-99935C483008}"/>
          </ac:spMkLst>
        </pc:spChg>
      </pc:sldChg>
      <pc:sldChg chg="addSp delSp modSp new mod modClrScheme chgLayout">
        <pc:chgData name="Anshul Kumar" userId="f1c97985c3f8eed4" providerId="LiveId" clId="{53ED6F80-B0EB-4577-B69D-A1E3913F1A2C}" dt="2024-03-17T18:42:31.031" v="3844" actId="20577"/>
        <pc:sldMkLst>
          <pc:docMk/>
          <pc:sldMk cId="1899524336" sldId="328"/>
        </pc:sldMkLst>
        <pc:spChg chg="mod ord">
          <ac:chgData name="Anshul Kumar" userId="f1c97985c3f8eed4" providerId="LiveId" clId="{53ED6F80-B0EB-4577-B69D-A1E3913F1A2C}" dt="2024-03-17T18:42:31.031" v="3844" actId="20577"/>
          <ac:spMkLst>
            <pc:docMk/>
            <pc:sldMk cId="1899524336" sldId="328"/>
            <ac:spMk id="2" creationId="{AF811B9A-0CE9-6ADA-E84F-BEA4A714C42C}"/>
          </ac:spMkLst>
        </pc:spChg>
        <pc:spChg chg="del mod ord">
          <ac:chgData name="Anshul Kumar" userId="f1c97985c3f8eed4" providerId="LiveId" clId="{53ED6F80-B0EB-4577-B69D-A1E3913F1A2C}" dt="2024-03-17T18:42:06.024" v="3837" actId="700"/>
          <ac:spMkLst>
            <pc:docMk/>
            <pc:sldMk cId="1899524336" sldId="328"/>
            <ac:spMk id="3" creationId="{F22D545F-21DA-E23A-7533-DD83DA705FD2}"/>
          </ac:spMkLst>
        </pc:spChg>
        <pc:spChg chg="add del mod ord">
          <ac:chgData name="Anshul Kumar" userId="f1c97985c3f8eed4" providerId="LiveId" clId="{53ED6F80-B0EB-4577-B69D-A1E3913F1A2C}" dt="2024-03-17T18:42:21.979" v="3839" actId="478"/>
          <ac:spMkLst>
            <pc:docMk/>
            <pc:sldMk cId="1899524336" sldId="328"/>
            <ac:spMk id="4" creationId="{1C1BF268-874C-D540-DED0-D73C0210A09B}"/>
          </ac:spMkLst>
        </pc:spChg>
      </pc:sldChg>
      <pc:sldChg chg="modSp new mod">
        <pc:chgData name="Anshul Kumar" userId="f1c97985c3f8eed4" providerId="LiveId" clId="{53ED6F80-B0EB-4577-B69D-A1E3913F1A2C}" dt="2024-03-18T05:00:35.802" v="4234" actId="255"/>
        <pc:sldMkLst>
          <pc:docMk/>
          <pc:sldMk cId="3905124151" sldId="329"/>
        </pc:sldMkLst>
        <pc:spChg chg="mod">
          <ac:chgData name="Anshul Kumar" userId="f1c97985c3f8eed4" providerId="LiveId" clId="{53ED6F80-B0EB-4577-B69D-A1E3913F1A2C}" dt="2024-03-18T04:56:25.304" v="3899" actId="20577"/>
          <ac:spMkLst>
            <pc:docMk/>
            <pc:sldMk cId="3905124151" sldId="329"/>
            <ac:spMk id="2" creationId="{F74872BF-F179-D29B-8186-D55501EC127F}"/>
          </ac:spMkLst>
        </pc:spChg>
        <pc:spChg chg="mod">
          <ac:chgData name="Anshul Kumar" userId="f1c97985c3f8eed4" providerId="LiveId" clId="{53ED6F80-B0EB-4577-B69D-A1E3913F1A2C}" dt="2024-03-18T05:00:35.802" v="4234" actId="255"/>
          <ac:spMkLst>
            <pc:docMk/>
            <pc:sldMk cId="3905124151" sldId="329"/>
            <ac:spMk id="3" creationId="{06504B45-FC04-583D-8652-97420B1AC6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Employee Management</a:t>
            </a:r>
            <a:br>
              <a:rPr lang="en-US" sz="8000" dirty="0"/>
            </a:br>
            <a:r>
              <a:rPr lang="en-US" sz="80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Anshul 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Avneesh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kaushik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E963-80AA-134A-187A-52432BA8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D770-1F7B-F612-9A8B-D88A682D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2. Salary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59906-A9ED-924B-5062-FD5A4B1D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462" y="2560002"/>
            <a:ext cx="5818035" cy="19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5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0B05-8778-1DC9-F8DD-DFE284C8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F726-CB98-C005-B360-12C703DE5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3. Attendance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89029-32BC-F315-6A8D-6534B8B4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49" y="2666682"/>
            <a:ext cx="5850902" cy="15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6B5D-A5C1-ECE4-2CB0-82E1A941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2243-2651-D92F-DED5-EBCC26F2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4. Department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78F3E-A06F-A3B8-BC5F-95BDD8AC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36" y="2999871"/>
            <a:ext cx="6886528" cy="197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4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C8E3-E039-05BB-4D2F-F59957DC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674F-D97F-1584-CB00-1CBC31E02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5. Manager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EFC48-AEB8-EE28-4735-008FB813C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179" y="2956877"/>
            <a:ext cx="5926417" cy="18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3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94E0-71D9-AC72-BF24-A24292C8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71F3-8A20-C7A6-C6B0-4D69FCEF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6. Project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7BE58-B9FA-B67E-655B-68972F7C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779" y="2826384"/>
            <a:ext cx="6420442" cy="23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3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25BB-8C72-77FC-742E-53EA0098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1510-D1FC-2233-1BA5-B8B2CD4E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7. </a:t>
            </a:r>
            <a:r>
              <a:rPr lang="en-IN" dirty="0" err="1"/>
              <a:t>Employee_Project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This table is created by the system itself to store the foreign keys of both the tables as 	there is a </a:t>
            </a:r>
            <a:r>
              <a:rPr lang="en-IN" dirty="0" err="1"/>
              <a:t>ManyToMany</a:t>
            </a:r>
            <a:r>
              <a:rPr lang="en-IN" dirty="0"/>
              <a:t> relationship between these two entities.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7883B-380F-05F9-F2CC-44C5A00F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3429000"/>
            <a:ext cx="838317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9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661C-F417-24FB-60C6-4C46FA33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28CD-70A5-B04A-9949-9C410DB9D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This </a:t>
            </a:r>
            <a:r>
              <a:rPr lang="en-IN" dirty="0" err="1"/>
              <a:t>applicartion</a:t>
            </a:r>
            <a:r>
              <a:rPr lang="en-IN" dirty="0"/>
              <a:t> is console based application so the UI has been designed to take input and display outputs on the console itself only.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fig here shows the first message displayed in form of menu.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You must select an option from these menu to proceed further.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After you select an option the connection to database is established.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AFCFF-2EA2-ECBD-4041-5D3C3E971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39" y="1930400"/>
            <a:ext cx="3627121" cy="2440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B355A-ECFE-40B7-8842-90C7F1688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39" y="4721693"/>
            <a:ext cx="365811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60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38F8-C959-0973-95B2-2AD84306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38DB-DFEA-EC4F-04DE-BE61EBF8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Lets see what happens when you choose different options from the Main menu.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4FD85-BAAC-BBF5-2E51-C78817F2F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68"/>
          <a:stretch/>
        </p:blipFill>
        <p:spPr>
          <a:xfrm>
            <a:off x="981687" y="3160900"/>
            <a:ext cx="3536939" cy="1509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A0B0A4-73D6-A1B1-123E-0E3106EF1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60"/>
          <a:stretch/>
        </p:blipFill>
        <p:spPr>
          <a:xfrm>
            <a:off x="4634219" y="3142050"/>
            <a:ext cx="3456288" cy="1693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76967D-CDEC-9382-B3D2-F4596895B7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579"/>
          <a:stretch/>
        </p:blipFill>
        <p:spPr>
          <a:xfrm>
            <a:off x="8206100" y="3193475"/>
            <a:ext cx="3421346" cy="1590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0A2AA4-5DA0-ED3F-09F1-99412E134943}"/>
              </a:ext>
            </a:extLst>
          </p:cNvPr>
          <p:cNvSpPr txBox="1"/>
          <p:nvPr/>
        </p:nvSpPr>
        <p:spPr>
          <a:xfrm>
            <a:off x="867387" y="264172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9B6AA-E3CD-5F3F-7375-986E76D1FF36}"/>
              </a:ext>
            </a:extLst>
          </p:cNvPr>
          <p:cNvSpPr txBox="1"/>
          <p:nvPr/>
        </p:nvSpPr>
        <p:spPr>
          <a:xfrm>
            <a:off x="4573812" y="26417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60CE0-B548-F22B-89CA-704C5E3F7993}"/>
              </a:ext>
            </a:extLst>
          </p:cNvPr>
          <p:cNvSpPr txBox="1"/>
          <p:nvPr/>
        </p:nvSpPr>
        <p:spPr>
          <a:xfrm>
            <a:off x="8236134" y="26417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91273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B5A9-1777-DE23-40D2-FB5E2972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8D24D-06FB-5B21-72B2-1C00605E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674" r="15164" b="-1"/>
          <a:stretch/>
        </p:blipFill>
        <p:spPr>
          <a:xfrm>
            <a:off x="848360" y="3241040"/>
            <a:ext cx="3200400" cy="1624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9F54E-F3A5-57AE-9DA2-03D3F9ECA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74"/>
          <a:stretch/>
        </p:blipFill>
        <p:spPr>
          <a:xfrm>
            <a:off x="4166918" y="3241040"/>
            <a:ext cx="3858163" cy="1624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EF64C-043C-C161-60EC-FCB6B5125A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674"/>
          <a:stretch/>
        </p:blipFill>
        <p:spPr>
          <a:xfrm>
            <a:off x="8143239" y="3241039"/>
            <a:ext cx="3496908" cy="1624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082FF-03F0-CCFB-40EE-204D8D5B5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253" y="5340937"/>
            <a:ext cx="3572374" cy="6192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26CB6F-9ED5-69CA-26D5-291833815767}"/>
              </a:ext>
            </a:extLst>
          </p:cNvPr>
          <p:cNvSpPr txBox="1"/>
          <p:nvPr/>
        </p:nvSpPr>
        <p:spPr>
          <a:xfrm>
            <a:off x="848360" y="282891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EC9C7-624E-F602-5F48-928C779D8109}"/>
              </a:ext>
            </a:extLst>
          </p:cNvPr>
          <p:cNvSpPr txBox="1"/>
          <p:nvPr/>
        </p:nvSpPr>
        <p:spPr>
          <a:xfrm>
            <a:off x="4166918" y="282891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DDD654-BDFC-896C-D19D-7566060C1426}"/>
              </a:ext>
            </a:extLst>
          </p:cNvPr>
          <p:cNvSpPr txBox="1"/>
          <p:nvPr/>
        </p:nvSpPr>
        <p:spPr>
          <a:xfrm>
            <a:off x="8261397" y="2895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11ADB-2954-1682-2E38-918007563BB4}"/>
              </a:ext>
            </a:extLst>
          </p:cNvPr>
          <p:cNvSpPr txBox="1"/>
          <p:nvPr/>
        </p:nvSpPr>
        <p:spPr>
          <a:xfrm>
            <a:off x="3639253" y="491864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3541568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CA06-B818-A559-98E0-021AA629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EFB8-01C3-9552-7436-3FCB259E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backend of this application is developed using Java, Hibernate integrating MySQL for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This project implements all the basic concepts of Java.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implementation is hidden by using interfaces, exceptions handled using try catch blocks.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Try with resources and Custom Exception class has also been used in this project to make it more efficient and error free.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HQL used to retrieve data from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App.java contains the main class of this application.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75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6E806-4B73-B256-356B-AD2D3D3F3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Title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Employee Management System(EMS) using Hibernate, Java, MySQL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Objective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Enable seamless CRUD operations for 6 essential entities: Employee, Manager, Project, Department, Attendance, Salary.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Tech Stack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Java, Hibernate, MySQL, Eclipse IDE.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Key Features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Streamlined operations, integrated data management, intuitive user interface.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Benefits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Enhances operational efficiency, ensures data integrity, supports scalability.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Conclusion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Empowers organizations with modern tech solutions for efficient employee management.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Future Scope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Integration of additional modules, users on different authorization level ,that is, employees can also access the system with limited task.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BD86-5204-F81C-3A19-E58BCD1B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6E5F-3BB6-6C5E-F3CB-49F77016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</a:t>
            </a:r>
            <a:r>
              <a:rPr lang="en-IN"/>
              <a:t>are six </a:t>
            </a:r>
            <a:r>
              <a:rPr lang="en-IN" dirty="0"/>
              <a:t>packages in this project which performs all the task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dirty="0" err="1"/>
              <a:t>com.ems.app</a:t>
            </a:r>
            <a:r>
              <a:rPr lang="en-IN" dirty="0"/>
              <a:t> :- Contains App.java which has main method.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dirty="0" err="1"/>
              <a:t>com.ems.entities</a:t>
            </a:r>
            <a:r>
              <a:rPr lang="en-IN" dirty="0"/>
              <a:t> :- Contains all six entity class.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dirty="0" err="1"/>
              <a:t>com.ems.service</a:t>
            </a:r>
            <a:r>
              <a:rPr lang="en-IN" dirty="0"/>
              <a:t> :- Contains Interfaces which have declarations of all methods.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dirty="0" err="1"/>
              <a:t>com.ems.serviceImpl</a:t>
            </a:r>
            <a:r>
              <a:rPr lang="en-IN" dirty="0"/>
              <a:t> :- Contains implementation of methods.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dirty="0" err="1"/>
              <a:t>com,ems.operations</a:t>
            </a:r>
            <a:r>
              <a:rPr lang="en-IN" dirty="0"/>
              <a:t> :- Contains classes which manages these methods for an entity.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dirty="0" err="1"/>
              <a:t>com.ems.customexceptions</a:t>
            </a:r>
            <a:r>
              <a:rPr lang="en-IN" dirty="0"/>
              <a:t> :- Contains custom exception classes.`</a:t>
            </a:r>
          </a:p>
        </p:txBody>
      </p:sp>
    </p:spTree>
    <p:extLst>
      <p:ext uri="{BB962C8B-B14F-4D97-AF65-F5344CB8AC3E}">
        <p14:creationId xmlns:p14="http://schemas.microsoft.com/office/powerpoint/2010/main" val="249976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1B9A-0CE9-6ADA-E84F-BEA4A714C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189952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99DE-65F8-DCFE-A268-90843E7D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DA4E-0A9F-EA0C-8FA5-50AB8EE9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Employee Management System is a Java-based application designed to simplify administrative tasks related to employee management.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It offers functionalities for managing employees, managers, projects, departments, attendance, and salaries which are essentials in a employee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Built using Java, Hibernate, MySQL, and Eclipse, it provides CRUD operations for all entities, enabling seamless handling of employee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With its user-friendly interface, the system enhances operational efficiency by automating routine tasks and providing timely access to accurate employee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1337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6520-BCCE-0D20-61D6-99742CF0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6D64E-1721-5610-44EF-78E14380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Employee Management System is a application developed to maintain the details of employee and related entities(Department, Projects, etc) within in an organisation using Hibernate.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EMS has been developed to override the problems prevailing in the practising manual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maintains the information about the personal and official detail of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project aims to simplify the task of maintaining records of the employees of a company.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also aims to develop a well designed database to store employee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application works as user interface for database of a company , It simplifies the interaction between the database and the user(Administrator of company).</a:t>
            </a:r>
          </a:p>
        </p:txBody>
      </p:sp>
    </p:spTree>
    <p:extLst>
      <p:ext uri="{BB962C8B-B14F-4D97-AF65-F5344CB8AC3E}">
        <p14:creationId xmlns:p14="http://schemas.microsoft.com/office/powerpoint/2010/main" val="202751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EEAA-F449-50F6-86E5-C2AA31DC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="0" i="0" dirty="0">
                <a:effectLst/>
              </a:rPr>
              <a:t> Choose Hibernate?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C3CA-86D7-817D-8BB6-99935C48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Simplified Data Persistence:</a:t>
            </a: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Hibernate provides a simplified approach to handling database interactions, reducing the need for manual SQL queries.</a:t>
            </a:r>
            <a:endParaRPr lang="en-IN" b="1" i="0" dirty="0">
              <a:solidFill>
                <a:schemeClr val="tx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Object-Relational Mapping (ORM) Framework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Eliminates the need for writing boilerplate JDBC code, enhancing developer productivity.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Automatic Schema Generation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 Automatically generate database schemas based on Java entity classes.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Caching Mechanism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Incorporates a robust caching mechanism to optimize application performance.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Transaction Management: </a:t>
            </a:r>
            <a:r>
              <a:rPr lang="en-IN" dirty="0">
                <a:solidFill>
                  <a:schemeClr val="tx1"/>
                </a:solidFill>
              </a:rPr>
              <a:t>Simplifies transaction handling.</a:t>
            </a:r>
          </a:p>
        </p:txBody>
      </p:sp>
    </p:spTree>
    <p:extLst>
      <p:ext uri="{BB962C8B-B14F-4D97-AF65-F5344CB8AC3E}">
        <p14:creationId xmlns:p14="http://schemas.microsoft.com/office/powerpoint/2010/main" val="133864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DA7F-27D3-2697-C36B-3CE0150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7349-BF55-DD0E-B313-A372B0439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This application encompasses six entities for operational functionality</a:t>
            </a:r>
            <a:endParaRPr lang="en-IN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Department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Manager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Project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Salary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32830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72BF-F179-D29B-8186-D55501EC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4B45-FC04-583D-8652-97420B1A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are six entities and two of us is responsible for developing three entities each.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Anshul 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N" sz="1400" dirty="0"/>
              <a:t>Employee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N" sz="1400" dirty="0"/>
              <a:t>Salary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N" sz="1400" dirty="0"/>
              <a:t>Attendance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/>
              <a:t>Avneesh</a:t>
            </a:r>
            <a:r>
              <a:rPr lang="en-IN" dirty="0"/>
              <a:t> Kaushik 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N" sz="1400" dirty="0"/>
              <a:t>Department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N" sz="1400" dirty="0"/>
              <a:t>Manager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N" sz="140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90512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9916-BE90-82F5-E8A7-8AFB8902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1C6F1-359E-2978-3424-290073B90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524" y="1914905"/>
            <a:ext cx="6796951" cy="4410000"/>
          </a:xfrm>
        </p:spPr>
      </p:pic>
    </p:spTree>
    <p:extLst>
      <p:ext uri="{BB962C8B-B14F-4D97-AF65-F5344CB8AC3E}">
        <p14:creationId xmlns:p14="http://schemas.microsoft.com/office/powerpoint/2010/main" val="7057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2B95-F396-9A05-58D8-F00E7860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1DE4-3C1E-2B38-A083-E1A64FDE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Employee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2103E-5FB5-EE15-1F6F-75A46881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752" y="2752725"/>
            <a:ext cx="396049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02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{4D5F1991-7629-4513-BEA4-DF7CB2D41E18}tf33845126_win32</Template>
  <TotalTime>120</TotalTime>
  <Words>807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Söhne</vt:lpstr>
      <vt:lpstr>Wingdings</vt:lpstr>
      <vt:lpstr>1_RetrospectVTI</vt:lpstr>
      <vt:lpstr>Employee Management System</vt:lpstr>
      <vt:lpstr>Abstract</vt:lpstr>
      <vt:lpstr>Introduction</vt:lpstr>
      <vt:lpstr>What is EMS?</vt:lpstr>
      <vt:lpstr>Why Choose Hibernate?</vt:lpstr>
      <vt:lpstr>Entities </vt:lpstr>
      <vt:lpstr>Responsibilities</vt:lpstr>
      <vt:lpstr>ER Diagram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User Interface</vt:lpstr>
      <vt:lpstr>User Interface</vt:lpstr>
      <vt:lpstr>Continued..</vt:lpstr>
      <vt:lpstr>Backend</vt:lpstr>
      <vt:lpstr>Backend Contd..</vt:lpstr>
      <vt:lpstr>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Anshul Kumar</dc:creator>
  <cp:lastModifiedBy>Anshul Kumar</cp:lastModifiedBy>
  <cp:revision>2</cp:revision>
  <dcterms:created xsi:type="dcterms:W3CDTF">2024-03-17T12:22:41Z</dcterms:created>
  <dcterms:modified xsi:type="dcterms:W3CDTF">2024-03-18T06:07:33Z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