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0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6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4FA7-2270-42CE-B144-42E58D105476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50DF-4EDE-4010-98DC-5006B77C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CCTV footage with real time </a:t>
            </a:r>
            <a:r>
              <a:rPr lang="en-US" dirty="0" err="1"/>
              <a:t>alam</a:t>
            </a:r>
            <a:r>
              <a:rPr lang="en-US" dirty="0"/>
              <a:t> generation using 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CCTV </a:t>
            </a:r>
            <a:r>
              <a:rPr lang="en-US" dirty="0" smtClean="0"/>
              <a:t>footage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CCTV footages are used everywhere – Society, Bank, Airport, Temple, Factory, Showroom, Shopping Mall, Cinema Hall etc.</a:t>
            </a:r>
          </a:p>
          <a:p>
            <a:r>
              <a:rPr lang="en-IN" dirty="0" smtClean="0"/>
              <a:t>Normally CCTV are used for surveillance and security purposes</a:t>
            </a:r>
          </a:p>
          <a:p>
            <a:r>
              <a:rPr lang="en-IN" dirty="0" smtClean="0"/>
              <a:t>At most of the places manual monitoring is being done of CCTV footages</a:t>
            </a:r>
          </a:p>
          <a:p>
            <a:r>
              <a:rPr lang="en-IN" dirty="0" smtClean="0"/>
              <a:t>Due to lack of real time alarm generation a lot of events happened which can be prevented like fire, theft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0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alarm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the help of Artificial Intelligence real time alarm can be generated for lot of events like fire, theft etc.</a:t>
            </a:r>
          </a:p>
          <a:p>
            <a:r>
              <a:rPr lang="en-IN" dirty="0" smtClean="0"/>
              <a:t>No manual monitoring is required once AI enabled CCTV camera are installed</a:t>
            </a:r>
          </a:p>
          <a:p>
            <a:r>
              <a:rPr lang="en-IN" dirty="0" smtClean="0"/>
              <a:t>This helps us to reduce the manpower cost which was deployed to manually monitor the CCTV footages</a:t>
            </a:r>
          </a:p>
          <a:p>
            <a:r>
              <a:rPr lang="en-IN" dirty="0" smtClean="0"/>
              <a:t>It saves lot of money when real time alarm is generated at the time of fire, theft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0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Commercial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Tools used for commercial solution – </a:t>
            </a:r>
          </a:p>
          <a:p>
            <a:pPr lvl="1"/>
            <a:r>
              <a:rPr lang="en-IN" dirty="0" smtClean="0"/>
              <a:t>CCTV camera – for capturing video footage</a:t>
            </a:r>
          </a:p>
          <a:p>
            <a:pPr lvl="1"/>
            <a:r>
              <a:rPr lang="en-IN" dirty="0" smtClean="0"/>
              <a:t>Microsoft Azure Cloud – for storage of video footages</a:t>
            </a:r>
          </a:p>
          <a:p>
            <a:pPr lvl="1"/>
            <a:r>
              <a:rPr lang="en-IN" dirty="0" smtClean="0"/>
              <a:t>Azure Computer Vision API – for processing video footage, generating alarm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CCTV footage with real time alam generation using AI</vt:lpstr>
      <vt:lpstr>CCTV footage</vt:lpstr>
      <vt:lpstr>Real time alarm generation</vt:lpstr>
      <vt:lpstr>Commercial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footage with real time alam generation using AI</dc:title>
  <dc:creator>Microsoft account</dc:creator>
  <cp:lastModifiedBy>Microsoft account</cp:lastModifiedBy>
  <cp:revision>2</cp:revision>
  <dcterms:created xsi:type="dcterms:W3CDTF">2022-05-29T09:15:42Z</dcterms:created>
  <dcterms:modified xsi:type="dcterms:W3CDTF">2022-05-29T09:34:01Z</dcterms:modified>
</cp:coreProperties>
</file>