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391C8F-8D59-45A8-9F19-53C7205987B6}">
          <p14:sldIdLst>
            <p14:sldId id="256"/>
            <p14:sldId id="257"/>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F9FD"/>
    <a:srgbClr val="7FDFF5"/>
    <a:srgbClr val="83E3F9"/>
    <a:srgbClr val="7FFAFD"/>
    <a:srgbClr val="44B9E3"/>
    <a:srgbClr val="88CBF4"/>
    <a:srgbClr val="61C5E3"/>
    <a:srgbClr val="44BAE4"/>
    <a:srgbClr val="75D3F5"/>
    <a:srgbClr val="3BE8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471F2A-932D-462E-8FA8-B2E6BCDD1DF8}" type="doc">
      <dgm:prSet loTypeId="urn:microsoft.com/office/officeart/2005/8/layout/chevron1" loCatId="process" qsTypeId="urn:microsoft.com/office/officeart/2005/8/quickstyle/simple1" qsCatId="simple" csTypeId="urn:microsoft.com/office/officeart/2005/8/colors/accent1_2" csCatId="accent1" phldr="1"/>
      <dgm:spPr/>
    </dgm:pt>
    <dgm:pt modelId="{B1C8E8BE-167C-4F99-BF17-6FE8FD072A6A}">
      <dgm:prSet phldrT="[Text]"/>
      <dgm:spPr/>
      <dgm:t>
        <a:bodyPr/>
        <a:lstStyle/>
        <a:p>
          <a:r>
            <a:rPr lang="en-US" dirty="0" smtClean="0"/>
            <a:t>Plan</a:t>
          </a:r>
          <a:endParaRPr lang="en-US" dirty="0"/>
        </a:p>
      </dgm:t>
    </dgm:pt>
    <dgm:pt modelId="{9E462F28-CCB7-4C15-8016-43A9829B2170}" type="parTrans" cxnId="{A7281FD8-BE6D-41D6-9CD4-CA3813A6F34F}">
      <dgm:prSet/>
      <dgm:spPr/>
      <dgm:t>
        <a:bodyPr/>
        <a:lstStyle/>
        <a:p>
          <a:endParaRPr lang="en-US"/>
        </a:p>
      </dgm:t>
    </dgm:pt>
    <dgm:pt modelId="{44BBEE18-D3F4-4769-9E3D-BDFB9F3254E2}" type="sibTrans" cxnId="{A7281FD8-BE6D-41D6-9CD4-CA3813A6F34F}">
      <dgm:prSet/>
      <dgm:spPr/>
      <dgm:t>
        <a:bodyPr/>
        <a:lstStyle/>
        <a:p>
          <a:endParaRPr lang="en-US"/>
        </a:p>
      </dgm:t>
    </dgm:pt>
    <dgm:pt modelId="{B18B89CF-F514-4ECC-B356-F88AB03E76E4}">
      <dgm:prSet phldrT="[Text]"/>
      <dgm:spPr>
        <a:solidFill>
          <a:schemeClr val="bg2">
            <a:lumMod val="60000"/>
            <a:lumOff val="40000"/>
          </a:schemeClr>
        </a:solidFill>
      </dgm:spPr>
      <dgm:t>
        <a:bodyPr/>
        <a:lstStyle/>
        <a:p>
          <a:r>
            <a:rPr lang="en-US" dirty="0" smtClean="0"/>
            <a:t>Build</a:t>
          </a:r>
          <a:endParaRPr lang="en-US" dirty="0"/>
        </a:p>
      </dgm:t>
    </dgm:pt>
    <dgm:pt modelId="{AC85183D-2669-4D36-A353-1D3566ECF4F7}" type="parTrans" cxnId="{FDFFF5C1-DD85-490D-906B-6AB9747EE91B}">
      <dgm:prSet/>
      <dgm:spPr/>
      <dgm:t>
        <a:bodyPr/>
        <a:lstStyle/>
        <a:p>
          <a:endParaRPr lang="en-US"/>
        </a:p>
      </dgm:t>
    </dgm:pt>
    <dgm:pt modelId="{508B93A3-DC0D-4546-B634-D1F5718D833A}" type="sibTrans" cxnId="{FDFFF5C1-DD85-490D-906B-6AB9747EE91B}">
      <dgm:prSet/>
      <dgm:spPr/>
      <dgm:t>
        <a:bodyPr/>
        <a:lstStyle/>
        <a:p>
          <a:endParaRPr lang="en-US"/>
        </a:p>
      </dgm:t>
    </dgm:pt>
    <dgm:pt modelId="{3033E017-CD6A-46DC-8195-AD3B4ACE81BB}">
      <dgm:prSet phldrT="[Text]"/>
      <dgm:spPr>
        <a:solidFill>
          <a:schemeClr val="accent2"/>
        </a:solidFill>
      </dgm:spPr>
      <dgm:t>
        <a:bodyPr/>
        <a:lstStyle/>
        <a:p>
          <a:r>
            <a:rPr lang="en-US" dirty="0" smtClean="0"/>
            <a:t>Test</a:t>
          </a:r>
          <a:endParaRPr lang="en-US" dirty="0"/>
        </a:p>
      </dgm:t>
    </dgm:pt>
    <dgm:pt modelId="{64D3D7BD-FDAD-407F-8F3E-A90D8F47C1CD}" type="parTrans" cxnId="{090B342D-D583-41F6-89BA-7D4CC34BFCCE}">
      <dgm:prSet/>
      <dgm:spPr/>
      <dgm:t>
        <a:bodyPr/>
        <a:lstStyle/>
        <a:p>
          <a:endParaRPr lang="en-US"/>
        </a:p>
      </dgm:t>
    </dgm:pt>
    <dgm:pt modelId="{0BBCA995-C47C-41F1-893D-CF58198A368B}" type="sibTrans" cxnId="{090B342D-D583-41F6-89BA-7D4CC34BFCCE}">
      <dgm:prSet/>
      <dgm:spPr/>
      <dgm:t>
        <a:bodyPr/>
        <a:lstStyle/>
        <a:p>
          <a:endParaRPr lang="en-US"/>
        </a:p>
      </dgm:t>
    </dgm:pt>
    <dgm:pt modelId="{750B8DD7-F586-4ED2-9B6F-BE43CA5E3533}">
      <dgm:prSet phldrT="[Text]"/>
      <dgm:spPr>
        <a:solidFill>
          <a:schemeClr val="accent4">
            <a:lumMod val="75000"/>
          </a:schemeClr>
        </a:solidFill>
      </dgm:spPr>
      <dgm:t>
        <a:bodyPr/>
        <a:lstStyle/>
        <a:p>
          <a:r>
            <a:rPr lang="en-US" dirty="0" smtClean="0"/>
            <a:t>Deploy</a:t>
          </a:r>
          <a:endParaRPr lang="en-US" dirty="0"/>
        </a:p>
      </dgm:t>
    </dgm:pt>
    <dgm:pt modelId="{6FE4881C-F678-4E54-BF61-2FD93BB81A5B}" type="parTrans" cxnId="{A572DE22-9A15-4FB1-A913-9039E523EFC6}">
      <dgm:prSet/>
      <dgm:spPr/>
      <dgm:t>
        <a:bodyPr/>
        <a:lstStyle/>
        <a:p>
          <a:endParaRPr lang="en-US"/>
        </a:p>
      </dgm:t>
    </dgm:pt>
    <dgm:pt modelId="{9E797609-E8D8-47D1-8009-8AB0D7502FF0}" type="sibTrans" cxnId="{A572DE22-9A15-4FB1-A913-9039E523EFC6}">
      <dgm:prSet/>
      <dgm:spPr/>
      <dgm:t>
        <a:bodyPr/>
        <a:lstStyle/>
        <a:p>
          <a:endParaRPr lang="en-US"/>
        </a:p>
      </dgm:t>
    </dgm:pt>
    <dgm:pt modelId="{1289A61B-01C6-4866-A9F4-E6AF3886B4ED}">
      <dgm:prSet phldrT="[Text]"/>
      <dgm:spPr>
        <a:solidFill>
          <a:schemeClr val="accent3">
            <a:lumMod val="50000"/>
          </a:schemeClr>
        </a:solidFill>
      </dgm:spPr>
      <dgm:t>
        <a:bodyPr/>
        <a:lstStyle/>
        <a:p>
          <a:r>
            <a:rPr lang="en-US" dirty="0" smtClean="0"/>
            <a:t>Monitor</a:t>
          </a:r>
          <a:endParaRPr lang="en-US" dirty="0"/>
        </a:p>
      </dgm:t>
    </dgm:pt>
    <dgm:pt modelId="{495593A1-8F16-45B3-999F-AC97C46B9AF0}" type="parTrans" cxnId="{58E93E4F-6F86-4E56-9816-AD59D43C1040}">
      <dgm:prSet/>
      <dgm:spPr/>
      <dgm:t>
        <a:bodyPr/>
        <a:lstStyle/>
        <a:p>
          <a:endParaRPr lang="en-US"/>
        </a:p>
      </dgm:t>
    </dgm:pt>
    <dgm:pt modelId="{8D0B3D0F-3F08-4218-8A9B-3F499A870ED5}" type="sibTrans" cxnId="{58E93E4F-6F86-4E56-9816-AD59D43C1040}">
      <dgm:prSet/>
      <dgm:spPr/>
      <dgm:t>
        <a:bodyPr/>
        <a:lstStyle/>
        <a:p>
          <a:endParaRPr lang="en-US"/>
        </a:p>
      </dgm:t>
    </dgm:pt>
    <dgm:pt modelId="{28C576A6-18C0-406F-AA1F-AC89A4E6F23A}">
      <dgm:prSet phldrT="[Text]"/>
      <dgm:spPr>
        <a:solidFill>
          <a:schemeClr val="bg2">
            <a:lumMod val="50000"/>
          </a:schemeClr>
        </a:solidFill>
      </dgm:spPr>
      <dgm:t>
        <a:bodyPr/>
        <a:lstStyle/>
        <a:p>
          <a:r>
            <a:rPr lang="en-US" dirty="0" smtClean="0"/>
            <a:t>Feedback</a:t>
          </a:r>
          <a:endParaRPr lang="en-US" dirty="0"/>
        </a:p>
      </dgm:t>
    </dgm:pt>
    <dgm:pt modelId="{1C20AC12-13F2-4FC2-A7BF-811B18784B05}" type="parTrans" cxnId="{EC55E698-573B-477F-9ED4-2D6386ADBF9C}">
      <dgm:prSet/>
      <dgm:spPr/>
      <dgm:t>
        <a:bodyPr/>
        <a:lstStyle/>
        <a:p>
          <a:endParaRPr lang="en-US"/>
        </a:p>
      </dgm:t>
    </dgm:pt>
    <dgm:pt modelId="{F23AAB2B-06B6-4ADB-8943-0507C527D7D2}" type="sibTrans" cxnId="{EC55E698-573B-477F-9ED4-2D6386ADBF9C}">
      <dgm:prSet/>
      <dgm:spPr/>
      <dgm:t>
        <a:bodyPr/>
        <a:lstStyle/>
        <a:p>
          <a:endParaRPr lang="en-US"/>
        </a:p>
      </dgm:t>
    </dgm:pt>
    <dgm:pt modelId="{EB41EF4F-BD99-4279-A541-79C891E47029}" type="pres">
      <dgm:prSet presAssocID="{72471F2A-932D-462E-8FA8-B2E6BCDD1DF8}" presName="Name0" presStyleCnt="0">
        <dgm:presLayoutVars>
          <dgm:dir/>
          <dgm:animLvl val="lvl"/>
          <dgm:resizeHandles val="exact"/>
        </dgm:presLayoutVars>
      </dgm:prSet>
      <dgm:spPr/>
    </dgm:pt>
    <dgm:pt modelId="{9A1CBEE8-1393-4F05-BEF1-CC723E2DD589}" type="pres">
      <dgm:prSet presAssocID="{B1C8E8BE-167C-4F99-BF17-6FE8FD072A6A}" presName="parTxOnly" presStyleLbl="node1" presStyleIdx="0" presStyleCnt="6">
        <dgm:presLayoutVars>
          <dgm:chMax val="0"/>
          <dgm:chPref val="0"/>
          <dgm:bulletEnabled val="1"/>
        </dgm:presLayoutVars>
      </dgm:prSet>
      <dgm:spPr/>
      <dgm:t>
        <a:bodyPr/>
        <a:lstStyle/>
        <a:p>
          <a:endParaRPr lang="en-US"/>
        </a:p>
      </dgm:t>
    </dgm:pt>
    <dgm:pt modelId="{308732C2-9D13-43C6-A6F5-0A6F428D522D}" type="pres">
      <dgm:prSet presAssocID="{44BBEE18-D3F4-4769-9E3D-BDFB9F3254E2}" presName="parTxOnlySpace" presStyleCnt="0"/>
      <dgm:spPr/>
    </dgm:pt>
    <dgm:pt modelId="{71F162EC-203C-4A94-83B7-76B23CCDB7AF}" type="pres">
      <dgm:prSet presAssocID="{B18B89CF-F514-4ECC-B356-F88AB03E76E4}" presName="parTxOnly" presStyleLbl="node1" presStyleIdx="1" presStyleCnt="6">
        <dgm:presLayoutVars>
          <dgm:chMax val="0"/>
          <dgm:chPref val="0"/>
          <dgm:bulletEnabled val="1"/>
        </dgm:presLayoutVars>
      </dgm:prSet>
      <dgm:spPr/>
      <dgm:t>
        <a:bodyPr/>
        <a:lstStyle/>
        <a:p>
          <a:endParaRPr lang="en-US"/>
        </a:p>
      </dgm:t>
    </dgm:pt>
    <dgm:pt modelId="{1BD70A5A-74C6-4FBE-85FA-B2E5F45E7533}" type="pres">
      <dgm:prSet presAssocID="{508B93A3-DC0D-4546-B634-D1F5718D833A}" presName="parTxOnlySpace" presStyleCnt="0"/>
      <dgm:spPr/>
    </dgm:pt>
    <dgm:pt modelId="{8EDD4665-732E-46EF-9A1A-FEAAEA8FA728}" type="pres">
      <dgm:prSet presAssocID="{3033E017-CD6A-46DC-8195-AD3B4ACE81BB}" presName="parTxOnly" presStyleLbl="node1" presStyleIdx="2" presStyleCnt="6">
        <dgm:presLayoutVars>
          <dgm:chMax val="0"/>
          <dgm:chPref val="0"/>
          <dgm:bulletEnabled val="1"/>
        </dgm:presLayoutVars>
      </dgm:prSet>
      <dgm:spPr/>
      <dgm:t>
        <a:bodyPr/>
        <a:lstStyle/>
        <a:p>
          <a:endParaRPr lang="en-US"/>
        </a:p>
      </dgm:t>
    </dgm:pt>
    <dgm:pt modelId="{61D34522-2828-4704-9832-2BC1A5791FCF}" type="pres">
      <dgm:prSet presAssocID="{0BBCA995-C47C-41F1-893D-CF58198A368B}" presName="parTxOnlySpace" presStyleCnt="0"/>
      <dgm:spPr/>
    </dgm:pt>
    <dgm:pt modelId="{9E715D05-C0B5-4FDE-ACFF-2785E904A1DB}" type="pres">
      <dgm:prSet presAssocID="{750B8DD7-F586-4ED2-9B6F-BE43CA5E3533}" presName="parTxOnly" presStyleLbl="node1" presStyleIdx="3" presStyleCnt="6">
        <dgm:presLayoutVars>
          <dgm:chMax val="0"/>
          <dgm:chPref val="0"/>
          <dgm:bulletEnabled val="1"/>
        </dgm:presLayoutVars>
      </dgm:prSet>
      <dgm:spPr/>
      <dgm:t>
        <a:bodyPr/>
        <a:lstStyle/>
        <a:p>
          <a:endParaRPr lang="en-US"/>
        </a:p>
      </dgm:t>
    </dgm:pt>
    <dgm:pt modelId="{823EB263-C4CC-4934-82C8-DFFBD887EBFF}" type="pres">
      <dgm:prSet presAssocID="{9E797609-E8D8-47D1-8009-8AB0D7502FF0}" presName="parTxOnlySpace" presStyleCnt="0"/>
      <dgm:spPr/>
    </dgm:pt>
    <dgm:pt modelId="{5A6F1F30-E240-4775-AA08-8B209DAF6A9F}" type="pres">
      <dgm:prSet presAssocID="{1289A61B-01C6-4866-A9F4-E6AF3886B4ED}" presName="parTxOnly" presStyleLbl="node1" presStyleIdx="4" presStyleCnt="6">
        <dgm:presLayoutVars>
          <dgm:chMax val="0"/>
          <dgm:chPref val="0"/>
          <dgm:bulletEnabled val="1"/>
        </dgm:presLayoutVars>
      </dgm:prSet>
      <dgm:spPr/>
      <dgm:t>
        <a:bodyPr/>
        <a:lstStyle/>
        <a:p>
          <a:endParaRPr lang="en-US"/>
        </a:p>
      </dgm:t>
    </dgm:pt>
    <dgm:pt modelId="{BA3BE679-CDC3-41CE-BB23-F7A22291A86E}" type="pres">
      <dgm:prSet presAssocID="{8D0B3D0F-3F08-4218-8A9B-3F499A870ED5}" presName="parTxOnlySpace" presStyleCnt="0"/>
      <dgm:spPr/>
    </dgm:pt>
    <dgm:pt modelId="{EFC5F2E6-F0E1-4A51-ADC1-BD88749C9F16}" type="pres">
      <dgm:prSet presAssocID="{28C576A6-18C0-406F-AA1F-AC89A4E6F23A}" presName="parTxOnly" presStyleLbl="node1" presStyleIdx="5" presStyleCnt="6">
        <dgm:presLayoutVars>
          <dgm:chMax val="0"/>
          <dgm:chPref val="0"/>
          <dgm:bulletEnabled val="1"/>
        </dgm:presLayoutVars>
      </dgm:prSet>
      <dgm:spPr/>
      <dgm:t>
        <a:bodyPr/>
        <a:lstStyle/>
        <a:p>
          <a:endParaRPr lang="en-US"/>
        </a:p>
      </dgm:t>
    </dgm:pt>
  </dgm:ptLst>
  <dgm:cxnLst>
    <dgm:cxn modelId="{A7281FD8-BE6D-41D6-9CD4-CA3813A6F34F}" srcId="{72471F2A-932D-462E-8FA8-B2E6BCDD1DF8}" destId="{B1C8E8BE-167C-4F99-BF17-6FE8FD072A6A}" srcOrd="0" destOrd="0" parTransId="{9E462F28-CCB7-4C15-8016-43A9829B2170}" sibTransId="{44BBEE18-D3F4-4769-9E3D-BDFB9F3254E2}"/>
    <dgm:cxn modelId="{CA03E8E6-77B8-45D5-9FF4-1ACFC9A8604D}" type="presOf" srcId="{28C576A6-18C0-406F-AA1F-AC89A4E6F23A}" destId="{EFC5F2E6-F0E1-4A51-ADC1-BD88749C9F16}" srcOrd="0" destOrd="0" presId="urn:microsoft.com/office/officeart/2005/8/layout/chevron1"/>
    <dgm:cxn modelId="{58E93E4F-6F86-4E56-9816-AD59D43C1040}" srcId="{72471F2A-932D-462E-8FA8-B2E6BCDD1DF8}" destId="{1289A61B-01C6-4866-A9F4-E6AF3886B4ED}" srcOrd="4" destOrd="0" parTransId="{495593A1-8F16-45B3-999F-AC97C46B9AF0}" sibTransId="{8D0B3D0F-3F08-4218-8A9B-3F499A870ED5}"/>
    <dgm:cxn modelId="{83AFB071-B270-4E69-96CA-D416F2ED0081}" type="presOf" srcId="{1289A61B-01C6-4866-A9F4-E6AF3886B4ED}" destId="{5A6F1F30-E240-4775-AA08-8B209DAF6A9F}" srcOrd="0" destOrd="0" presId="urn:microsoft.com/office/officeart/2005/8/layout/chevron1"/>
    <dgm:cxn modelId="{A572DE22-9A15-4FB1-A913-9039E523EFC6}" srcId="{72471F2A-932D-462E-8FA8-B2E6BCDD1DF8}" destId="{750B8DD7-F586-4ED2-9B6F-BE43CA5E3533}" srcOrd="3" destOrd="0" parTransId="{6FE4881C-F678-4E54-BF61-2FD93BB81A5B}" sibTransId="{9E797609-E8D8-47D1-8009-8AB0D7502FF0}"/>
    <dgm:cxn modelId="{6C6CEB95-3589-4C04-862A-ED936B61353B}" type="presOf" srcId="{72471F2A-932D-462E-8FA8-B2E6BCDD1DF8}" destId="{EB41EF4F-BD99-4279-A541-79C891E47029}" srcOrd="0" destOrd="0" presId="urn:microsoft.com/office/officeart/2005/8/layout/chevron1"/>
    <dgm:cxn modelId="{7EAEB088-3B1B-465E-9818-8B85EA02EF61}" type="presOf" srcId="{B18B89CF-F514-4ECC-B356-F88AB03E76E4}" destId="{71F162EC-203C-4A94-83B7-76B23CCDB7AF}" srcOrd="0" destOrd="0" presId="urn:microsoft.com/office/officeart/2005/8/layout/chevron1"/>
    <dgm:cxn modelId="{F0470C90-EE46-4045-9913-6CA84DEF4D4F}" type="presOf" srcId="{B1C8E8BE-167C-4F99-BF17-6FE8FD072A6A}" destId="{9A1CBEE8-1393-4F05-BEF1-CC723E2DD589}" srcOrd="0" destOrd="0" presId="urn:microsoft.com/office/officeart/2005/8/layout/chevron1"/>
    <dgm:cxn modelId="{FDFFF5C1-DD85-490D-906B-6AB9747EE91B}" srcId="{72471F2A-932D-462E-8FA8-B2E6BCDD1DF8}" destId="{B18B89CF-F514-4ECC-B356-F88AB03E76E4}" srcOrd="1" destOrd="0" parTransId="{AC85183D-2669-4D36-A353-1D3566ECF4F7}" sibTransId="{508B93A3-DC0D-4546-B634-D1F5718D833A}"/>
    <dgm:cxn modelId="{74FD0B39-CD08-441C-8BBB-0F1371F6BEFC}" type="presOf" srcId="{750B8DD7-F586-4ED2-9B6F-BE43CA5E3533}" destId="{9E715D05-C0B5-4FDE-ACFF-2785E904A1DB}" srcOrd="0" destOrd="0" presId="urn:microsoft.com/office/officeart/2005/8/layout/chevron1"/>
    <dgm:cxn modelId="{EC55E698-573B-477F-9ED4-2D6386ADBF9C}" srcId="{72471F2A-932D-462E-8FA8-B2E6BCDD1DF8}" destId="{28C576A6-18C0-406F-AA1F-AC89A4E6F23A}" srcOrd="5" destOrd="0" parTransId="{1C20AC12-13F2-4FC2-A7BF-811B18784B05}" sibTransId="{F23AAB2B-06B6-4ADB-8943-0507C527D7D2}"/>
    <dgm:cxn modelId="{D9D95809-BB6B-4E65-AB38-895578297102}" type="presOf" srcId="{3033E017-CD6A-46DC-8195-AD3B4ACE81BB}" destId="{8EDD4665-732E-46EF-9A1A-FEAAEA8FA728}" srcOrd="0" destOrd="0" presId="urn:microsoft.com/office/officeart/2005/8/layout/chevron1"/>
    <dgm:cxn modelId="{090B342D-D583-41F6-89BA-7D4CC34BFCCE}" srcId="{72471F2A-932D-462E-8FA8-B2E6BCDD1DF8}" destId="{3033E017-CD6A-46DC-8195-AD3B4ACE81BB}" srcOrd="2" destOrd="0" parTransId="{64D3D7BD-FDAD-407F-8F3E-A90D8F47C1CD}" sibTransId="{0BBCA995-C47C-41F1-893D-CF58198A368B}"/>
    <dgm:cxn modelId="{3607F599-E991-46C3-84A2-A869A5ABA158}" type="presParOf" srcId="{EB41EF4F-BD99-4279-A541-79C891E47029}" destId="{9A1CBEE8-1393-4F05-BEF1-CC723E2DD589}" srcOrd="0" destOrd="0" presId="urn:microsoft.com/office/officeart/2005/8/layout/chevron1"/>
    <dgm:cxn modelId="{C4C939C4-4049-4C69-B6A9-2DB847AB4E8C}" type="presParOf" srcId="{EB41EF4F-BD99-4279-A541-79C891E47029}" destId="{308732C2-9D13-43C6-A6F5-0A6F428D522D}" srcOrd="1" destOrd="0" presId="urn:microsoft.com/office/officeart/2005/8/layout/chevron1"/>
    <dgm:cxn modelId="{AA6F4886-8C6D-439F-B88C-87092E761D0C}" type="presParOf" srcId="{EB41EF4F-BD99-4279-A541-79C891E47029}" destId="{71F162EC-203C-4A94-83B7-76B23CCDB7AF}" srcOrd="2" destOrd="0" presId="urn:microsoft.com/office/officeart/2005/8/layout/chevron1"/>
    <dgm:cxn modelId="{30CBD0AB-BC16-4E08-9905-5A816286825F}" type="presParOf" srcId="{EB41EF4F-BD99-4279-A541-79C891E47029}" destId="{1BD70A5A-74C6-4FBE-85FA-B2E5F45E7533}" srcOrd="3" destOrd="0" presId="urn:microsoft.com/office/officeart/2005/8/layout/chevron1"/>
    <dgm:cxn modelId="{12E2DB21-204E-4A61-B9C9-5564788BFD41}" type="presParOf" srcId="{EB41EF4F-BD99-4279-A541-79C891E47029}" destId="{8EDD4665-732E-46EF-9A1A-FEAAEA8FA728}" srcOrd="4" destOrd="0" presId="urn:microsoft.com/office/officeart/2005/8/layout/chevron1"/>
    <dgm:cxn modelId="{B74E09B3-A525-461D-A716-031BAC81C9B2}" type="presParOf" srcId="{EB41EF4F-BD99-4279-A541-79C891E47029}" destId="{61D34522-2828-4704-9832-2BC1A5791FCF}" srcOrd="5" destOrd="0" presId="urn:microsoft.com/office/officeart/2005/8/layout/chevron1"/>
    <dgm:cxn modelId="{3D1D0F98-EA75-4463-852B-BA7F538A8311}" type="presParOf" srcId="{EB41EF4F-BD99-4279-A541-79C891E47029}" destId="{9E715D05-C0B5-4FDE-ACFF-2785E904A1DB}" srcOrd="6" destOrd="0" presId="urn:microsoft.com/office/officeart/2005/8/layout/chevron1"/>
    <dgm:cxn modelId="{9BF23FF4-4184-48D1-B32D-64C2AD36868B}" type="presParOf" srcId="{EB41EF4F-BD99-4279-A541-79C891E47029}" destId="{823EB263-C4CC-4934-82C8-DFFBD887EBFF}" srcOrd="7" destOrd="0" presId="urn:microsoft.com/office/officeart/2005/8/layout/chevron1"/>
    <dgm:cxn modelId="{3419679D-5BB9-4E92-8EBE-BF21C43CA1B5}" type="presParOf" srcId="{EB41EF4F-BD99-4279-A541-79C891E47029}" destId="{5A6F1F30-E240-4775-AA08-8B209DAF6A9F}" srcOrd="8" destOrd="0" presId="urn:microsoft.com/office/officeart/2005/8/layout/chevron1"/>
    <dgm:cxn modelId="{2BBEAE20-77C2-4CE1-843A-850CFFF3B3A6}" type="presParOf" srcId="{EB41EF4F-BD99-4279-A541-79C891E47029}" destId="{BA3BE679-CDC3-41CE-BB23-F7A22291A86E}" srcOrd="9" destOrd="0" presId="urn:microsoft.com/office/officeart/2005/8/layout/chevron1"/>
    <dgm:cxn modelId="{9CAB8131-C27F-4CC5-94FA-820FF458CDB8}" type="presParOf" srcId="{EB41EF4F-BD99-4279-A541-79C891E47029}" destId="{EFC5F2E6-F0E1-4A51-ADC1-BD88749C9F16}"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5598D3-2C34-4767-8BE0-186E08DB6FC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B18FFA98-A18F-48ED-99E9-E0D7EFF69B36}">
      <dgm:prSet phldrT="[Text]"/>
      <dgm:spPr/>
      <dgm:t>
        <a:bodyPr/>
        <a:lstStyle/>
        <a:p>
          <a:r>
            <a:rPr lang="en-IN" b="0" dirty="0" smtClean="0"/>
            <a:t>Faster Product Delivery</a:t>
          </a:r>
          <a:endParaRPr lang="en-US" b="0" dirty="0"/>
        </a:p>
      </dgm:t>
    </dgm:pt>
    <dgm:pt modelId="{1AA11300-2185-423F-BF63-F0954A386505}" type="parTrans" cxnId="{59241CF6-2784-4291-B0C7-A014F71CA029}">
      <dgm:prSet/>
      <dgm:spPr/>
      <dgm:t>
        <a:bodyPr/>
        <a:lstStyle/>
        <a:p>
          <a:endParaRPr lang="en-US"/>
        </a:p>
      </dgm:t>
    </dgm:pt>
    <dgm:pt modelId="{50360861-3A6C-4517-9E85-D8D3358475BF}" type="sibTrans" cxnId="{59241CF6-2784-4291-B0C7-A014F71CA029}">
      <dgm:prSet/>
      <dgm:spPr/>
      <dgm:t>
        <a:bodyPr/>
        <a:lstStyle/>
        <a:p>
          <a:endParaRPr lang="en-US"/>
        </a:p>
      </dgm:t>
    </dgm:pt>
    <dgm:pt modelId="{D81BFA4E-2172-4ADC-9E19-E140AE20AA31}">
      <dgm:prSet phldrT="[Text]"/>
      <dgm:spPr/>
      <dgm:t>
        <a:bodyPr/>
        <a:lstStyle/>
        <a:p>
          <a:r>
            <a:rPr lang="en-IN" b="0" dirty="0" smtClean="0"/>
            <a:t>Superior Code Quality</a:t>
          </a:r>
          <a:endParaRPr lang="en-US" b="0" dirty="0"/>
        </a:p>
      </dgm:t>
    </dgm:pt>
    <dgm:pt modelId="{D0A9FC73-B018-4BAD-ABBA-084DABB092BA}" type="parTrans" cxnId="{94BD02CA-F7E4-4750-A669-FCDEE97EFA80}">
      <dgm:prSet/>
      <dgm:spPr/>
      <dgm:t>
        <a:bodyPr/>
        <a:lstStyle/>
        <a:p>
          <a:endParaRPr lang="en-US"/>
        </a:p>
      </dgm:t>
    </dgm:pt>
    <dgm:pt modelId="{EEC48CB3-207A-4718-8415-E9B4761FA422}" type="sibTrans" cxnId="{94BD02CA-F7E4-4750-A669-FCDEE97EFA80}">
      <dgm:prSet/>
      <dgm:spPr/>
      <dgm:t>
        <a:bodyPr/>
        <a:lstStyle/>
        <a:p>
          <a:endParaRPr lang="en-US"/>
        </a:p>
      </dgm:t>
    </dgm:pt>
    <dgm:pt modelId="{5FAE755C-EE2A-41E1-80E9-CD880CFC1AED}">
      <dgm:prSet phldrT="[Text]"/>
      <dgm:spPr/>
      <dgm:t>
        <a:bodyPr/>
        <a:lstStyle/>
        <a:p>
          <a:r>
            <a:rPr lang="en-IN" b="0" dirty="0" smtClean="0"/>
            <a:t>Automation</a:t>
          </a:r>
          <a:endParaRPr lang="en-US" b="0" dirty="0"/>
        </a:p>
      </dgm:t>
    </dgm:pt>
    <dgm:pt modelId="{7E1B6181-2FB0-42E6-B94B-616DA2EF4657}" type="parTrans" cxnId="{DB3CF1EB-11EA-4EC7-92B4-2A8C96C9C822}">
      <dgm:prSet/>
      <dgm:spPr/>
      <dgm:t>
        <a:bodyPr/>
        <a:lstStyle/>
        <a:p>
          <a:endParaRPr lang="en-US"/>
        </a:p>
      </dgm:t>
    </dgm:pt>
    <dgm:pt modelId="{E821B89D-220D-4F4E-A9AD-0603599CED2D}" type="sibTrans" cxnId="{DB3CF1EB-11EA-4EC7-92B4-2A8C96C9C822}">
      <dgm:prSet/>
      <dgm:spPr/>
      <dgm:t>
        <a:bodyPr/>
        <a:lstStyle/>
        <a:p>
          <a:endParaRPr lang="en-US"/>
        </a:p>
      </dgm:t>
    </dgm:pt>
    <dgm:pt modelId="{74F7B979-9C2C-49B8-8C70-020A72B5B69A}">
      <dgm:prSet phldrT="[Text]"/>
      <dgm:spPr/>
      <dgm:t>
        <a:bodyPr/>
        <a:lstStyle/>
        <a:p>
          <a:r>
            <a:rPr lang="en-IN" b="0" dirty="0" smtClean="0"/>
            <a:t>Continuous Feedback</a:t>
          </a:r>
        </a:p>
      </dgm:t>
    </dgm:pt>
    <dgm:pt modelId="{81C553FC-A4F4-4F07-8EDF-E1492945450B}" type="parTrans" cxnId="{EDBCACF6-AD6A-4C56-BD6B-DD0A16962B98}">
      <dgm:prSet/>
      <dgm:spPr/>
      <dgm:t>
        <a:bodyPr/>
        <a:lstStyle/>
        <a:p>
          <a:endParaRPr lang="en-US"/>
        </a:p>
      </dgm:t>
    </dgm:pt>
    <dgm:pt modelId="{A98D8A75-A1F0-4EA5-9B74-964225B289D8}" type="sibTrans" cxnId="{EDBCACF6-AD6A-4C56-BD6B-DD0A16962B98}">
      <dgm:prSet/>
      <dgm:spPr/>
      <dgm:t>
        <a:bodyPr/>
        <a:lstStyle/>
        <a:p>
          <a:endParaRPr lang="en-US"/>
        </a:p>
      </dgm:t>
    </dgm:pt>
    <dgm:pt modelId="{B732A27F-3944-4121-ADBA-6DD3C7FF977E}">
      <dgm:prSet phldrT="[Text]"/>
      <dgm:spPr/>
      <dgm:t>
        <a:bodyPr/>
        <a:lstStyle/>
        <a:p>
          <a:r>
            <a:rPr lang="en-IN" b="0" dirty="0" smtClean="0"/>
            <a:t>Quick Rollback</a:t>
          </a:r>
          <a:endParaRPr lang="en-US" b="0" dirty="0"/>
        </a:p>
      </dgm:t>
    </dgm:pt>
    <dgm:pt modelId="{447422BE-A095-4546-A2AC-A6AF7866CF49}" type="parTrans" cxnId="{8CA87BB5-88BB-4E8D-B98E-38E54BB8A2E6}">
      <dgm:prSet/>
      <dgm:spPr/>
      <dgm:t>
        <a:bodyPr/>
        <a:lstStyle/>
        <a:p>
          <a:endParaRPr lang="en-US"/>
        </a:p>
      </dgm:t>
    </dgm:pt>
    <dgm:pt modelId="{53CB0321-9F4F-46AB-B9A8-C100FE9AF1B6}" type="sibTrans" cxnId="{8CA87BB5-88BB-4E8D-B98E-38E54BB8A2E6}">
      <dgm:prSet/>
      <dgm:spPr/>
      <dgm:t>
        <a:bodyPr/>
        <a:lstStyle/>
        <a:p>
          <a:endParaRPr lang="en-US"/>
        </a:p>
      </dgm:t>
    </dgm:pt>
    <dgm:pt modelId="{FCA2F339-EF49-418B-A67D-7AA09D39E4B3}">
      <dgm:prSet phldrT="[Text]"/>
      <dgm:spPr/>
      <dgm:t>
        <a:bodyPr/>
        <a:lstStyle/>
        <a:p>
          <a:r>
            <a:rPr lang="en-IN" b="0" dirty="0" smtClean="0"/>
            <a:t>Reduced Backlog</a:t>
          </a:r>
          <a:endParaRPr lang="en-US" b="0" dirty="0"/>
        </a:p>
      </dgm:t>
    </dgm:pt>
    <dgm:pt modelId="{93FE24C7-0EED-4AE9-AC42-B53A4D8EC994}" type="parTrans" cxnId="{EDCD5B41-89DC-4235-A64C-C1E0655F45F2}">
      <dgm:prSet/>
      <dgm:spPr/>
      <dgm:t>
        <a:bodyPr/>
        <a:lstStyle/>
        <a:p>
          <a:endParaRPr lang="en-US"/>
        </a:p>
      </dgm:t>
    </dgm:pt>
    <dgm:pt modelId="{689C222F-ED8A-406C-8AFF-4A26B5D3DD62}" type="sibTrans" cxnId="{EDCD5B41-89DC-4235-A64C-C1E0655F45F2}">
      <dgm:prSet/>
      <dgm:spPr/>
      <dgm:t>
        <a:bodyPr/>
        <a:lstStyle/>
        <a:p>
          <a:endParaRPr lang="en-US"/>
        </a:p>
      </dgm:t>
    </dgm:pt>
    <dgm:pt modelId="{AB1E40F9-28D5-4812-AB65-7F630E2968D8}" type="pres">
      <dgm:prSet presAssocID="{7A5598D3-2C34-4767-8BE0-186E08DB6FCE}" presName="Name0" presStyleCnt="0">
        <dgm:presLayoutVars>
          <dgm:chMax val="7"/>
          <dgm:chPref val="7"/>
          <dgm:dir/>
        </dgm:presLayoutVars>
      </dgm:prSet>
      <dgm:spPr/>
    </dgm:pt>
    <dgm:pt modelId="{9B9BE85C-9D46-4D09-B8A8-08E111A6193D}" type="pres">
      <dgm:prSet presAssocID="{7A5598D3-2C34-4767-8BE0-186E08DB6FCE}" presName="Name1" presStyleCnt="0"/>
      <dgm:spPr/>
    </dgm:pt>
    <dgm:pt modelId="{BFF1102D-DBDE-4E70-8EE3-2908089778B4}" type="pres">
      <dgm:prSet presAssocID="{7A5598D3-2C34-4767-8BE0-186E08DB6FCE}" presName="cycle" presStyleCnt="0"/>
      <dgm:spPr/>
    </dgm:pt>
    <dgm:pt modelId="{0225E6A1-FFB4-49A0-9C27-EC560066E19C}" type="pres">
      <dgm:prSet presAssocID="{7A5598D3-2C34-4767-8BE0-186E08DB6FCE}" presName="srcNode" presStyleLbl="node1" presStyleIdx="0" presStyleCnt="6"/>
      <dgm:spPr/>
    </dgm:pt>
    <dgm:pt modelId="{77744691-7719-4223-9034-DBE3BEA7892C}" type="pres">
      <dgm:prSet presAssocID="{7A5598D3-2C34-4767-8BE0-186E08DB6FCE}" presName="conn" presStyleLbl="parChTrans1D2" presStyleIdx="0" presStyleCnt="1"/>
      <dgm:spPr/>
    </dgm:pt>
    <dgm:pt modelId="{296B014E-3A6C-43BC-A436-B113A1A5F6DE}" type="pres">
      <dgm:prSet presAssocID="{7A5598D3-2C34-4767-8BE0-186E08DB6FCE}" presName="extraNode" presStyleLbl="node1" presStyleIdx="0" presStyleCnt="6"/>
      <dgm:spPr/>
    </dgm:pt>
    <dgm:pt modelId="{6BBE4AB4-9FE5-473B-AEB2-FF0AF75A6454}" type="pres">
      <dgm:prSet presAssocID="{7A5598D3-2C34-4767-8BE0-186E08DB6FCE}" presName="dstNode" presStyleLbl="node1" presStyleIdx="0" presStyleCnt="6"/>
      <dgm:spPr/>
    </dgm:pt>
    <dgm:pt modelId="{4A2CFCE4-0B59-4CB5-B759-23BBCE541376}" type="pres">
      <dgm:prSet presAssocID="{B18FFA98-A18F-48ED-99E9-E0D7EFF69B36}" presName="text_1" presStyleLbl="node1" presStyleIdx="0" presStyleCnt="6">
        <dgm:presLayoutVars>
          <dgm:bulletEnabled val="1"/>
        </dgm:presLayoutVars>
      </dgm:prSet>
      <dgm:spPr/>
      <dgm:t>
        <a:bodyPr/>
        <a:lstStyle/>
        <a:p>
          <a:endParaRPr lang="en-US"/>
        </a:p>
      </dgm:t>
    </dgm:pt>
    <dgm:pt modelId="{43BA02EE-50FC-4EF6-BCAA-F70B58E7C54F}" type="pres">
      <dgm:prSet presAssocID="{B18FFA98-A18F-48ED-99E9-E0D7EFF69B36}" presName="accent_1" presStyleCnt="0"/>
      <dgm:spPr/>
    </dgm:pt>
    <dgm:pt modelId="{F09A4C0A-3C11-4BD5-BA27-FD1DDE87FF2E}" type="pres">
      <dgm:prSet presAssocID="{B18FFA98-A18F-48ED-99E9-E0D7EFF69B36}" presName="accentRepeatNode" presStyleLbl="solidFgAcc1" presStyleIdx="0" presStyleCnt="6"/>
      <dgm:spPr/>
    </dgm:pt>
    <dgm:pt modelId="{B1093E3B-279A-40ED-A8B8-EF11C1700F2C}" type="pres">
      <dgm:prSet presAssocID="{D81BFA4E-2172-4ADC-9E19-E140AE20AA31}" presName="text_2" presStyleLbl="node1" presStyleIdx="1" presStyleCnt="6">
        <dgm:presLayoutVars>
          <dgm:bulletEnabled val="1"/>
        </dgm:presLayoutVars>
      </dgm:prSet>
      <dgm:spPr/>
      <dgm:t>
        <a:bodyPr/>
        <a:lstStyle/>
        <a:p>
          <a:endParaRPr lang="en-US"/>
        </a:p>
      </dgm:t>
    </dgm:pt>
    <dgm:pt modelId="{15398056-E00B-4720-BEF4-D9C975EC43BC}" type="pres">
      <dgm:prSet presAssocID="{D81BFA4E-2172-4ADC-9E19-E140AE20AA31}" presName="accent_2" presStyleCnt="0"/>
      <dgm:spPr/>
    </dgm:pt>
    <dgm:pt modelId="{47387544-C8DB-4C41-AF21-9E7131CEE638}" type="pres">
      <dgm:prSet presAssocID="{D81BFA4E-2172-4ADC-9E19-E140AE20AA31}" presName="accentRepeatNode" presStyleLbl="solidFgAcc1" presStyleIdx="1" presStyleCnt="6"/>
      <dgm:spPr/>
    </dgm:pt>
    <dgm:pt modelId="{AD791B69-F2D7-4C03-877F-9624555B3F60}" type="pres">
      <dgm:prSet presAssocID="{5FAE755C-EE2A-41E1-80E9-CD880CFC1AED}" presName="text_3" presStyleLbl="node1" presStyleIdx="2" presStyleCnt="6">
        <dgm:presLayoutVars>
          <dgm:bulletEnabled val="1"/>
        </dgm:presLayoutVars>
      </dgm:prSet>
      <dgm:spPr/>
      <dgm:t>
        <a:bodyPr/>
        <a:lstStyle/>
        <a:p>
          <a:endParaRPr lang="en-US"/>
        </a:p>
      </dgm:t>
    </dgm:pt>
    <dgm:pt modelId="{65F1B01D-DC63-412B-BFC4-093467F432DB}" type="pres">
      <dgm:prSet presAssocID="{5FAE755C-EE2A-41E1-80E9-CD880CFC1AED}" presName="accent_3" presStyleCnt="0"/>
      <dgm:spPr/>
    </dgm:pt>
    <dgm:pt modelId="{6F7A3D6A-8881-49AA-AC10-78FB37B33906}" type="pres">
      <dgm:prSet presAssocID="{5FAE755C-EE2A-41E1-80E9-CD880CFC1AED}" presName="accentRepeatNode" presStyleLbl="solidFgAcc1" presStyleIdx="2" presStyleCnt="6"/>
      <dgm:spPr/>
    </dgm:pt>
    <dgm:pt modelId="{0B4C9568-8C46-4A33-A61E-B6C35E7C4917}" type="pres">
      <dgm:prSet presAssocID="{74F7B979-9C2C-49B8-8C70-020A72B5B69A}" presName="text_4" presStyleLbl="node1" presStyleIdx="3" presStyleCnt="6">
        <dgm:presLayoutVars>
          <dgm:bulletEnabled val="1"/>
        </dgm:presLayoutVars>
      </dgm:prSet>
      <dgm:spPr/>
      <dgm:t>
        <a:bodyPr/>
        <a:lstStyle/>
        <a:p>
          <a:endParaRPr lang="en-US"/>
        </a:p>
      </dgm:t>
    </dgm:pt>
    <dgm:pt modelId="{AC199AB9-6AB7-4924-B4DF-1BF0292AE78C}" type="pres">
      <dgm:prSet presAssocID="{74F7B979-9C2C-49B8-8C70-020A72B5B69A}" presName="accent_4" presStyleCnt="0"/>
      <dgm:spPr/>
    </dgm:pt>
    <dgm:pt modelId="{6054E410-B202-424E-9DFB-E6CD9F65FAF6}" type="pres">
      <dgm:prSet presAssocID="{74F7B979-9C2C-49B8-8C70-020A72B5B69A}" presName="accentRepeatNode" presStyleLbl="solidFgAcc1" presStyleIdx="3" presStyleCnt="6"/>
      <dgm:spPr/>
    </dgm:pt>
    <dgm:pt modelId="{3DCFA1FB-BEEA-4E7C-BC2C-9E33CE42A65E}" type="pres">
      <dgm:prSet presAssocID="{B732A27F-3944-4121-ADBA-6DD3C7FF977E}" presName="text_5" presStyleLbl="node1" presStyleIdx="4" presStyleCnt="6">
        <dgm:presLayoutVars>
          <dgm:bulletEnabled val="1"/>
        </dgm:presLayoutVars>
      </dgm:prSet>
      <dgm:spPr/>
    </dgm:pt>
    <dgm:pt modelId="{3A975D62-F391-431E-BBE0-594392633974}" type="pres">
      <dgm:prSet presAssocID="{B732A27F-3944-4121-ADBA-6DD3C7FF977E}" presName="accent_5" presStyleCnt="0"/>
      <dgm:spPr/>
    </dgm:pt>
    <dgm:pt modelId="{9870F1FD-F0C8-4C6E-B800-6024A7071F7B}" type="pres">
      <dgm:prSet presAssocID="{B732A27F-3944-4121-ADBA-6DD3C7FF977E}" presName="accentRepeatNode" presStyleLbl="solidFgAcc1" presStyleIdx="4" presStyleCnt="6"/>
      <dgm:spPr/>
    </dgm:pt>
    <dgm:pt modelId="{E59FC977-11A9-4047-848C-A6981B3F3940}" type="pres">
      <dgm:prSet presAssocID="{FCA2F339-EF49-418B-A67D-7AA09D39E4B3}" presName="text_6" presStyleLbl="node1" presStyleIdx="5" presStyleCnt="6">
        <dgm:presLayoutVars>
          <dgm:bulletEnabled val="1"/>
        </dgm:presLayoutVars>
      </dgm:prSet>
      <dgm:spPr/>
    </dgm:pt>
    <dgm:pt modelId="{ED74D8C7-65B2-4785-8DF2-F85A456FBA90}" type="pres">
      <dgm:prSet presAssocID="{FCA2F339-EF49-418B-A67D-7AA09D39E4B3}" presName="accent_6" presStyleCnt="0"/>
      <dgm:spPr/>
    </dgm:pt>
    <dgm:pt modelId="{D73F8B29-CA97-4485-A006-56F0C739E2FD}" type="pres">
      <dgm:prSet presAssocID="{FCA2F339-EF49-418B-A67D-7AA09D39E4B3}" presName="accentRepeatNode" presStyleLbl="solidFgAcc1" presStyleIdx="5" presStyleCnt="6"/>
      <dgm:spPr/>
    </dgm:pt>
  </dgm:ptLst>
  <dgm:cxnLst>
    <dgm:cxn modelId="{82AD87C8-8639-48F7-84C9-E65A7A8111E0}" type="presOf" srcId="{D81BFA4E-2172-4ADC-9E19-E140AE20AA31}" destId="{B1093E3B-279A-40ED-A8B8-EF11C1700F2C}" srcOrd="0" destOrd="0" presId="urn:microsoft.com/office/officeart/2008/layout/VerticalCurvedList"/>
    <dgm:cxn modelId="{EDBCACF6-AD6A-4C56-BD6B-DD0A16962B98}" srcId="{7A5598D3-2C34-4767-8BE0-186E08DB6FCE}" destId="{74F7B979-9C2C-49B8-8C70-020A72B5B69A}" srcOrd="3" destOrd="0" parTransId="{81C553FC-A4F4-4F07-8EDF-E1492945450B}" sibTransId="{A98D8A75-A1F0-4EA5-9B74-964225B289D8}"/>
    <dgm:cxn modelId="{EDCD5B41-89DC-4235-A64C-C1E0655F45F2}" srcId="{7A5598D3-2C34-4767-8BE0-186E08DB6FCE}" destId="{FCA2F339-EF49-418B-A67D-7AA09D39E4B3}" srcOrd="5" destOrd="0" parTransId="{93FE24C7-0EED-4AE9-AC42-B53A4D8EC994}" sibTransId="{689C222F-ED8A-406C-8AFF-4A26B5D3DD62}"/>
    <dgm:cxn modelId="{8AAE29F6-7C5C-4E77-811E-482A4D6C94FA}" type="presOf" srcId="{7A5598D3-2C34-4767-8BE0-186E08DB6FCE}" destId="{AB1E40F9-28D5-4812-AB65-7F630E2968D8}" srcOrd="0" destOrd="0" presId="urn:microsoft.com/office/officeart/2008/layout/VerticalCurvedList"/>
    <dgm:cxn modelId="{8CA87BB5-88BB-4E8D-B98E-38E54BB8A2E6}" srcId="{7A5598D3-2C34-4767-8BE0-186E08DB6FCE}" destId="{B732A27F-3944-4121-ADBA-6DD3C7FF977E}" srcOrd="4" destOrd="0" parTransId="{447422BE-A095-4546-A2AC-A6AF7866CF49}" sibTransId="{53CB0321-9F4F-46AB-B9A8-C100FE9AF1B6}"/>
    <dgm:cxn modelId="{8F836356-EE3F-43EC-A850-B94C98E20B5E}" type="presOf" srcId="{B18FFA98-A18F-48ED-99E9-E0D7EFF69B36}" destId="{4A2CFCE4-0B59-4CB5-B759-23BBCE541376}" srcOrd="0" destOrd="0" presId="urn:microsoft.com/office/officeart/2008/layout/VerticalCurvedList"/>
    <dgm:cxn modelId="{67708629-66B5-48E4-8DF2-8AE817EC1CA7}" type="presOf" srcId="{50360861-3A6C-4517-9E85-D8D3358475BF}" destId="{77744691-7719-4223-9034-DBE3BEA7892C}" srcOrd="0" destOrd="0" presId="urn:microsoft.com/office/officeart/2008/layout/VerticalCurvedList"/>
    <dgm:cxn modelId="{0AAEABFB-5A9C-4614-AD31-3F79D5BF4454}" type="presOf" srcId="{B732A27F-3944-4121-ADBA-6DD3C7FF977E}" destId="{3DCFA1FB-BEEA-4E7C-BC2C-9E33CE42A65E}" srcOrd="0" destOrd="0" presId="urn:microsoft.com/office/officeart/2008/layout/VerticalCurvedList"/>
    <dgm:cxn modelId="{59241CF6-2784-4291-B0C7-A014F71CA029}" srcId="{7A5598D3-2C34-4767-8BE0-186E08DB6FCE}" destId="{B18FFA98-A18F-48ED-99E9-E0D7EFF69B36}" srcOrd="0" destOrd="0" parTransId="{1AA11300-2185-423F-BF63-F0954A386505}" sibTransId="{50360861-3A6C-4517-9E85-D8D3358475BF}"/>
    <dgm:cxn modelId="{65671BF4-F647-4EB9-B823-A975A5D6639E}" type="presOf" srcId="{5FAE755C-EE2A-41E1-80E9-CD880CFC1AED}" destId="{AD791B69-F2D7-4C03-877F-9624555B3F60}" srcOrd="0" destOrd="0" presId="urn:microsoft.com/office/officeart/2008/layout/VerticalCurvedList"/>
    <dgm:cxn modelId="{DB3CF1EB-11EA-4EC7-92B4-2A8C96C9C822}" srcId="{7A5598D3-2C34-4767-8BE0-186E08DB6FCE}" destId="{5FAE755C-EE2A-41E1-80E9-CD880CFC1AED}" srcOrd="2" destOrd="0" parTransId="{7E1B6181-2FB0-42E6-B94B-616DA2EF4657}" sibTransId="{E821B89D-220D-4F4E-A9AD-0603599CED2D}"/>
    <dgm:cxn modelId="{D4C2284E-C2AB-4D52-B564-8EFD2BE0C394}" type="presOf" srcId="{74F7B979-9C2C-49B8-8C70-020A72B5B69A}" destId="{0B4C9568-8C46-4A33-A61E-B6C35E7C4917}" srcOrd="0" destOrd="0" presId="urn:microsoft.com/office/officeart/2008/layout/VerticalCurvedList"/>
    <dgm:cxn modelId="{94BD02CA-F7E4-4750-A669-FCDEE97EFA80}" srcId="{7A5598D3-2C34-4767-8BE0-186E08DB6FCE}" destId="{D81BFA4E-2172-4ADC-9E19-E140AE20AA31}" srcOrd="1" destOrd="0" parTransId="{D0A9FC73-B018-4BAD-ABBA-084DABB092BA}" sibTransId="{EEC48CB3-207A-4718-8415-E9B4761FA422}"/>
    <dgm:cxn modelId="{10B3D3FD-229C-4846-914A-1CD68740D055}" type="presOf" srcId="{FCA2F339-EF49-418B-A67D-7AA09D39E4B3}" destId="{E59FC977-11A9-4047-848C-A6981B3F3940}" srcOrd="0" destOrd="0" presId="urn:microsoft.com/office/officeart/2008/layout/VerticalCurvedList"/>
    <dgm:cxn modelId="{8756CE6C-ADF7-4FF8-BF18-95E0B59D7B26}" type="presParOf" srcId="{AB1E40F9-28D5-4812-AB65-7F630E2968D8}" destId="{9B9BE85C-9D46-4D09-B8A8-08E111A6193D}" srcOrd="0" destOrd="0" presId="urn:microsoft.com/office/officeart/2008/layout/VerticalCurvedList"/>
    <dgm:cxn modelId="{0058590D-669C-4E83-9A4E-0E2D1510B9E5}" type="presParOf" srcId="{9B9BE85C-9D46-4D09-B8A8-08E111A6193D}" destId="{BFF1102D-DBDE-4E70-8EE3-2908089778B4}" srcOrd="0" destOrd="0" presId="urn:microsoft.com/office/officeart/2008/layout/VerticalCurvedList"/>
    <dgm:cxn modelId="{6B74B979-793C-49C6-85AF-F17295D772DD}" type="presParOf" srcId="{BFF1102D-DBDE-4E70-8EE3-2908089778B4}" destId="{0225E6A1-FFB4-49A0-9C27-EC560066E19C}" srcOrd="0" destOrd="0" presId="urn:microsoft.com/office/officeart/2008/layout/VerticalCurvedList"/>
    <dgm:cxn modelId="{B27C7D34-7EF3-44A0-AA0C-39BB6E6F759B}" type="presParOf" srcId="{BFF1102D-DBDE-4E70-8EE3-2908089778B4}" destId="{77744691-7719-4223-9034-DBE3BEA7892C}" srcOrd="1" destOrd="0" presId="urn:microsoft.com/office/officeart/2008/layout/VerticalCurvedList"/>
    <dgm:cxn modelId="{BB17BF1B-0CE4-41EB-A446-EBF9202FD16E}" type="presParOf" srcId="{BFF1102D-DBDE-4E70-8EE3-2908089778B4}" destId="{296B014E-3A6C-43BC-A436-B113A1A5F6DE}" srcOrd="2" destOrd="0" presId="urn:microsoft.com/office/officeart/2008/layout/VerticalCurvedList"/>
    <dgm:cxn modelId="{547C32B0-36E7-476E-8E19-97AB4EE852A6}" type="presParOf" srcId="{BFF1102D-DBDE-4E70-8EE3-2908089778B4}" destId="{6BBE4AB4-9FE5-473B-AEB2-FF0AF75A6454}" srcOrd="3" destOrd="0" presId="urn:microsoft.com/office/officeart/2008/layout/VerticalCurvedList"/>
    <dgm:cxn modelId="{47D0696C-E6B4-44D9-9B70-5894978ACD16}" type="presParOf" srcId="{9B9BE85C-9D46-4D09-B8A8-08E111A6193D}" destId="{4A2CFCE4-0B59-4CB5-B759-23BBCE541376}" srcOrd="1" destOrd="0" presId="urn:microsoft.com/office/officeart/2008/layout/VerticalCurvedList"/>
    <dgm:cxn modelId="{1D323AD6-2B75-4B3C-885D-EC5854289BFC}" type="presParOf" srcId="{9B9BE85C-9D46-4D09-B8A8-08E111A6193D}" destId="{43BA02EE-50FC-4EF6-BCAA-F70B58E7C54F}" srcOrd="2" destOrd="0" presId="urn:microsoft.com/office/officeart/2008/layout/VerticalCurvedList"/>
    <dgm:cxn modelId="{32096E8D-32F6-4217-881A-924B67033EF5}" type="presParOf" srcId="{43BA02EE-50FC-4EF6-BCAA-F70B58E7C54F}" destId="{F09A4C0A-3C11-4BD5-BA27-FD1DDE87FF2E}" srcOrd="0" destOrd="0" presId="urn:microsoft.com/office/officeart/2008/layout/VerticalCurvedList"/>
    <dgm:cxn modelId="{87A5896F-BB8A-4A05-979B-C9F06EF96468}" type="presParOf" srcId="{9B9BE85C-9D46-4D09-B8A8-08E111A6193D}" destId="{B1093E3B-279A-40ED-A8B8-EF11C1700F2C}" srcOrd="3" destOrd="0" presId="urn:microsoft.com/office/officeart/2008/layout/VerticalCurvedList"/>
    <dgm:cxn modelId="{971A51DE-40D4-4A85-8F9B-3C1A40C1AC64}" type="presParOf" srcId="{9B9BE85C-9D46-4D09-B8A8-08E111A6193D}" destId="{15398056-E00B-4720-BEF4-D9C975EC43BC}" srcOrd="4" destOrd="0" presId="urn:microsoft.com/office/officeart/2008/layout/VerticalCurvedList"/>
    <dgm:cxn modelId="{AD8D6E42-DD31-4052-A38B-8592A479F002}" type="presParOf" srcId="{15398056-E00B-4720-BEF4-D9C975EC43BC}" destId="{47387544-C8DB-4C41-AF21-9E7131CEE638}" srcOrd="0" destOrd="0" presId="urn:microsoft.com/office/officeart/2008/layout/VerticalCurvedList"/>
    <dgm:cxn modelId="{6C99DEF2-2C9F-44F6-B617-C85AD613E779}" type="presParOf" srcId="{9B9BE85C-9D46-4D09-B8A8-08E111A6193D}" destId="{AD791B69-F2D7-4C03-877F-9624555B3F60}" srcOrd="5" destOrd="0" presId="urn:microsoft.com/office/officeart/2008/layout/VerticalCurvedList"/>
    <dgm:cxn modelId="{F55EE968-0F7F-4F51-9154-804FA1129161}" type="presParOf" srcId="{9B9BE85C-9D46-4D09-B8A8-08E111A6193D}" destId="{65F1B01D-DC63-412B-BFC4-093467F432DB}" srcOrd="6" destOrd="0" presId="urn:microsoft.com/office/officeart/2008/layout/VerticalCurvedList"/>
    <dgm:cxn modelId="{1DA50E77-DEAD-4D2B-806D-5F729432DE38}" type="presParOf" srcId="{65F1B01D-DC63-412B-BFC4-093467F432DB}" destId="{6F7A3D6A-8881-49AA-AC10-78FB37B33906}" srcOrd="0" destOrd="0" presId="urn:microsoft.com/office/officeart/2008/layout/VerticalCurvedList"/>
    <dgm:cxn modelId="{17472A01-B3F4-4DD7-A72A-C6B0AD58A561}" type="presParOf" srcId="{9B9BE85C-9D46-4D09-B8A8-08E111A6193D}" destId="{0B4C9568-8C46-4A33-A61E-B6C35E7C4917}" srcOrd="7" destOrd="0" presId="urn:microsoft.com/office/officeart/2008/layout/VerticalCurvedList"/>
    <dgm:cxn modelId="{7FBCF349-90EA-410F-B6EC-4E217947E231}" type="presParOf" srcId="{9B9BE85C-9D46-4D09-B8A8-08E111A6193D}" destId="{AC199AB9-6AB7-4924-B4DF-1BF0292AE78C}" srcOrd="8" destOrd="0" presId="urn:microsoft.com/office/officeart/2008/layout/VerticalCurvedList"/>
    <dgm:cxn modelId="{C8DC3FB6-96AC-4A6A-865C-474B9B7F9C96}" type="presParOf" srcId="{AC199AB9-6AB7-4924-B4DF-1BF0292AE78C}" destId="{6054E410-B202-424E-9DFB-E6CD9F65FAF6}" srcOrd="0" destOrd="0" presId="urn:microsoft.com/office/officeart/2008/layout/VerticalCurvedList"/>
    <dgm:cxn modelId="{35BF5687-C522-4365-9DBF-F4F5006E8968}" type="presParOf" srcId="{9B9BE85C-9D46-4D09-B8A8-08E111A6193D}" destId="{3DCFA1FB-BEEA-4E7C-BC2C-9E33CE42A65E}" srcOrd="9" destOrd="0" presId="urn:microsoft.com/office/officeart/2008/layout/VerticalCurvedList"/>
    <dgm:cxn modelId="{1A70A4BC-A5DB-4394-9009-854BFEA3FB20}" type="presParOf" srcId="{9B9BE85C-9D46-4D09-B8A8-08E111A6193D}" destId="{3A975D62-F391-431E-BBE0-594392633974}" srcOrd="10" destOrd="0" presId="urn:microsoft.com/office/officeart/2008/layout/VerticalCurvedList"/>
    <dgm:cxn modelId="{10053722-0704-4289-9520-67078A8080E2}" type="presParOf" srcId="{3A975D62-F391-431E-BBE0-594392633974}" destId="{9870F1FD-F0C8-4C6E-B800-6024A7071F7B}" srcOrd="0" destOrd="0" presId="urn:microsoft.com/office/officeart/2008/layout/VerticalCurvedList"/>
    <dgm:cxn modelId="{E14FECC8-E989-4B44-936E-38B152E991B3}" type="presParOf" srcId="{9B9BE85C-9D46-4D09-B8A8-08E111A6193D}" destId="{E59FC977-11A9-4047-848C-A6981B3F3940}" srcOrd="11" destOrd="0" presId="urn:microsoft.com/office/officeart/2008/layout/VerticalCurvedList"/>
    <dgm:cxn modelId="{F95262A7-00CC-4372-AA27-E1FFD146F7CF}" type="presParOf" srcId="{9B9BE85C-9D46-4D09-B8A8-08E111A6193D}" destId="{ED74D8C7-65B2-4785-8DF2-F85A456FBA90}" srcOrd="12" destOrd="0" presId="urn:microsoft.com/office/officeart/2008/layout/VerticalCurvedList"/>
    <dgm:cxn modelId="{1DF5B929-B794-448D-9D1C-9F3A6D403A26}" type="presParOf" srcId="{ED74D8C7-65B2-4785-8DF2-F85A456FBA90}" destId="{D73F8B29-CA97-4485-A006-56F0C739E2F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CBEE8-1393-4F05-BEF1-CC723E2DD589}">
      <dsp:nvSpPr>
        <dsp:cNvPr id="0" name=""/>
        <dsp:cNvSpPr/>
      </dsp:nvSpPr>
      <dsp:spPr>
        <a:xfrm>
          <a:off x="4161" y="778954"/>
          <a:ext cx="1548084" cy="619233"/>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Plan</a:t>
          </a:r>
          <a:endParaRPr lang="en-US" sz="1600" kern="1200" dirty="0"/>
        </a:p>
      </dsp:txBody>
      <dsp:txXfrm>
        <a:off x="313778" y="778954"/>
        <a:ext cx="928851" cy="619233"/>
      </dsp:txXfrm>
    </dsp:sp>
    <dsp:sp modelId="{71F162EC-203C-4A94-83B7-76B23CCDB7AF}">
      <dsp:nvSpPr>
        <dsp:cNvPr id="0" name=""/>
        <dsp:cNvSpPr/>
      </dsp:nvSpPr>
      <dsp:spPr>
        <a:xfrm>
          <a:off x="1397437" y="778954"/>
          <a:ext cx="1548084" cy="619233"/>
        </a:xfrm>
        <a:prstGeom prst="chevron">
          <a:avLst/>
        </a:prstGeom>
        <a:solidFill>
          <a:schemeClr val="bg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Build</a:t>
          </a:r>
          <a:endParaRPr lang="en-US" sz="1600" kern="1200" dirty="0"/>
        </a:p>
      </dsp:txBody>
      <dsp:txXfrm>
        <a:off x="1707054" y="778954"/>
        <a:ext cx="928851" cy="619233"/>
      </dsp:txXfrm>
    </dsp:sp>
    <dsp:sp modelId="{8EDD4665-732E-46EF-9A1A-FEAAEA8FA728}">
      <dsp:nvSpPr>
        <dsp:cNvPr id="0" name=""/>
        <dsp:cNvSpPr/>
      </dsp:nvSpPr>
      <dsp:spPr>
        <a:xfrm>
          <a:off x="2790714" y="778954"/>
          <a:ext cx="1548084" cy="619233"/>
        </a:xfrm>
        <a:prstGeom prst="chevron">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Test</a:t>
          </a:r>
          <a:endParaRPr lang="en-US" sz="1600" kern="1200" dirty="0"/>
        </a:p>
      </dsp:txBody>
      <dsp:txXfrm>
        <a:off x="3100331" y="778954"/>
        <a:ext cx="928851" cy="619233"/>
      </dsp:txXfrm>
    </dsp:sp>
    <dsp:sp modelId="{9E715D05-C0B5-4FDE-ACFF-2785E904A1DB}">
      <dsp:nvSpPr>
        <dsp:cNvPr id="0" name=""/>
        <dsp:cNvSpPr/>
      </dsp:nvSpPr>
      <dsp:spPr>
        <a:xfrm>
          <a:off x="4183990" y="778954"/>
          <a:ext cx="1548084" cy="619233"/>
        </a:xfrm>
        <a:prstGeom prst="chevron">
          <a:avLst/>
        </a:prstGeom>
        <a:solidFill>
          <a:schemeClr val="accent4">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Deploy</a:t>
          </a:r>
          <a:endParaRPr lang="en-US" sz="1600" kern="1200" dirty="0"/>
        </a:p>
      </dsp:txBody>
      <dsp:txXfrm>
        <a:off x="4493607" y="778954"/>
        <a:ext cx="928851" cy="619233"/>
      </dsp:txXfrm>
    </dsp:sp>
    <dsp:sp modelId="{5A6F1F30-E240-4775-AA08-8B209DAF6A9F}">
      <dsp:nvSpPr>
        <dsp:cNvPr id="0" name=""/>
        <dsp:cNvSpPr/>
      </dsp:nvSpPr>
      <dsp:spPr>
        <a:xfrm>
          <a:off x="5577266" y="778954"/>
          <a:ext cx="1548084" cy="619233"/>
        </a:xfrm>
        <a:prstGeom prst="chevron">
          <a:avLst/>
        </a:prstGeom>
        <a:solidFill>
          <a:schemeClr val="accent3">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Monitor</a:t>
          </a:r>
          <a:endParaRPr lang="en-US" sz="1600" kern="1200" dirty="0"/>
        </a:p>
      </dsp:txBody>
      <dsp:txXfrm>
        <a:off x="5886883" y="778954"/>
        <a:ext cx="928851" cy="619233"/>
      </dsp:txXfrm>
    </dsp:sp>
    <dsp:sp modelId="{EFC5F2E6-F0E1-4A51-ADC1-BD88749C9F16}">
      <dsp:nvSpPr>
        <dsp:cNvPr id="0" name=""/>
        <dsp:cNvSpPr/>
      </dsp:nvSpPr>
      <dsp:spPr>
        <a:xfrm>
          <a:off x="6970542" y="778954"/>
          <a:ext cx="1548084" cy="61923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Feedback</a:t>
          </a:r>
          <a:endParaRPr lang="en-US" sz="1600" kern="1200" dirty="0"/>
        </a:p>
      </dsp:txBody>
      <dsp:txXfrm>
        <a:off x="7280159" y="778954"/>
        <a:ext cx="928851" cy="6192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44691-7719-4223-9034-DBE3BEA7892C}">
      <dsp:nvSpPr>
        <dsp:cNvPr id="0" name=""/>
        <dsp:cNvSpPr/>
      </dsp:nvSpPr>
      <dsp:spPr>
        <a:xfrm>
          <a:off x="-4960458" y="-760068"/>
          <a:ext cx="5907743" cy="5907743"/>
        </a:xfrm>
        <a:prstGeom prst="blockArc">
          <a:avLst>
            <a:gd name="adj1" fmla="val 18900000"/>
            <a:gd name="adj2" fmla="val 2700000"/>
            <a:gd name="adj3" fmla="val 366"/>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2CFCE4-0B59-4CB5-B759-23BBCE541376}">
      <dsp:nvSpPr>
        <dsp:cNvPr id="0" name=""/>
        <dsp:cNvSpPr/>
      </dsp:nvSpPr>
      <dsp:spPr>
        <a:xfrm>
          <a:off x="353453" y="231051"/>
          <a:ext cx="7714696" cy="46192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6655" tIns="66040" rIns="66040" bIns="66040" numCol="1" spcCol="1270" anchor="ctr" anchorCtr="0">
          <a:noAutofit/>
        </a:bodyPr>
        <a:lstStyle/>
        <a:p>
          <a:pPr lvl="0" algn="l" defTabSz="1155700">
            <a:lnSpc>
              <a:spcPct val="90000"/>
            </a:lnSpc>
            <a:spcBef>
              <a:spcPct val="0"/>
            </a:spcBef>
            <a:spcAft>
              <a:spcPct val="35000"/>
            </a:spcAft>
          </a:pPr>
          <a:r>
            <a:rPr lang="en-IN" sz="2600" b="0" kern="1200" dirty="0" smtClean="0"/>
            <a:t>Faster Product Delivery</a:t>
          </a:r>
          <a:endParaRPr lang="en-US" sz="2600" b="0" kern="1200" dirty="0"/>
        </a:p>
      </dsp:txBody>
      <dsp:txXfrm>
        <a:off x="353453" y="231051"/>
        <a:ext cx="7714696" cy="461927"/>
      </dsp:txXfrm>
    </dsp:sp>
    <dsp:sp modelId="{F09A4C0A-3C11-4BD5-BA27-FD1DDE87FF2E}">
      <dsp:nvSpPr>
        <dsp:cNvPr id="0" name=""/>
        <dsp:cNvSpPr/>
      </dsp:nvSpPr>
      <dsp:spPr>
        <a:xfrm>
          <a:off x="64749" y="173310"/>
          <a:ext cx="577409" cy="577409"/>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093E3B-279A-40ED-A8B8-EF11C1700F2C}">
      <dsp:nvSpPr>
        <dsp:cNvPr id="0" name=""/>
        <dsp:cNvSpPr/>
      </dsp:nvSpPr>
      <dsp:spPr>
        <a:xfrm>
          <a:off x="733420" y="923854"/>
          <a:ext cx="7334729" cy="46192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6655" tIns="66040" rIns="66040" bIns="66040" numCol="1" spcCol="1270" anchor="ctr" anchorCtr="0">
          <a:noAutofit/>
        </a:bodyPr>
        <a:lstStyle/>
        <a:p>
          <a:pPr lvl="0" algn="l" defTabSz="1155700">
            <a:lnSpc>
              <a:spcPct val="90000"/>
            </a:lnSpc>
            <a:spcBef>
              <a:spcPct val="0"/>
            </a:spcBef>
            <a:spcAft>
              <a:spcPct val="35000"/>
            </a:spcAft>
          </a:pPr>
          <a:r>
            <a:rPr lang="en-IN" sz="2600" b="0" kern="1200" dirty="0" smtClean="0"/>
            <a:t>Superior Code Quality</a:t>
          </a:r>
          <a:endParaRPr lang="en-US" sz="2600" b="0" kern="1200" dirty="0"/>
        </a:p>
      </dsp:txBody>
      <dsp:txXfrm>
        <a:off x="733420" y="923854"/>
        <a:ext cx="7334729" cy="461927"/>
      </dsp:txXfrm>
    </dsp:sp>
    <dsp:sp modelId="{47387544-C8DB-4C41-AF21-9E7131CEE638}">
      <dsp:nvSpPr>
        <dsp:cNvPr id="0" name=""/>
        <dsp:cNvSpPr/>
      </dsp:nvSpPr>
      <dsp:spPr>
        <a:xfrm>
          <a:off x="444715" y="866113"/>
          <a:ext cx="577409" cy="577409"/>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791B69-F2D7-4C03-877F-9624555B3F60}">
      <dsp:nvSpPr>
        <dsp:cNvPr id="0" name=""/>
        <dsp:cNvSpPr/>
      </dsp:nvSpPr>
      <dsp:spPr>
        <a:xfrm>
          <a:off x="907169" y="1616657"/>
          <a:ext cx="7160980" cy="46192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6655" tIns="66040" rIns="66040" bIns="66040" numCol="1" spcCol="1270" anchor="ctr" anchorCtr="0">
          <a:noAutofit/>
        </a:bodyPr>
        <a:lstStyle/>
        <a:p>
          <a:pPr lvl="0" algn="l" defTabSz="1155700">
            <a:lnSpc>
              <a:spcPct val="90000"/>
            </a:lnSpc>
            <a:spcBef>
              <a:spcPct val="0"/>
            </a:spcBef>
            <a:spcAft>
              <a:spcPct val="35000"/>
            </a:spcAft>
          </a:pPr>
          <a:r>
            <a:rPr lang="en-IN" sz="2600" b="0" kern="1200" dirty="0" smtClean="0"/>
            <a:t>Automation</a:t>
          </a:r>
          <a:endParaRPr lang="en-US" sz="2600" b="0" kern="1200" dirty="0"/>
        </a:p>
      </dsp:txBody>
      <dsp:txXfrm>
        <a:off x="907169" y="1616657"/>
        <a:ext cx="7160980" cy="461927"/>
      </dsp:txXfrm>
    </dsp:sp>
    <dsp:sp modelId="{6F7A3D6A-8881-49AA-AC10-78FB37B33906}">
      <dsp:nvSpPr>
        <dsp:cNvPr id="0" name=""/>
        <dsp:cNvSpPr/>
      </dsp:nvSpPr>
      <dsp:spPr>
        <a:xfrm>
          <a:off x="618465" y="1558916"/>
          <a:ext cx="577409" cy="577409"/>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4C9568-8C46-4A33-A61E-B6C35E7C4917}">
      <dsp:nvSpPr>
        <dsp:cNvPr id="0" name=""/>
        <dsp:cNvSpPr/>
      </dsp:nvSpPr>
      <dsp:spPr>
        <a:xfrm>
          <a:off x="907169" y="2309022"/>
          <a:ext cx="7160980" cy="46192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6655" tIns="66040" rIns="66040" bIns="66040" numCol="1" spcCol="1270" anchor="ctr" anchorCtr="0">
          <a:noAutofit/>
        </a:bodyPr>
        <a:lstStyle/>
        <a:p>
          <a:pPr lvl="0" algn="l" defTabSz="1155700">
            <a:lnSpc>
              <a:spcPct val="90000"/>
            </a:lnSpc>
            <a:spcBef>
              <a:spcPct val="0"/>
            </a:spcBef>
            <a:spcAft>
              <a:spcPct val="35000"/>
            </a:spcAft>
          </a:pPr>
          <a:r>
            <a:rPr lang="en-IN" sz="2600" b="0" kern="1200" dirty="0" smtClean="0"/>
            <a:t>Continuous Feedback</a:t>
          </a:r>
        </a:p>
      </dsp:txBody>
      <dsp:txXfrm>
        <a:off x="907169" y="2309022"/>
        <a:ext cx="7160980" cy="461927"/>
      </dsp:txXfrm>
    </dsp:sp>
    <dsp:sp modelId="{6054E410-B202-424E-9DFB-E6CD9F65FAF6}">
      <dsp:nvSpPr>
        <dsp:cNvPr id="0" name=""/>
        <dsp:cNvSpPr/>
      </dsp:nvSpPr>
      <dsp:spPr>
        <a:xfrm>
          <a:off x="618465" y="2251281"/>
          <a:ext cx="577409" cy="577409"/>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CFA1FB-BEEA-4E7C-BC2C-9E33CE42A65E}">
      <dsp:nvSpPr>
        <dsp:cNvPr id="0" name=""/>
        <dsp:cNvSpPr/>
      </dsp:nvSpPr>
      <dsp:spPr>
        <a:xfrm>
          <a:off x="733420" y="3001825"/>
          <a:ext cx="7334729" cy="46192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6655" tIns="66040" rIns="66040" bIns="66040" numCol="1" spcCol="1270" anchor="ctr" anchorCtr="0">
          <a:noAutofit/>
        </a:bodyPr>
        <a:lstStyle/>
        <a:p>
          <a:pPr lvl="0" algn="l" defTabSz="1155700">
            <a:lnSpc>
              <a:spcPct val="90000"/>
            </a:lnSpc>
            <a:spcBef>
              <a:spcPct val="0"/>
            </a:spcBef>
            <a:spcAft>
              <a:spcPct val="35000"/>
            </a:spcAft>
          </a:pPr>
          <a:r>
            <a:rPr lang="en-IN" sz="2600" b="0" kern="1200" dirty="0" smtClean="0"/>
            <a:t>Quick Rollback</a:t>
          </a:r>
          <a:endParaRPr lang="en-US" sz="2600" b="0" kern="1200" dirty="0"/>
        </a:p>
      </dsp:txBody>
      <dsp:txXfrm>
        <a:off x="733420" y="3001825"/>
        <a:ext cx="7334729" cy="461927"/>
      </dsp:txXfrm>
    </dsp:sp>
    <dsp:sp modelId="{9870F1FD-F0C8-4C6E-B800-6024A7071F7B}">
      <dsp:nvSpPr>
        <dsp:cNvPr id="0" name=""/>
        <dsp:cNvSpPr/>
      </dsp:nvSpPr>
      <dsp:spPr>
        <a:xfrm>
          <a:off x="444715" y="2944084"/>
          <a:ext cx="577409" cy="577409"/>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9FC977-11A9-4047-848C-A6981B3F3940}">
      <dsp:nvSpPr>
        <dsp:cNvPr id="0" name=""/>
        <dsp:cNvSpPr/>
      </dsp:nvSpPr>
      <dsp:spPr>
        <a:xfrm>
          <a:off x="353453" y="3694628"/>
          <a:ext cx="7714696" cy="46192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6655" tIns="66040" rIns="66040" bIns="66040" numCol="1" spcCol="1270" anchor="ctr" anchorCtr="0">
          <a:noAutofit/>
        </a:bodyPr>
        <a:lstStyle/>
        <a:p>
          <a:pPr lvl="0" algn="l" defTabSz="1155700">
            <a:lnSpc>
              <a:spcPct val="90000"/>
            </a:lnSpc>
            <a:spcBef>
              <a:spcPct val="0"/>
            </a:spcBef>
            <a:spcAft>
              <a:spcPct val="35000"/>
            </a:spcAft>
          </a:pPr>
          <a:r>
            <a:rPr lang="en-IN" sz="2600" b="0" kern="1200" dirty="0" smtClean="0"/>
            <a:t>Reduced Backlog</a:t>
          </a:r>
          <a:endParaRPr lang="en-US" sz="2600" b="0" kern="1200" dirty="0"/>
        </a:p>
      </dsp:txBody>
      <dsp:txXfrm>
        <a:off x="353453" y="3694628"/>
        <a:ext cx="7714696" cy="461927"/>
      </dsp:txXfrm>
    </dsp:sp>
    <dsp:sp modelId="{D73F8B29-CA97-4485-A006-56F0C739E2FD}">
      <dsp:nvSpPr>
        <dsp:cNvPr id="0" name=""/>
        <dsp:cNvSpPr/>
      </dsp:nvSpPr>
      <dsp:spPr>
        <a:xfrm>
          <a:off x="64749" y="3636887"/>
          <a:ext cx="577409" cy="577409"/>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7B974D-C4A0-4821-8FA6-6F22A8556EFF}" type="datetimeFigureOut">
              <a:rPr lang="en-IN" smtClean="0"/>
              <a:t>06-03-2023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36903F-3DCD-45F8-A92C-4FAF77F099BF}" type="slidenum">
              <a:rPr lang="en-IN" smtClean="0"/>
              <a:t>‹#›</a:t>
            </a:fld>
            <a:endParaRPr lang="en-IN"/>
          </a:p>
        </p:txBody>
      </p:sp>
    </p:spTree>
    <p:extLst>
      <p:ext uri="{BB962C8B-B14F-4D97-AF65-F5344CB8AC3E}">
        <p14:creationId xmlns:p14="http://schemas.microsoft.com/office/powerpoint/2010/main" val="4035564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F47252E-C65D-4664-AC84-232B09884C33}" type="datetime1">
              <a:rPr lang="en-US" smtClean="0"/>
              <a:t>3/6/2023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smtClean="0"/>
              <a:t>UdaPeople CI/CD</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612312-8ECA-4611-B281-459D5373C60E}" type="datetime1">
              <a:rPr lang="en-US" smtClean="0"/>
              <a:t>3/6/2023</a:t>
            </a:fld>
            <a:endParaRPr lang="en-US" dirty="0"/>
          </a:p>
        </p:txBody>
      </p:sp>
      <p:sp>
        <p:nvSpPr>
          <p:cNvPr id="6" name="Footer Placeholder 5"/>
          <p:cNvSpPr>
            <a:spLocks noGrp="1"/>
          </p:cNvSpPr>
          <p:nvPr>
            <p:ph type="ftr" sz="quarter" idx="11"/>
          </p:nvPr>
        </p:nvSpPr>
        <p:spPr/>
        <p:txBody>
          <a:bodyPr/>
          <a:lstStyle/>
          <a:p>
            <a:r>
              <a:rPr lang="en-US" smtClean="0"/>
              <a:t>UdaPeople CI/CD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5476BF-0B71-48E3-BE5A-F01AA09AC52D}" type="datetime1">
              <a:rPr lang="en-US" smtClean="0"/>
              <a:t>3/6/2023</a:t>
            </a:fld>
            <a:endParaRPr lang="en-US" dirty="0"/>
          </a:p>
        </p:txBody>
      </p:sp>
      <p:sp>
        <p:nvSpPr>
          <p:cNvPr id="6" name="Footer Placeholder 5"/>
          <p:cNvSpPr>
            <a:spLocks noGrp="1"/>
          </p:cNvSpPr>
          <p:nvPr>
            <p:ph type="ftr" sz="quarter" idx="11"/>
          </p:nvPr>
        </p:nvSpPr>
        <p:spPr/>
        <p:txBody>
          <a:bodyPr/>
          <a:lstStyle/>
          <a:p>
            <a:r>
              <a:rPr lang="en-US" smtClean="0"/>
              <a:t>UdaPeople CI/CD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28FF2C-8FBC-4316-BB93-2FEADD0031EA}" type="datetime1">
              <a:rPr lang="en-US" smtClean="0"/>
              <a:t>3/6/2023</a:t>
            </a:fld>
            <a:endParaRPr lang="en-US" dirty="0"/>
          </a:p>
        </p:txBody>
      </p:sp>
      <p:sp>
        <p:nvSpPr>
          <p:cNvPr id="6" name="Footer Placeholder 5"/>
          <p:cNvSpPr>
            <a:spLocks noGrp="1"/>
          </p:cNvSpPr>
          <p:nvPr>
            <p:ph type="ftr" sz="quarter" idx="11"/>
          </p:nvPr>
        </p:nvSpPr>
        <p:spPr/>
        <p:txBody>
          <a:bodyPr/>
          <a:lstStyle/>
          <a:p>
            <a:r>
              <a:rPr lang="en-US" smtClean="0"/>
              <a:t>UdaPeople CI/CD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536798-7E46-42A2-9B8D-189F15C9114B}" type="datetime1">
              <a:rPr lang="en-US" smtClean="0"/>
              <a:t>3/6/2023</a:t>
            </a:fld>
            <a:endParaRPr lang="en-US" dirty="0"/>
          </a:p>
        </p:txBody>
      </p:sp>
      <p:sp>
        <p:nvSpPr>
          <p:cNvPr id="6" name="Footer Placeholder 5"/>
          <p:cNvSpPr>
            <a:spLocks noGrp="1"/>
          </p:cNvSpPr>
          <p:nvPr>
            <p:ph type="ftr" sz="quarter" idx="11"/>
          </p:nvPr>
        </p:nvSpPr>
        <p:spPr/>
        <p:txBody>
          <a:bodyPr/>
          <a:lstStyle/>
          <a:p>
            <a:r>
              <a:rPr lang="en-US" smtClean="0"/>
              <a:t>UdaPeople CI/CD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0C267EB-EED9-4C5B-91F4-452976D37FD5}" type="datetime1">
              <a:rPr lang="en-US" smtClean="0"/>
              <a:t>3/6/2023</a:t>
            </a:fld>
            <a:endParaRPr lang="en-US" dirty="0"/>
          </a:p>
        </p:txBody>
      </p:sp>
      <p:sp>
        <p:nvSpPr>
          <p:cNvPr id="4" name="Footer Placeholder 3"/>
          <p:cNvSpPr>
            <a:spLocks noGrp="1"/>
          </p:cNvSpPr>
          <p:nvPr>
            <p:ph type="ftr" sz="quarter" idx="11"/>
          </p:nvPr>
        </p:nvSpPr>
        <p:spPr/>
        <p:txBody>
          <a:bodyPr/>
          <a:lstStyle/>
          <a:p>
            <a:r>
              <a:rPr lang="en-US" smtClean="0"/>
              <a:t>UdaPeople CI/CD</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5B983D1-235E-402A-B9F3-CF620320CA2E}" type="datetime1">
              <a:rPr lang="en-US" smtClean="0"/>
              <a:t>3/6/2023</a:t>
            </a:fld>
            <a:endParaRPr lang="en-US" dirty="0"/>
          </a:p>
        </p:txBody>
      </p:sp>
      <p:sp>
        <p:nvSpPr>
          <p:cNvPr id="4" name="Footer Placeholder 3"/>
          <p:cNvSpPr>
            <a:spLocks noGrp="1"/>
          </p:cNvSpPr>
          <p:nvPr>
            <p:ph type="ftr" sz="quarter" idx="11"/>
          </p:nvPr>
        </p:nvSpPr>
        <p:spPr/>
        <p:txBody>
          <a:bodyPr/>
          <a:lstStyle/>
          <a:p>
            <a:r>
              <a:rPr lang="en-US" smtClean="0"/>
              <a:t>UdaPeople CI/CD</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B14833-C75C-4E45-B7CC-EB13E56BDB77}" type="datetime1">
              <a:rPr lang="en-US" smtClean="0"/>
              <a:t>3/6/2023</a:t>
            </a:fld>
            <a:endParaRPr lang="en-US" dirty="0"/>
          </a:p>
        </p:txBody>
      </p:sp>
      <p:sp>
        <p:nvSpPr>
          <p:cNvPr id="5" name="Footer Placeholder 4"/>
          <p:cNvSpPr>
            <a:spLocks noGrp="1"/>
          </p:cNvSpPr>
          <p:nvPr>
            <p:ph type="ftr" sz="quarter" idx="11"/>
          </p:nvPr>
        </p:nvSpPr>
        <p:spPr/>
        <p:txBody>
          <a:bodyPr/>
          <a:lstStyle/>
          <a:p>
            <a:r>
              <a:rPr lang="en-US" smtClean="0"/>
              <a:t>UdaPeople CI/CD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143A86-C54B-4763-981D-7604B2F1AE14}" type="datetime1">
              <a:rPr lang="en-US" smtClean="0"/>
              <a:t>3/6/2023</a:t>
            </a:fld>
            <a:endParaRPr lang="en-US" dirty="0"/>
          </a:p>
        </p:txBody>
      </p:sp>
      <p:sp>
        <p:nvSpPr>
          <p:cNvPr id="5" name="Footer Placeholder 4"/>
          <p:cNvSpPr>
            <a:spLocks noGrp="1"/>
          </p:cNvSpPr>
          <p:nvPr>
            <p:ph type="ftr" sz="quarter" idx="11"/>
          </p:nvPr>
        </p:nvSpPr>
        <p:spPr/>
        <p:txBody>
          <a:bodyPr/>
          <a:lstStyle/>
          <a:p>
            <a:r>
              <a:rPr lang="en-US" smtClean="0"/>
              <a:t>UdaPeople CI/CD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03BC93-1883-4AF2-A99E-6E2AFB7576A9}" type="datetime1">
              <a:rPr lang="en-US" smtClean="0"/>
              <a:t>3/6/2023</a:t>
            </a:fld>
            <a:endParaRPr lang="en-US" dirty="0"/>
          </a:p>
        </p:txBody>
      </p:sp>
      <p:sp>
        <p:nvSpPr>
          <p:cNvPr id="5" name="Footer Placeholder 4"/>
          <p:cNvSpPr>
            <a:spLocks noGrp="1"/>
          </p:cNvSpPr>
          <p:nvPr>
            <p:ph type="ftr" sz="quarter" idx="11"/>
          </p:nvPr>
        </p:nvSpPr>
        <p:spPr/>
        <p:txBody>
          <a:bodyPr/>
          <a:lstStyle/>
          <a:p>
            <a:r>
              <a:rPr lang="en-US" smtClean="0"/>
              <a:t>UdaPeople CI/CD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28CD93-7380-49F9-96EF-9BB8E968176A}" type="datetime1">
              <a:rPr lang="en-US" smtClean="0"/>
              <a:t>3/6/2023</a:t>
            </a:fld>
            <a:endParaRPr lang="en-US" dirty="0"/>
          </a:p>
        </p:txBody>
      </p:sp>
      <p:sp>
        <p:nvSpPr>
          <p:cNvPr id="5" name="Footer Placeholder 4"/>
          <p:cNvSpPr>
            <a:spLocks noGrp="1"/>
          </p:cNvSpPr>
          <p:nvPr>
            <p:ph type="ftr" sz="quarter" idx="11"/>
          </p:nvPr>
        </p:nvSpPr>
        <p:spPr/>
        <p:txBody>
          <a:bodyPr/>
          <a:lstStyle/>
          <a:p>
            <a:r>
              <a:rPr lang="en-US" smtClean="0"/>
              <a:t>UdaPeople CI/CD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605E49-2136-4698-A2BA-5991E02FA1AF}" type="datetime1">
              <a:rPr lang="en-US" smtClean="0"/>
              <a:t>3/6/2023</a:t>
            </a:fld>
            <a:endParaRPr lang="en-US" dirty="0"/>
          </a:p>
        </p:txBody>
      </p:sp>
      <p:sp>
        <p:nvSpPr>
          <p:cNvPr id="6" name="Footer Placeholder 5"/>
          <p:cNvSpPr>
            <a:spLocks noGrp="1"/>
          </p:cNvSpPr>
          <p:nvPr>
            <p:ph type="ftr" sz="quarter" idx="11"/>
          </p:nvPr>
        </p:nvSpPr>
        <p:spPr/>
        <p:txBody>
          <a:bodyPr/>
          <a:lstStyle/>
          <a:p>
            <a:r>
              <a:rPr lang="en-US" smtClean="0"/>
              <a:t>UdaPeople CI/CD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E470FA-9019-43CE-A938-FF27C6D93F36}" type="datetime1">
              <a:rPr lang="en-US" smtClean="0"/>
              <a:t>3/6/2023</a:t>
            </a:fld>
            <a:endParaRPr lang="en-US" dirty="0"/>
          </a:p>
        </p:txBody>
      </p:sp>
      <p:sp>
        <p:nvSpPr>
          <p:cNvPr id="8" name="Footer Placeholder 7"/>
          <p:cNvSpPr>
            <a:spLocks noGrp="1"/>
          </p:cNvSpPr>
          <p:nvPr>
            <p:ph type="ftr" sz="quarter" idx="11"/>
          </p:nvPr>
        </p:nvSpPr>
        <p:spPr/>
        <p:txBody>
          <a:bodyPr/>
          <a:lstStyle/>
          <a:p>
            <a:r>
              <a:rPr lang="en-US" smtClean="0"/>
              <a:t>UdaPeople CI/CD</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2EF159-9878-4AD8-99BF-590DBC821C44}" type="datetime1">
              <a:rPr lang="en-US" smtClean="0"/>
              <a:t>3/6/2023</a:t>
            </a:fld>
            <a:endParaRPr lang="en-US" dirty="0"/>
          </a:p>
        </p:txBody>
      </p:sp>
      <p:sp>
        <p:nvSpPr>
          <p:cNvPr id="4" name="Footer Placeholder 3"/>
          <p:cNvSpPr>
            <a:spLocks noGrp="1"/>
          </p:cNvSpPr>
          <p:nvPr>
            <p:ph type="ftr" sz="quarter" idx="11"/>
          </p:nvPr>
        </p:nvSpPr>
        <p:spPr/>
        <p:txBody>
          <a:bodyPr/>
          <a:lstStyle/>
          <a:p>
            <a:r>
              <a:rPr lang="en-US" smtClean="0"/>
              <a:t>UdaPeople CI/CD</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1D661-F14C-4B6C-8B42-156F5531A0EA}" type="datetime1">
              <a:rPr lang="en-US" smtClean="0"/>
              <a:t>3/6/2023</a:t>
            </a:fld>
            <a:endParaRPr lang="en-US" dirty="0"/>
          </a:p>
        </p:txBody>
      </p:sp>
      <p:sp>
        <p:nvSpPr>
          <p:cNvPr id="3" name="Footer Placeholder 2"/>
          <p:cNvSpPr>
            <a:spLocks noGrp="1"/>
          </p:cNvSpPr>
          <p:nvPr>
            <p:ph type="ftr" sz="quarter" idx="11"/>
          </p:nvPr>
        </p:nvSpPr>
        <p:spPr/>
        <p:txBody>
          <a:bodyPr/>
          <a:lstStyle/>
          <a:p>
            <a:r>
              <a:rPr lang="en-US" smtClean="0"/>
              <a:t>UdaPeople CI/CD</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E4280E-9584-42B2-8620-A39C3DD3C70D}" type="datetime1">
              <a:rPr lang="en-US" smtClean="0"/>
              <a:t>3/6/2023</a:t>
            </a:fld>
            <a:endParaRPr lang="en-US" dirty="0"/>
          </a:p>
        </p:txBody>
      </p:sp>
      <p:sp>
        <p:nvSpPr>
          <p:cNvPr id="6" name="Footer Placeholder 5"/>
          <p:cNvSpPr>
            <a:spLocks noGrp="1"/>
          </p:cNvSpPr>
          <p:nvPr>
            <p:ph type="ftr" sz="quarter" idx="11"/>
          </p:nvPr>
        </p:nvSpPr>
        <p:spPr/>
        <p:txBody>
          <a:bodyPr/>
          <a:lstStyle/>
          <a:p>
            <a:r>
              <a:rPr lang="en-US" smtClean="0"/>
              <a:t>UdaPeople CI/CD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C2886C-11E2-4E2B-9B4C-37598023B212}" type="datetime1">
              <a:rPr lang="en-US" smtClean="0"/>
              <a:t>3/6/2023</a:t>
            </a:fld>
            <a:endParaRPr lang="en-US" dirty="0"/>
          </a:p>
        </p:txBody>
      </p:sp>
      <p:sp>
        <p:nvSpPr>
          <p:cNvPr id="6" name="Footer Placeholder 5"/>
          <p:cNvSpPr>
            <a:spLocks noGrp="1"/>
          </p:cNvSpPr>
          <p:nvPr>
            <p:ph type="ftr" sz="quarter" idx="11"/>
          </p:nvPr>
        </p:nvSpPr>
        <p:spPr/>
        <p:txBody>
          <a:bodyPr/>
          <a:lstStyle/>
          <a:p>
            <a:r>
              <a:rPr lang="en-US" smtClean="0"/>
              <a:t>UdaPeople CI/CD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F9E66E-68A5-433A-8A6F-F8FB1BB86522}" type="datetime1">
              <a:rPr lang="en-US" smtClean="0"/>
              <a:t>3/6/2023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UdaPeople CI/CD</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a:t>
            </a:r>
            <a:r>
              <a:rPr lang="en-IN" cap="none" dirty="0" smtClean="0"/>
              <a:t>da</a:t>
            </a:r>
            <a:r>
              <a:rPr lang="en-IN" dirty="0" smtClean="0"/>
              <a:t>P</a:t>
            </a:r>
            <a:r>
              <a:rPr lang="en-IN" cap="none" dirty="0" smtClean="0"/>
              <a:t>eople</a:t>
            </a:r>
            <a:r>
              <a:rPr lang="en-IN" dirty="0" smtClean="0"/>
              <a:t> CI/CD</a:t>
            </a:r>
            <a:r>
              <a:rPr lang="en-IN" dirty="0" smtClean="0"/>
              <a:t>		</a:t>
            </a:r>
            <a:endParaRPr lang="en-IN" dirty="0"/>
          </a:p>
        </p:txBody>
      </p:sp>
    </p:spTree>
    <p:extLst>
      <p:ext uri="{BB962C8B-B14F-4D97-AF65-F5344CB8AC3E}">
        <p14:creationId xmlns:p14="http://schemas.microsoft.com/office/powerpoint/2010/main" val="152282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CI/CD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1297577" y="1793966"/>
            <a:ext cx="9597433" cy="2098765"/>
          </a:xfrm>
        </p:spPr>
        <p:txBody>
          <a:bodyPr>
            <a:normAutofit fontScale="77500" lnSpcReduction="20000"/>
          </a:bodyPr>
          <a:lstStyle/>
          <a:p>
            <a:pPr>
              <a:buFont typeface="Wingdings" panose="05000000000000000000" pitchFamily="2" charset="2"/>
              <a:buChar char="§"/>
            </a:pPr>
            <a:r>
              <a:rPr lang="en-IN" dirty="0" smtClean="0"/>
              <a:t>Today everyone including clients, employees and investors are demanding updated product software on regular basis. This requires frequent product deployments.</a:t>
            </a:r>
          </a:p>
          <a:p>
            <a:pPr>
              <a:buFont typeface="Wingdings" panose="05000000000000000000" pitchFamily="2" charset="2"/>
              <a:buChar char="§"/>
            </a:pPr>
            <a:r>
              <a:rPr lang="en-IN" dirty="0" smtClean="0"/>
              <a:t>Each manual product deployment requires good amount of resource time and infrastructure cost which is recurring.</a:t>
            </a:r>
          </a:p>
          <a:p>
            <a:pPr>
              <a:buFont typeface="Wingdings" panose="05000000000000000000" pitchFamily="2" charset="2"/>
              <a:buChar char="§"/>
            </a:pPr>
            <a:r>
              <a:rPr lang="en-IN" dirty="0" smtClean="0"/>
              <a:t>Frequent manual product deployments will waste good amount of resource time and thus money hence less product development.</a:t>
            </a:r>
          </a:p>
        </p:txBody>
      </p:sp>
      <p:sp>
        <p:nvSpPr>
          <p:cNvPr id="4" name="Content Placeholder 3"/>
          <p:cNvSpPr>
            <a:spLocks noGrp="1"/>
          </p:cNvSpPr>
          <p:nvPr>
            <p:ph sz="half" idx="2"/>
          </p:nvPr>
        </p:nvSpPr>
        <p:spPr>
          <a:xfrm>
            <a:off x="1297577" y="4145280"/>
            <a:ext cx="9597433" cy="2177143"/>
          </a:xfrm>
        </p:spPr>
        <p:txBody>
          <a:bodyPr>
            <a:normAutofit fontScale="77500" lnSpcReduction="20000"/>
          </a:bodyPr>
          <a:lstStyle/>
          <a:p>
            <a:r>
              <a:rPr lang="en-IN" dirty="0"/>
              <a:t>CI/CD is a process that streamlines the </a:t>
            </a:r>
            <a:r>
              <a:rPr lang="en-IN" dirty="0" smtClean="0"/>
              <a:t>product </a:t>
            </a:r>
            <a:r>
              <a:rPr lang="en-IN" dirty="0"/>
              <a:t>development and deployment using automation.</a:t>
            </a:r>
          </a:p>
          <a:p>
            <a:pPr lvl="2">
              <a:buFont typeface="Courier New" panose="02070309020205020404" pitchFamily="49" charset="0"/>
              <a:buChar char="o"/>
            </a:pPr>
            <a:r>
              <a:rPr lang="en-IN" sz="2400" dirty="0"/>
              <a:t>CI is Continuous Integration, makes product development faster</a:t>
            </a:r>
          </a:p>
          <a:p>
            <a:pPr lvl="2">
              <a:buFont typeface="Courier New" panose="02070309020205020404" pitchFamily="49" charset="0"/>
              <a:buChar char="o"/>
            </a:pPr>
            <a:r>
              <a:rPr lang="en-IN" sz="2400" dirty="0"/>
              <a:t>CD is Continuous Deployments, Automates product testing and quick deployments.</a:t>
            </a:r>
          </a:p>
          <a:p>
            <a:endParaRPr lang="en-IN" dirty="0"/>
          </a:p>
        </p:txBody>
      </p:sp>
      <p:graphicFrame>
        <p:nvGraphicFramePr>
          <p:cNvPr id="5" name="Diagram 4"/>
          <p:cNvGraphicFramePr/>
          <p:nvPr>
            <p:extLst>
              <p:ext uri="{D42A27DB-BD31-4B8C-83A1-F6EECF244321}">
                <p14:modId xmlns:p14="http://schemas.microsoft.com/office/powerpoint/2010/main" val="2997622276"/>
              </p:ext>
            </p:extLst>
          </p:nvPr>
        </p:nvGraphicFramePr>
        <p:xfrm>
          <a:off x="1645919" y="4837611"/>
          <a:ext cx="8522789" cy="2177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5"/>
          <p:cNvSpPr>
            <a:spLocks noGrp="1"/>
          </p:cNvSpPr>
          <p:nvPr>
            <p:ph type="ftr" sz="quarter" idx="11"/>
          </p:nvPr>
        </p:nvSpPr>
        <p:spPr>
          <a:xfrm>
            <a:off x="9802378" y="6392409"/>
            <a:ext cx="2185264" cy="365125"/>
          </a:xfrm>
        </p:spPr>
        <p:txBody>
          <a:bodyPr/>
          <a:lstStyle/>
          <a:p>
            <a:r>
              <a:rPr lang="en-US" dirty="0" err="1" smtClean="0"/>
              <a:t>UdaPeople</a:t>
            </a:r>
            <a:r>
              <a:rPr lang="en-US" dirty="0" smtClean="0"/>
              <a:t> CI/CD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680767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9"/>
            <a:ext cx="9905998" cy="687767"/>
          </a:xfrm>
        </p:spPr>
        <p:txBody>
          <a:bodyPr/>
          <a:lstStyle/>
          <a:p>
            <a:r>
              <a:rPr lang="en-IN" dirty="0" smtClean="0"/>
              <a:t>Benefits of Ci/CD</a:t>
            </a:r>
            <a:endParaRPr lang="en-IN" dirty="0"/>
          </a:p>
        </p:txBody>
      </p:sp>
      <p:sp>
        <p:nvSpPr>
          <p:cNvPr id="3" name="Content Placeholder 2"/>
          <p:cNvSpPr>
            <a:spLocks noGrp="1"/>
          </p:cNvSpPr>
          <p:nvPr>
            <p:ph sz="half" idx="1"/>
          </p:nvPr>
        </p:nvSpPr>
        <p:spPr>
          <a:xfrm>
            <a:off x="1141410" y="1236617"/>
            <a:ext cx="9906001" cy="955870"/>
          </a:xfrm>
        </p:spPr>
        <p:txBody>
          <a:bodyPr>
            <a:normAutofit/>
          </a:bodyPr>
          <a:lstStyle/>
          <a:p>
            <a:r>
              <a:rPr lang="en-IN" sz="2200" dirty="0" smtClean="0"/>
              <a:t>CI/CD process can maximize the product development by improving resource productivity &amp; efficiency by less human intervention thus avoiding error fixing costs.</a:t>
            </a:r>
          </a:p>
          <a:p>
            <a:endParaRPr lang="en-IN" sz="2200" dirty="0"/>
          </a:p>
        </p:txBody>
      </p:sp>
      <p:sp>
        <p:nvSpPr>
          <p:cNvPr id="6" name="Rounded Rectangle 5"/>
          <p:cNvSpPr/>
          <p:nvPr/>
        </p:nvSpPr>
        <p:spPr>
          <a:xfrm>
            <a:off x="17418" y="4023360"/>
            <a:ext cx="2169969" cy="645717"/>
          </a:xfrm>
          <a:prstGeom prst="roundRect">
            <a:avLst/>
          </a:prstGeom>
          <a:ln>
            <a:solidFill>
              <a:srgbClr val="57BE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CI/CD</a:t>
            </a:r>
          </a:p>
        </p:txBody>
      </p:sp>
      <p:graphicFrame>
        <p:nvGraphicFramePr>
          <p:cNvPr id="4" name="Diagram 3"/>
          <p:cNvGraphicFramePr/>
          <p:nvPr>
            <p:extLst>
              <p:ext uri="{D42A27DB-BD31-4B8C-83A1-F6EECF244321}">
                <p14:modId xmlns:p14="http://schemas.microsoft.com/office/powerpoint/2010/main" val="2197058654"/>
              </p:ext>
            </p:extLst>
          </p:nvPr>
        </p:nvGraphicFramePr>
        <p:xfrm>
          <a:off x="2449905" y="2192487"/>
          <a:ext cx="8128448" cy="43876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a:xfrm>
            <a:off x="9794875" y="6397531"/>
            <a:ext cx="1566955" cy="365125"/>
          </a:xfrm>
        </p:spPr>
        <p:txBody>
          <a:bodyPr/>
          <a:lstStyle/>
          <a:p>
            <a:r>
              <a:rPr lang="en-US" smtClean="0"/>
              <a:t>UdaPeople CI/CD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797171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958530" y="609599"/>
            <a:ext cx="4553996" cy="531223"/>
          </a:xfrm>
        </p:spPr>
        <p:txBody>
          <a:bodyPr/>
          <a:lstStyle/>
          <a:p>
            <a:r>
              <a:rPr lang="en-IN" dirty="0" smtClean="0"/>
              <a:t>Faster product DELIVERY</a:t>
            </a:r>
            <a:endParaRPr lang="en-IN" dirty="0"/>
          </a:p>
        </p:txBody>
      </p:sp>
      <p:sp>
        <p:nvSpPr>
          <p:cNvPr id="12" name="Text Placeholder 11"/>
          <p:cNvSpPr>
            <a:spLocks noGrp="1"/>
          </p:cNvSpPr>
          <p:nvPr>
            <p:ph type="body" sz="half" idx="15"/>
          </p:nvPr>
        </p:nvSpPr>
        <p:spPr>
          <a:xfrm>
            <a:off x="1075765" y="1140823"/>
            <a:ext cx="9971645" cy="1458942"/>
          </a:xfrm>
        </p:spPr>
        <p:txBody>
          <a:bodyPr>
            <a:normAutofit/>
          </a:bodyPr>
          <a:lstStyle/>
          <a:p>
            <a:pPr marL="285750" indent="-285750">
              <a:buFont typeface="Arial" panose="020B0604020202020204" pitchFamily="34" charset="0"/>
              <a:buChar char="•"/>
            </a:pPr>
            <a:r>
              <a:rPr lang="en-IN" dirty="0" smtClean="0"/>
              <a:t>Expensive resources will not be sitting idle when successful CI/CD is in play. No continuous monitoring is required, thus more development can be done</a:t>
            </a:r>
          </a:p>
          <a:p>
            <a:pPr marL="285750" indent="-285750">
              <a:buFont typeface="Arial" panose="020B0604020202020204" pitchFamily="34" charset="0"/>
              <a:buChar char="•"/>
            </a:pPr>
            <a:r>
              <a:rPr lang="en-IN" dirty="0" smtClean="0"/>
              <a:t>New value generating feature can be developed quickly</a:t>
            </a:r>
          </a:p>
          <a:p>
            <a:pPr marL="285750" indent="-285750">
              <a:buFont typeface="Arial" panose="020B0604020202020204" pitchFamily="34" charset="0"/>
              <a:buChar char="•"/>
            </a:pPr>
            <a:r>
              <a:rPr lang="en-IN" dirty="0" smtClean="0"/>
              <a:t>With Low time to market, organization can beat their competition and improve public relations</a:t>
            </a:r>
            <a:endParaRPr lang="en-IN" dirty="0"/>
          </a:p>
        </p:txBody>
      </p:sp>
      <p:sp>
        <p:nvSpPr>
          <p:cNvPr id="15" name="Text Placeholder 8"/>
          <p:cNvSpPr>
            <a:spLocks noGrp="1"/>
          </p:cNvSpPr>
          <p:nvPr>
            <p:ph type="body" idx="1"/>
          </p:nvPr>
        </p:nvSpPr>
        <p:spPr>
          <a:xfrm>
            <a:off x="958529" y="2557244"/>
            <a:ext cx="4763001" cy="531223"/>
          </a:xfrm>
        </p:spPr>
        <p:txBody>
          <a:bodyPr/>
          <a:lstStyle/>
          <a:p>
            <a:r>
              <a:rPr lang="en-IN" dirty="0" smtClean="0"/>
              <a:t>Superior Product Quality</a:t>
            </a:r>
            <a:endParaRPr lang="en-IN" dirty="0"/>
          </a:p>
        </p:txBody>
      </p:sp>
      <p:sp>
        <p:nvSpPr>
          <p:cNvPr id="16" name="Text Placeholder 11"/>
          <p:cNvSpPr>
            <a:spLocks noGrp="1"/>
          </p:cNvSpPr>
          <p:nvPr>
            <p:ph type="body" sz="half" idx="15"/>
          </p:nvPr>
        </p:nvSpPr>
        <p:spPr>
          <a:xfrm>
            <a:off x="1075765" y="3114851"/>
            <a:ext cx="9958576" cy="1026845"/>
          </a:xfrm>
        </p:spPr>
        <p:txBody>
          <a:bodyPr>
            <a:normAutofit/>
          </a:bodyPr>
          <a:lstStyle/>
          <a:p>
            <a:pPr marL="285750" indent="-285750">
              <a:buFont typeface="Arial" panose="020B0604020202020204" pitchFamily="34" charset="0"/>
              <a:buChar char="•"/>
            </a:pPr>
            <a:r>
              <a:rPr lang="en-IN" dirty="0"/>
              <a:t>With Automated Tests, Developers can know about bugs and issues in real time. Resources will not be plagued with endless bug fix requests, overall saving cost and promote better product quality</a:t>
            </a:r>
          </a:p>
          <a:p>
            <a:pPr marL="285750" indent="-285750">
              <a:buFont typeface="Arial" panose="020B0604020202020204" pitchFamily="34" charset="0"/>
              <a:buChar char="•"/>
            </a:pPr>
            <a:r>
              <a:rPr lang="en-IN" dirty="0"/>
              <a:t>Less bugs from Production environment builds a good brand image.</a:t>
            </a:r>
            <a:endParaRPr lang="en-IN" dirty="0"/>
          </a:p>
        </p:txBody>
      </p:sp>
      <p:sp>
        <p:nvSpPr>
          <p:cNvPr id="17" name="Text Placeholder 8"/>
          <p:cNvSpPr>
            <a:spLocks noGrp="1"/>
          </p:cNvSpPr>
          <p:nvPr>
            <p:ph type="body" idx="1"/>
          </p:nvPr>
        </p:nvSpPr>
        <p:spPr>
          <a:xfrm>
            <a:off x="958529" y="4179106"/>
            <a:ext cx="3196899" cy="531223"/>
          </a:xfrm>
        </p:spPr>
        <p:txBody>
          <a:bodyPr/>
          <a:lstStyle/>
          <a:p>
            <a:r>
              <a:rPr lang="en-IN" dirty="0" smtClean="0"/>
              <a:t>Automation</a:t>
            </a:r>
            <a:endParaRPr lang="en-IN" dirty="0"/>
          </a:p>
        </p:txBody>
      </p:sp>
      <p:sp>
        <p:nvSpPr>
          <p:cNvPr id="18" name="Text Placeholder 11"/>
          <p:cNvSpPr>
            <a:spLocks noGrp="1"/>
          </p:cNvSpPr>
          <p:nvPr>
            <p:ph type="body" sz="half" idx="15"/>
          </p:nvPr>
        </p:nvSpPr>
        <p:spPr>
          <a:xfrm>
            <a:off x="1075765" y="4656782"/>
            <a:ext cx="9958579" cy="1690230"/>
          </a:xfrm>
        </p:spPr>
        <p:txBody>
          <a:bodyPr>
            <a:normAutofit lnSpcReduction="10000"/>
          </a:bodyPr>
          <a:lstStyle/>
          <a:p>
            <a:pPr marL="285750" indent="-285750">
              <a:buFont typeface="Arial" panose="020B0604020202020204" pitchFamily="34" charset="0"/>
              <a:buChar char="•"/>
            </a:pPr>
            <a:r>
              <a:rPr lang="en-IN" dirty="0"/>
              <a:t>Following human intervention can be avoided and thus less human errors</a:t>
            </a:r>
          </a:p>
          <a:p>
            <a:pPr marL="742950" lvl="2" indent="-285750">
              <a:spcBef>
                <a:spcPts val="1000"/>
              </a:spcBef>
              <a:buFont typeface="Arial" panose="020B0604020202020204" pitchFamily="34" charset="0"/>
              <a:buChar char="•"/>
            </a:pPr>
            <a:r>
              <a:rPr lang="en-IN" sz="1200" dirty="0"/>
              <a:t>Source Code Management</a:t>
            </a:r>
          </a:p>
          <a:p>
            <a:pPr marL="742950" lvl="2" indent="-285750">
              <a:spcBef>
                <a:spcPts val="1000"/>
              </a:spcBef>
              <a:buFont typeface="Arial" panose="020B0604020202020204" pitchFamily="34" charset="0"/>
              <a:buChar char="•"/>
            </a:pPr>
            <a:r>
              <a:rPr lang="en-IN" sz="1200" dirty="0"/>
              <a:t>Version Control System</a:t>
            </a:r>
          </a:p>
          <a:p>
            <a:pPr marL="742950" lvl="2" indent="-285750">
              <a:spcBef>
                <a:spcPts val="1000"/>
              </a:spcBef>
              <a:buFont typeface="Arial" panose="020B0604020202020204" pitchFamily="34" charset="0"/>
              <a:buChar char="•"/>
            </a:pPr>
            <a:r>
              <a:rPr lang="en-IN" sz="1200" dirty="0"/>
              <a:t>Deployment Mechanism</a:t>
            </a:r>
          </a:p>
          <a:p>
            <a:pPr marL="742950" lvl="2" indent="-285750">
              <a:spcBef>
                <a:spcPts val="1000"/>
              </a:spcBef>
              <a:buFont typeface="Arial" panose="020B0604020202020204" pitchFamily="34" charset="0"/>
              <a:buChar char="•"/>
            </a:pPr>
            <a:r>
              <a:rPr lang="en-IN" sz="1200" dirty="0"/>
              <a:t>Product testing</a:t>
            </a:r>
          </a:p>
          <a:p>
            <a:pPr marL="742950" lvl="1" indent="-285750">
              <a:buFont typeface="Arial" panose="020B0604020202020204" pitchFamily="34" charset="0"/>
              <a:buChar char="•"/>
            </a:pPr>
            <a:endParaRPr lang="en-IN" dirty="0" smtClean="0"/>
          </a:p>
        </p:txBody>
      </p:sp>
      <p:sp>
        <p:nvSpPr>
          <p:cNvPr id="19" name="Footer Placeholder 18"/>
          <p:cNvSpPr>
            <a:spLocks noGrp="1"/>
          </p:cNvSpPr>
          <p:nvPr>
            <p:ph type="ftr" sz="quarter" idx="11"/>
          </p:nvPr>
        </p:nvSpPr>
        <p:spPr>
          <a:xfrm>
            <a:off x="9826136" y="6347012"/>
            <a:ext cx="1671458" cy="365125"/>
          </a:xfrm>
        </p:spPr>
        <p:txBody>
          <a:bodyPr/>
          <a:lstStyle/>
          <a:p>
            <a:r>
              <a:rPr lang="en-US" dirty="0" err="1" smtClean="0"/>
              <a:t>UdaPeople</a:t>
            </a:r>
            <a:r>
              <a:rPr lang="en-US" dirty="0" smtClean="0"/>
              <a:t> CI/CD</a:t>
            </a:r>
            <a:endParaRPr lang="en-US" dirty="0"/>
          </a:p>
        </p:txBody>
      </p:sp>
      <p:sp>
        <p:nvSpPr>
          <p:cNvPr id="20" name="Slide Number Placeholder 19"/>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28887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958530" y="609599"/>
            <a:ext cx="3196899" cy="531223"/>
          </a:xfrm>
        </p:spPr>
        <p:txBody>
          <a:bodyPr/>
          <a:lstStyle/>
          <a:p>
            <a:r>
              <a:rPr lang="en-IN" dirty="0" smtClean="0"/>
              <a:t>Quick Rollback</a:t>
            </a:r>
            <a:endParaRPr lang="en-IN" dirty="0"/>
          </a:p>
        </p:txBody>
      </p:sp>
      <p:sp>
        <p:nvSpPr>
          <p:cNvPr id="12" name="Text Placeholder 11"/>
          <p:cNvSpPr>
            <a:spLocks noGrp="1"/>
          </p:cNvSpPr>
          <p:nvPr>
            <p:ph type="body" sz="half" idx="15"/>
          </p:nvPr>
        </p:nvSpPr>
        <p:spPr>
          <a:xfrm>
            <a:off x="1228165" y="1140824"/>
            <a:ext cx="9819245" cy="1073458"/>
          </a:xfrm>
        </p:spPr>
        <p:txBody>
          <a:bodyPr>
            <a:normAutofit/>
          </a:bodyPr>
          <a:lstStyle/>
          <a:p>
            <a:pPr marL="285750" indent="-285750">
              <a:buFont typeface="Arial" panose="020B0604020202020204" pitchFamily="34" charset="0"/>
              <a:buChar char="•"/>
            </a:pPr>
            <a:r>
              <a:rPr lang="en-IN" sz="1600" dirty="0"/>
              <a:t>Fail Fast and recover </a:t>
            </a:r>
            <a:r>
              <a:rPr lang="en-IN" sz="1600" dirty="0" smtClean="0"/>
              <a:t>faster - Quickly </a:t>
            </a:r>
            <a:r>
              <a:rPr lang="en-IN" sz="1600" dirty="0"/>
              <a:t>rollback to previous version in just single click</a:t>
            </a:r>
          </a:p>
          <a:p>
            <a:pPr marL="285750" indent="-285750">
              <a:buFont typeface="Arial" panose="020B0604020202020204" pitchFamily="34" charset="0"/>
              <a:buChar char="•"/>
            </a:pPr>
            <a:r>
              <a:rPr lang="en-IN" sz="1600" dirty="0"/>
              <a:t>S</a:t>
            </a:r>
            <a:r>
              <a:rPr lang="en-IN" sz="1600" dirty="0"/>
              <a:t>aves </a:t>
            </a:r>
            <a:r>
              <a:rPr lang="en-IN" sz="1600" dirty="0"/>
              <a:t>teams time, energy, and resources and leads to faster fixes of problem </a:t>
            </a:r>
            <a:r>
              <a:rPr lang="en-IN" sz="1600" dirty="0"/>
              <a:t>code</a:t>
            </a:r>
          </a:p>
        </p:txBody>
      </p:sp>
      <p:sp>
        <p:nvSpPr>
          <p:cNvPr id="15" name="Text Placeholder 8"/>
          <p:cNvSpPr>
            <a:spLocks noGrp="1"/>
          </p:cNvSpPr>
          <p:nvPr>
            <p:ph type="body" idx="1"/>
          </p:nvPr>
        </p:nvSpPr>
        <p:spPr>
          <a:xfrm>
            <a:off x="939542" y="2231716"/>
            <a:ext cx="4506105" cy="531223"/>
          </a:xfrm>
        </p:spPr>
        <p:txBody>
          <a:bodyPr/>
          <a:lstStyle/>
          <a:p>
            <a:r>
              <a:rPr lang="en-IN" dirty="0" smtClean="0"/>
              <a:t>Continuous Feedback</a:t>
            </a:r>
            <a:endParaRPr lang="en-IN" dirty="0"/>
          </a:p>
        </p:txBody>
      </p:sp>
      <p:sp>
        <p:nvSpPr>
          <p:cNvPr id="16" name="Text Placeholder 11"/>
          <p:cNvSpPr>
            <a:spLocks noGrp="1"/>
          </p:cNvSpPr>
          <p:nvPr>
            <p:ph type="body" sz="half" idx="15"/>
          </p:nvPr>
        </p:nvSpPr>
        <p:spPr>
          <a:xfrm>
            <a:off x="1228165" y="2780078"/>
            <a:ext cx="9806176" cy="1352651"/>
          </a:xfrm>
        </p:spPr>
        <p:txBody>
          <a:bodyPr>
            <a:normAutofit/>
          </a:bodyPr>
          <a:lstStyle/>
          <a:p>
            <a:pPr marL="171450" indent="-171450">
              <a:buFont typeface="Arial" panose="020B0604020202020204" pitchFamily="34" charset="0"/>
              <a:buChar char="•"/>
            </a:pPr>
            <a:r>
              <a:rPr lang="en-IN" sz="1600" dirty="0"/>
              <a:t>U</a:t>
            </a:r>
            <a:r>
              <a:rPr lang="en-IN" sz="1600" dirty="0"/>
              <a:t>nified </a:t>
            </a:r>
            <a:r>
              <a:rPr lang="en-IN" sz="1600" dirty="0"/>
              <a:t>CI/CD process, gives everyone on the team – including business stakeholders – a way to see what’s happening, where it’s happening, and what might be going wrong.</a:t>
            </a:r>
          </a:p>
          <a:p>
            <a:pPr marL="171450" indent="-171450">
              <a:buFont typeface="Arial" panose="020B0604020202020204" pitchFamily="34" charset="0"/>
              <a:buChar char="•"/>
            </a:pPr>
            <a:r>
              <a:rPr lang="en-IN" sz="1600" dirty="0"/>
              <a:t>No external tools are required which avoid unnecessary wastage of cost and time.</a:t>
            </a:r>
            <a:endParaRPr lang="en-IN" sz="1600" dirty="0"/>
          </a:p>
        </p:txBody>
      </p:sp>
      <p:sp>
        <p:nvSpPr>
          <p:cNvPr id="17" name="Text Placeholder 8"/>
          <p:cNvSpPr>
            <a:spLocks noGrp="1"/>
          </p:cNvSpPr>
          <p:nvPr>
            <p:ph type="body" idx="1"/>
          </p:nvPr>
        </p:nvSpPr>
        <p:spPr>
          <a:xfrm>
            <a:off x="958530" y="4001851"/>
            <a:ext cx="3739747" cy="531223"/>
          </a:xfrm>
        </p:spPr>
        <p:txBody>
          <a:bodyPr/>
          <a:lstStyle/>
          <a:p>
            <a:r>
              <a:rPr lang="en-IN" dirty="0" smtClean="0"/>
              <a:t>Reduce backlog</a:t>
            </a:r>
            <a:endParaRPr lang="en-IN" dirty="0"/>
          </a:p>
        </p:txBody>
      </p:sp>
      <p:sp>
        <p:nvSpPr>
          <p:cNvPr id="18" name="Text Placeholder 11"/>
          <p:cNvSpPr>
            <a:spLocks noGrp="1"/>
          </p:cNvSpPr>
          <p:nvPr>
            <p:ph type="body" sz="half" idx="15"/>
          </p:nvPr>
        </p:nvSpPr>
        <p:spPr>
          <a:xfrm>
            <a:off x="1228165" y="4601727"/>
            <a:ext cx="8884023" cy="839849"/>
          </a:xfrm>
        </p:spPr>
        <p:txBody>
          <a:bodyPr>
            <a:normAutofit/>
          </a:bodyPr>
          <a:lstStyle/>
          <a:p>
            <a:pPr marL="285750" indent="-285750">
              <a:buFont typeface="Arial" panose="020B0604020202020204" pitchFamily="34" charset="0"/>
              <a:buChar char="•"/>
            </a:pPr>
            <a:r>
              <a:rPr lang="en-IN" sz="1600" dirty="0"/>
              <a:t>With less number of bugs and early detection of bugs, non-critical </a:t>
            </a:r>
            <a:r>
              <a:rPr lang="en-IN" sz="1600" dirty="0"/>
              <a:t>defects in your team’s </a:t>
            </a:r>
            <a:r>
              <a:rPr lang="en-IN" sz="1600" dirty="0"/>
              <a:t>backlog will decrease.</a:t>
            </a:r>
            <a:endParaRPr lang="en-IN" sz="1600" dirty="0"/>
          </a:p>
        </p:txBody>
      </p:sp>
      <p:sp>
        <p:nvSpPr>
          <p:cNvPr id="3" name="Footer Placeholder 2"/>
          <p:cNvSpPr>
            <a:spLocks noGrp="1"/>
          </p:cNvSpPr>
          <p:nvPr>
            <p:ph type="ftr" sz="quarter" idx="11"/>
          </p:nvPr>
        </p:nvSpPr>
        <p:spPr>
          <a:xfrm>
            <a:off x="9789023" y="6318703"/>
            <a:ext cx="1462452" cy="365125"/>
          </a:xfrm>
        </p:spPr>
        <p:txBody>
          <a:bodyPr/>
          <a:lstStyle/>
          <a:p>
            <a:r>
              <a:rPr lang="en-US" dirty="0" err="1" smtClean="0"/>
              <a:t>UdaPeople</a:t>
            </a:r>
            <a:r>
              <a:rPr lang="en-US" dirty="0" smtClean="0"/>
              <a:t> CI/CD</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375031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158</TotalTime>
  <Words>385</Words>
  <Application>Microsoft Office PowerPoint</Application>
  <PresentationFormat>Widescreen</PresentationFormat>
  <Paragraphs>52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Courier New</vt:lpstr>
      <vt:lpstr>Trebuchet MS</vt:lpstr>
      <vt:lpstr>Tw Cen MT</vt:lpstr>
      <vt:lpstr>Wingdings</vt:lpstr>
      <vt:lpstr>Circuit</vt:lpstr>
      <vt:lpstr>UdaPeople CI/CD  </vt:lpstr>
      <vt:lpstr>What is CI/CD ?</vt:lpstr>
      <vt:lpstr>Benefits of Ci/CD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Anshul Jain</dc:creator>
  <cp:lastModifiedBy>Anshul Jain</cp:lastModifiedBy>
  <cp:revision>19</cp:revision>
  <dcterms:created xsi:type="dcterms:W3CDTF">2023-03-02T01:32:05Z</dcterms:created>
  <dcterms:modified xsi:type="dcterms:W3CDTF">2023-03-06T02:24:55Z</dcterms:modified>
</cp:coreProperties>
</file>