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9FD"/>
    <a:srgbClr val="7FDFF5"/>
    <a:srgbClr val="83E3F9"/>
    <a:srgbClr val="7FFAFD"/>
    <a:srgbClr val="44B9E3"/>
    <a:srgbClr val="88CBF4"/>
    <a:srgbClr val="61C5E3"/>
    <a:srgbClr val="44BAE4"/>
    <a:srgbClr val="75D3F5"/>
    <a:srgbClr val="3B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71F2A-932D-462E-8FA8-B2E6BCDD1DF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C8E8BE-167C-4F99-BF17-6FE8FD072A6A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9E462F28-CCB7-4C15-8016-43A9829B2170}" type="parTrans" cxnId="{A7281FD8-BE6D-41D6-9CD4-CA3813A6F34F}">
      <dgm:prSet/>
      <dgm:spPr/>
      <dgm:t>
        <a:bodyPr/>
        <a:lstStyle/>
        <a:p>
          <a:endParaRPr lang="en-US"/>
        </a:p>
      </dgm:t>
    </dgm:pt>
    <dgm:pt modelId="{44BBEE18-D3F4-4769-9E3D-BDFB9F3254E2}" type="sibTrans" cxnId="{A7281FD8-BE6D-41D6-9CD4-CA3813A6F34F}">
      <dgm:prSet/>
      <dgm:spPr/>
      <dgm:t>
        <a:bodyPr/>
        <a:lstStyle/>
        <a:p>
          <a:endParaRPr lang="en-US"/>
        </a:p>
      </dgm:t>
    </dgm:pt>
    <dgm:pt modelId="{B18B89CF-F514-4ECC-B356-F88AB03E76E4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AC85183D-2669-4D36-A353-1D3566ECF4F7}" type="parTrans" cxnId="{FDFFF5C1-DD85-490D-906B-6AB9747EE91B}">
      <dgm:prSet/>
      <dgm:spPr/>
      <dgm:t>
        <a:bodyPr/>
        <a:lstStyle/>
        <a:p>
          <a:endParaRPr lang="en-US"/>
        </a:p>
      </dgm:t>
    </dgm:pt>
    <dgm:pt modelId="{508B93A3-DC0D-4546-B634-D1F5718D833A}" type="sibTrans" cxnId="{FDFFF5C1-DD85-490D-906B-6AB9747EE91B}">
      <dgm:prSet/>
      <dgm:spPr/>
      <dgm:t>
        <a:bodyPr/>
        <a:lstStyle/>
        <a:p>
          <a:endParaRPr lang="en-US"/>
        </a:p>
      </dgm:t>
    </dgm:pt>
    <dgm:pt modelId="{3033E017-CD6A-46DC-8195-AD3B4ACE81B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4D3D7BD-FDAD-407F-8F3E-A90D8F47C1CD}" type="parTrans" cxnId="{090B342D-D583-41F6-89BA-7D4CC34BFCCE}">
      <dgm:prSet/>
      <dgm:spPr/>
      <dgm:t>
        <a:bodyPr/>
        <a:lstStyle/>
        <a:p>
          <a:endParaRPr lang="en-US"/>
        </a:p>
      </dgm:t>
    </dgm:pt>
    <dgm:pt modelId="{0BBCA995-C47C-41F1-893D-CF58198A368B}" type="sibTrans" cxnId="{090B342D-D583-41F6-89BA-7D4CC34BFCCE}">
      <dgm:prSet/>
      <dgm:spPr/>
      <dgm:t>
        <a:bodyPr/>
        <a:lstStyle/>
        <a:p>
          <a:endParaRPr lang="en-US"/>
        </a:p>
      </dgm:t>
    </dgm:pt>
    <dgm:pt modelId="{750B8DD7-F586-4ED2-9B6F-BE43CA5E353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6FE4881C-F678-4E54-BF61-2FD93BB81A5B}" type="parTrans" cxnId="{A572DE22-9A15-4FB1-A913-9039E523EFC6}">
      <dgm:prSet/>
      <dgm:spPr/>
      <dgm:t>
        <a:bodyPr/>
        <a:lstStyle/>
        <a:p>
          <a:endParaRPr lang="en-US"/>
        </a:p>
      </dgm:t>
    </dgm:pt>
    <dgm:pt modelId="{9E797609-E8D8-47D1-8009-8AB0D7502FF0}" type="sibTrans" cxnId="{A572DE22-9A15-4FB1-A913-9039E523EFC6}">
      <dgm:prSet/>
      <dgm:spPr/>
      <dgm:t>
        <a:bodyPr/>
        <a:lstStyle/>
        <a:p>
          <a:endParaRPr lang="en-US"/>
        </a:p>
      </dgm:t>
    </dgm:pt>
    <dgm:pt modelId="{1289A61B-01C6-4866-A9F4-E6AF3886B4E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495593A1-8F16-45B3-999F-AC97C46B9AF0}" type="parTrans" cxnId="{58E93E4F-6F86-4E56-9816-AD59D43C1040}">
      <dgm:prSet/>
      <dgm:spPr/>
      <dgm:t>
        <a:bodyPr/>
        <a:lstStyle/>
        <a:p>
          <a:endParaRPr lang="en-US"/>
        </a:p>
      </dgm:t>
    </dgm:pt>
    <dgm:pt modelId="{8D0B3D0F-3F08-4218-8A9B-3F499A870ED5}" type="sibTrans" cxnId="{58E93E4F-6F86-4E56-9816-AD59D43C1040}">
      <dgm:prSet/>
      <dgm:spPr/>
      <dgm:t>
        <a:bodyPr/>
        <a:lstStyle/>
        <a:p>
          <a:endParaRPr lang="en-US"/>
        </a:p>
      </dgm:t>
    </dgm:pt>
    <dgm:pt modelId="{28C576A6-18C0-406F-AA1F-AC89A4E6F23A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Feedback</a:t>
          </a:r>
          <a:endParaRPr lang="en-US" dirty="0"/>
        </a:p>
      </dgm:t>
    </dgm:pt>
    <dgm:pt modelId="{1C20AC12-13F2-4FC2-A7BF-811B18784B05}" type="parTrans" cxnId="{EC55E698-573B-477F-9ED4-2D6386ADBF9C}">
      <dgm:prSet/>
      <dgm:spPr/>
      <dgm:t>
        <a:bodyPr/>
        <a:lstStyle/>
        <a:p>
          <a:endParaRPr lang="en-US"/>
        </a:p>
      </dgm:t>
    </dgm:pt>
    <dgm:pt modelId="{F23AAB2B-06B6-4ADB-8943-0507C527D7D2}" type="sibTrans" cxnId="{EC55E698-573B-477F-9ED4-2D6386ADBF9C}">
      <dgm:prSet/>
      <dgm:spPr/>
      <dgm:t>
        <a:bodyPr/>
        <a:lstStyle/>
        <a:p>
          <a:endParaRPr lang="en-US"/>
        </a:p>
      </dgm:t>
    </dgm:pt>
    <dgm:pt modelId="{EB41EF4F-BD99-4279-A541-79C891E47029}" type="pres">
      <dgm:prSet presAssocID="{72471F2A-932D-462E-8FA8-B2E6BCDD1DF8}" presName="Name0" presStyleCnt="0">
        <dgm:presLayoutVars>
          <dgm:dir/>
          <dgm:animLvl val="lvl"/>
          <dgm:resizeHandles val="exact"/>
        </dgm:presLayoutVars>
      </dgm:prSet>
      <dgm:spPr/>
    </dgm:pt>
    <dgm:pt modelId="{9A1CBEE8-1393-4F05-BEF1-CC723E2DD589}" type="pres">
      <dgm:prSet presAssocID="{B1C8E8BE-167C-4F99-BF17-6FE8FD072A6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08732C2-9D13-43C6-A6F5-0A6F428D522D}" type="pres">
      <dgm:prSet presAssocID="{44BBEE18-D3F4-4769-9E3D-BDFB9F3254E2}" presName="parTxOnlySpace" presStyleCnt="0"/>
      <dgm:spPr/>
    </dgm:pt>
    <dgm:pt modelId="{71F162EC-203C-4A94-83B7-76B23CCDB7AF}" type="pres">
      <dgm:prSet presAssocID="{B18B89CF-F514-4ECC-B356-F88AB03E76E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BD70A5A-74C6-4FBE-85FA-B2E5F45E7533}" type="pres">
      <dgm:prSet presAssocID="{508B93A3-DC0D-4546-B634-D1F5718D833A}" presName="parTxOnlySpace" presStyleCnt="0"/>
      <dgm:spPr/>
    </dgm:pt>
    <dgm:pt modelId="{8EDD4665-732E-46EF-9A1A-FEAAEA8FA728}" type="pres">
      <dgm:prSet presAssocID="{3033E017-CD6A-46DC-8195-AD3B4ACE81B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1D34522-2828-4704-9832-2BC1A5791FCF}" type="pres">
      <dgm:prSet presAssocID="{0BBCA995-C47C-41F1-893D-CF58198A368B}" presName="parTxOnlySpace" presStyleCnt="0"/>
      <dgm:spPr/>
    </dgm:pt>
    <dgm:pt modelId="{9E715D05-C0B5-4FDE-ACFF-2785E904A1DB}" type="pres">
      <dgm:prSet presAssocID="{750B8DD7-F586-4ED2-9B6F-BE43CA5E353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3EB263-C4CC-4934-82C8-DFFBD887EBFF}" type="pres">
      <dgm:prSet presAssocID="{9E797609-E8D8-47D1-8009-8AB0D7502FF0}" presName="parTxOnlySpace" presStyleCnt="0"/>
      <dgm:spPr/>
    </dgm:pt>
    <dgm:pt modelId="{5A6F1F30-E240-4775-AA08-8B209DAF6A9F}" type="pres">
      <dgm:prSet presAssocID="{1289A61B-01C6-4866-A9F4-E6AF3886B4E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BE679-CDC3-41CE-BB23-F7A22291A86E}" type="pres">
      <dgm:prSet presAssocID="{8D0B3D0F-3F08-4218-8A9B-3F499A870ED5}" presName="parTxOnlySpace" presStyleCnt="0"/>
      <dgm:spPr/>
    </dgm:pt>
    <dgm:pt modelId="{EFC5F2E6-F0E1-4A51-ADC1-BD88749C9F16}" type="pres">
      <dgm:prSet presAssocID="{28C576A6-18C0-406F-AA1F-AC89A4E6F23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281FD8-BE6D-41D6-9CD4-CA3813A6F34F}" srcId="{72471F2A-932D-462E-8FA8-B2E6BCDD1DF8}" destId="{B1C8E8BE-167C-4F99-BF17-6FE8FD072A6A}" srcOrd="0" destOrd="0" parTransId="{9E462F28-CCB7-4C15-8016-43A9829B2170}" sibTransId="{44BBEE18-D3F4-4769-9E3D-BDFB9F3254E2}"/>
    <dgm:cxn modelId="{CA03E8E6-77B8-45D5-9FF4-1ACFC9A8604D}" type="presOf" srcId="{28C576A6-18C0-406F-AA1F-AC89A4E6F23A}" destId="{EFC5F2E6-F0E1-4A51-ADC1-BD88749C9F16}" srcOrd="0" destOrd="0" presId="urn:microsoft.com/office/officeart/2005/8/layout/chevron1"/>
    <dgm:cxn modelId="{58E93E4F-6F86-4E56-9816-AD59D43C1040}" srcId="{72471F2A-932D-462E-8FA8-B2E6BCDD1DF8}" destId="{1289A61B-01C6-4866-A9F4-E6AF3886B4ED}" srcOrd="4" destOrd="0" parTransId="{495593A1-8F16-45B3-999F-AC97C46B9AF0}" sibTransId="{8D0B3D0F-3F08-4218-8A9B-3F499A870ED5}"/>
    <dgm:cxn modelId="{83AFB071-B270-4E69-96CA-D416F2ED0081}" type="presOf" srcId="{1289A61B-01C6-4866-A9F4-E6AF3886B4ED}" destId="{5A6F1F30-E240-4775-AA08-8B209DAF6A9F}" srcOrd="0" destOrd="0" presId="urn:microsoft.com/office/officeart/2005/8/layout/chevron1"/>
    <dgm:cxn modelId="{A572DE22-9A15-4FB1-A913-9039E523EFC6}" srcId="{72471F2A-932D-462E-8FA8-B2E6BCDD1DF8}" destId="{750B8DD7-F586-4ED2-9B6F-BE43CA5E3533}" srcOrd="3" destOrd="0" parTransId="{6FE4881C-F678-4E54-BF61-2FD93BB81A5B}" sibTransId="{9E797609-E8D8-47D1-8009-8AB0D7502FF0}"/>
    <dgm:cxn modelId="{6C6CEB95-3589-4C04-862A-ED936B61353B}" type="presOf" srcId="{72471F2A-932D-462E-8FA8-B2E6BCDD1DF8}" destId="{EB41EF4F-BD99-4279-A541-79C891E47029}" srcOrd="0" destOrd="0" presId="urn:microsoft.com/office/officeart/2005/8/layout/chevron1"/>
    <dgm:cxn modelId="{7EAEB088-3B1B-465E-9818-8B85EA02EF61}" type="presOf" srcId="{B18B89CF-F514-4ECC-B356-F88AB03E76E4}" destId="{71F162EC-203C-4A94-83B7-76B23CCDB7AF}" srcOrd="0" destOrd="0" presId="urn:microsoft.com/office/officeart/2005/8/layout/chevron1"/>
    <dgm:cxn modelId="{F0470C90-EE46-4045-9913-6CA84DEF4D4F}" type="presOf" srcId="{B1C8E8BE-167C-4F99-BF17-6FE8FD072A6A}" destId="{9A1CBEE8-1393-4F05-BEF1-CC723E2DD589}" srcOrd="0" destOrd="0" presId="urn:microsoft.com/office/officeart/2005/8/layout/chevron1"/>
    <dgm:cxn modelId="{FDFFF5C1-DD85-490D-906B-6AB9747EE91B}" srcId="{72471F2A-932D-462E-8FA8-B2E6BCDD1DF8}" destId="{B18B89CF-F514-4ECC-B356-F88AB03E76E4}" srcOrd="1" destOrd="0" parTransId="{AC85183D-2669-4D36-A353-1D3566ECF4F7}" sibTransId="{508B93A3-DC0D-4546-B634-D1F5718D833A}"/>
    <dgm:cxn modelId="{74FD0B39-CD08-441C-8BBB-0F1371F6BEFC}" type="presOf" srcId="{750B8DD7-F586-4ED2-9B6F-BE43CA5E3533}" destId="{9E715D05-C0B5-4FDE-ACFF-2785E904A1DB}" srcOrd="0" destOrd="0" presId="urn:microsoft.com/office/officeart/2005/8/layout/chevron1"/>
    <dgm:cxn modelId="{EC55E698-573B-477F-9ED4-2D6386ADBF9C}" srcId="{72471F2A-932D-462E-8FA8-B2E6BCDD1DF8}" destId="{28C576A6-18C0-406F-AA1F-AC89A4E6F23A}" srcOrd="5" destOrd="0" parTransId="{1C20AC12-13F2-4FC2-A7BF-811B18784B05}" sibTransId="{F23AAB2B-06B6-4ADB-8943-0507C527D7D2}"/>
    <dgm:cxn modelId="{D9D95809-BB6B-4E65-AB38-895578297102}" type="presOf" srcId="{3033E017-CD6A-46DC-8195-AD3B4ACE81BB}" destId="{8EDD4665-732E-46EF-9A1A-FEAAEA8FA728}" srcOrd="0" destOrd="0" presId="urn:microsoft.com/office/officeart/2005/8/layout/chevron1"/>
    <dgm:cxn modelId="{090B342D-D583-41F6-89BA-7D4CC34BFCCE}" srcId="{72471F2A-932D-462E-8FA8-B2E6BCDD1DF8}" destId="{3033E017-CD6A-46DC-8195-AD3B4ACE81BB}" srcOrd="2" destOrd="0" parTransId="{64D3D7BD-FDAD-407F-8F3E-A90D8F47C1CD}" sibTransId="{0BBCA995-C47C-41F1-893D-CF58198A368B}"/>
    <dgm:cxn modelId="{3607F599-E991-46C3-84A2-A869A5ABA158}" type="presParOf" srcId="{EB41EF4F-BD99-4279-A541-79C891E47029}" destId="{9A1CBEE8-1393-4F05-BEF1-CC723E2DD589}" srcOrd="0" destOrd="0" presId="urn:microsoft.com/office/officeart/2005/8/layout/chevron1"/>
    <dgm:cxn modelId="{C4C939C4-4049-4C69-B6A9-2DB847AB4E8C}" type="presParOf" srcId="{EB41EF4F-BD99-4279-A541-79C891E47029}" destId="{308732C2-9D13-43C6-A6F5-0A6F428D522D}" srcOrd="1" destOrd="0" presId="urn:microsoft.com/office/officeart/2005/8/layout/chevron1"/>
    <dgm:cxn modelId="{AA6F4886-8C6D-439F-B88C-87092E761D0C}" type="presParOf" srcId="{EB41EF4F-BD99-4279-A541-79C891E47029}" destId="{71F162EC-203C-4A94-83B7-76B23CCDB7AF}" srcOrd="2" destOrd="0" presId="urn:microsoft.com/office/officeart/2005/8/layout/chevron1"/>
    <dgm:cxn modelId="{30CBD0AB-BC16-4E08-9905-5A816286825F}" type="presParOf" srcId="{EB41EF4F-BD99-4279-A541-79C891E47029}" destId="{1BD70A5A-74C6-4FBE-85FA-B2E5F45E7533}" srcOrd="3" destOrd="0" presId="urn:microsoft.com/office/officeart/2005/8/layout/chevron1"/>
    <dgm:cxn modelId="{12E2DB21-204E-4A61-B9C9-5564788BFD41}" type="presParOf" srcId="{EB41EF4F-BD99-4279-A541-79C891E47029}" destId="{8EDD4665-732E-46EF-9A1A-FEAAEA8FA728}" srcOrd="4" destOrd="0" presId="urn:microsoft.com/office/officeart/2005/8/layout/chevron1"/>
    <dgm:cxn modelId="{B74E09B3-A525-461D-A716-031BAC81C9B2}" type="presParOf" srcId="{EB41EF4F-BD99-4279-A541-79C891E47029}" destId="{61D34522-2828-4704-9832-2BC1A5791FCF}" srcOrd="5" destOrd="0" presId="urn:microsoft.com/office/officeart/2005/8/layout/chevron1"/>
    <dgm:cxn modelId="{3D1D0F98-EA75-4463-852B-BA7F538A8311}" type="presParOf" srcId="{EB41EF4F-BD99-4279-A541-79C891E47029}" destId="{9E715D05-C0B5-4FDE-ACFF-2785E904A1DB}" srcOrd="6" destOrd="0" presId="urn:microsoft.com/office/officeart/2005/8/layout/chevron1"/>
    <dgm:cxn modelId="{9BF23FF4-4184-48D1-B32D-64C2AD36868B}" type="presParOf" srcId="{EB41EF4F-BD99-4279-A541-79C891E47029}" destId="{823EB263-C4CC-4934-82C8-DFFBD887EBFF}" srcOrd="7" destOrd="0" presId="urn:microsoft.com/office/officeart/2005/8/layout/chevron1"/>
    <dgm:cxn modelId="{3419679D-5BB9-4E92-8EBE-BF21C43CA1B5}" type="presParOf" srcId="{EB41EF4F-BD99-4279-A541-79C891E47029}" destId="{5A6F1F30-E240-4775-AA08-8B209DAF6A9F}" srcOrd="8" destOrd="0" presId="urn:microsoft.com/office/officeart/2005/8/layout/chevron1"/>
    <dgm:cxn modelId="{2BBEAE20-77C2-4CE1-843A-850CFFF3B3A6}" type="presParOf" srcId="{EB41EF4F-BD99-4279-A541-79C891E47029}" destId="{BA3BE679-CDC3-41CE-BB23-F7A22291A86E}" srcOrd="9" destOrd="0" presId="urn:microsoft.com/office/officeart/2005/8/layout/chevron1"/>
    <dgm:cxn modelId="{9CAB8131-C27F-4CC5-94FA-820FF458CDB8}" type="presParOf" srcId="{EB41EF4F-BD99-4279-A541-79C891E47029}" destId="{EFC5F2E6-F0E1-4A51-ADC1-BD88749C9F1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CBEE8-1393-4F05-BEF1-CC723E2DD589}">
      <dsp:nvSpPr>
        <dsp:cNvPr id="0" name=""/>
        <dsp:cNvSpPr/>
      </dsp:nvSpPr>
      <dsp:spPr>
        <a:xfrm>
          <a:off x="4161" y="778954"/>
          <a:ext cx="1548084" cy="619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</a:t>
          </a:r>
          <a:endParaRPr lang="en-US" sz="1600" kern="1200" dirty="0"/>
        </a:p>
      </dsp:txBody>
      <dsp:txXfrm>
        <a:off x="313778" y="778954"/>
        <a:ext cx="928851" cy="619233"/>
      </dsp:txXfrm>
    </dsp:sp>
    <dsp:sp modelId="{71F162EC-203C-4A94-83B7-76B23CCDB7AF}">
      <dsp:nvSpPr>
        <dsp:cNvPr id="0" name=""/>
        <dsp:cNvSpPr/>
      </dsp:nvSpPr>
      <dsp:spPr>
        <a:xfrm>
          <a:off x="1397437" y="778954"/>
          <a:ext cx="1548084" cy="619233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</a:t>
          </a:r>
          <a:endParaRPr lang="en-US" sz="1600" kern="1200" dirty="0"/>
        </a:p>
      </dsp:txBody>
      <dsp:txXfrm>
        <a:off x="1707054" y="778954"/>
        <a:ext cx="928851" cy="619233"/>
      </dsp:txXfrm>
    </dsp:sp>
    <dsp:sp modelId="{8EDD4665-732E-46EF-9A1A-FEAAEA8FA728}">
      <dsp:nvSpPr>
        <dsp:cNvPr id="0" name=""/>
        <dsp:cNvSpPr/>
      </dsp:nvSpPr>
      <dsp:spPr>
        <a:xfrm>
          <a:off x="2790714" y="778954"/>
          <a:ext cx="1548084" cy="61923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3100331" y="778954"/>
        <a:ext cx="928851" cy="619233"/>
      </dsp:txXfrm>
    </dsp:sp>
    <dsp:sp modelId="{9E715D05-C0B5-4FDE-ACFF-2785E904A1DB}">
      <dsp:nvSpPr>
        <dsp:cNvPr id="0" name=""/>
        <dsp:cNvSpPr/>
      </dsp:nvSpPr>
      <dsp:spPr>
        <a:xfrm>
          <a:off x="4183990" y="778954"/>
          <a:ext cx="1548084" cy="619233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Deploy</a:t>
          </a:r>
          <a:endParaRPr lang="en-US" sz="1600" kern="1200" dirty="0"/>
        </a:p>
      </dsp:txBody>
      <dsp:txXfrm>
        <a:off x="4493607" y="778954"/>
        <a:ext cx="928851" cy="619233"/>
      </dsp:txXfrm>
    </dsp:sp>
    <dsp:sp modelId="{5A6F1F30-E240-4775-AA08-8B209DAF6A9F}">
      <dsp:nvSpPr>
        <dsp:cNvPr id="0" name=""/>
        <dsp:cNvSpPr/>
      </dsp:nvSpPr>
      <dsp:spPr>
        <a:xfrm>
          <a:off x="5577266" y="778954"/>
          <a:ext cx="1548084" cy="619233"/>
        </a:xfrm>
        <a:prstGeom prst="chevron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</a:t>
          </a:r>
          <a:endParaRPr lang="en-US" sz="1600" kern="1200" dirty="0"/>
        </a:p>
      </dsp:txBody>
      <dsp:txXfrm>
        <a:off x="5886883" y="778954"/>
        <a:ext cx="928851" cy="619233"/>
      </dsp:txXfrm>
    </dsp:sp>
    <dsp:sp modelId="{EFC5F2E6-F0E1-4A51-ADC1-BD88749C9F16}">
      <dsp:nvSpPr>
        <dsp:cNvPr id="0" name=""/>
        <dsp:cNvSpPr/>
      </dsp:nvSpPr>
      <dsp:spPr>
        <a:xfrm>
          <a:off x="6970542" y="778954"/>
          <a:ext cx="1548084" cy="619233"/>
        </a:xfrm>
        <a:prstGeom prst="chevron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Feedback</a:t>
          </a:r>
          <a:endParaRPr lang="en-US" sz="1600" kern="1200" dirty="0"/>
        </a:p>
      </dsp:txBody>
      <dsp:txXfrm>
        <a:off x="7280159" y="778954"/>
        <a:ext cx="928851" cy="61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CI/CD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For </a:t>
            </a:r>
            <a:r>
              <a:rPr lang="en-IN" dirty="0" err="1" smtClean="0"/>
              <a:t>UDapeople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82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CI/CD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577" y="1793966"/>
            <a:ext cx="9597433" cy="209876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Today everyone including clients, employees and investors are demanding updated product software on regular basis. This requires frequent product deployments.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Each manual product deployment requires good amount of resource time and infrastructure cost which is recurring.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Frequent manual product deployments will waste good amount of resource time and thus money hence less product development.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577" y="4145280"/>
            <a:ext cx="9597433" cy="217714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CI/CD is a process that streamlines the </a:t>
            </a:r>
            <a:r>
              <a:rPr lang="en-IN" dirty="0" smtClean="0"/>
              <a:t>product </a:t>
            </a:r>
            <a:r>
              <a:rPr lang="en-IN" dirty="0"/>
              <a:t>development and deployment using automation.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400" dirty="0"/>
              <a:t>CI is Continuous Integration, makes product development faster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400" dirty="0"/>
              <a:t>CD is Continuous Deployments, Automates product testing and quick deployments.</a:t>
            </a:r>
          </a:p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97622276"/>
              </p:ext>
            </p:extLst>
          </p:nvPr>
        </p:nvGraphicFramePr>
        <p:xfrm>
          <a:off x="1645919" y="4837611"/>
          <a:ext cx="8522789" cy="217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7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87767"/>
          </a:xfrm>
        </p:spPr>
        <p:txBody>
          <a:bodyPr/>
          <a:lstStyle/>
          <a:p>
            <a:r>
              <a:rPr lang="en-IN" dirty="0" smtClean="0"/>
              <a:t>Benefits of Ci/CD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236617"/>
            <a:ext cx="9906001" cy="95587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CI/CD process can maximize the product development by improving resource productivity &amp; efficiency by less human intervention thus avoiding error fixing costs.</a:t>
            </a:r>
          </a:p>
          <a:p>
            <a:endParaRPr lang="en-IN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17419" y="4023360"/>
            <a:ext cx="1454918" cy="645717"/>
          </a:xfrm>
          <a:prstGeom prst="roundRect">
            <a:avLst/>
          </a:prstGeom>
          <a:ln>
            <a:solidFill>
              <a:srgbClr val="57B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CI/CD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3235821" y="3947356"/>
            <a:ext cx="7911150" cy="825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/>
              <a:t>Quick Deployments</a:t>
            </a:r>
          </a:p>
          <a:p>
            <a:pPr marL="0" indent="0">
              <a:buNone/>
            </a:pPr>
            <a:r>
              <a:rPr lang="en-IN" sz="2200" dirty="0"/>
              <a:t>No resource require to monitor while deployment pipeline is running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235821" y="3096100"/>
            <a:ext cx="7911150" cy="825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200" b="1" dirty="0"/>
              <a:t>Good Code Quality</a:t>
            </a:r>
          </a:p>
          <a:p>
            <a:pPr marL="0" indent="0">
              <a:buNone/>
            </a:pPr>
            <a:r>
              <a:rPr lang="en-IN" sz="2200" dirty="0"/>
              <a:t>Using test automation, developers can detect bugs early, thus saving bug fixing costs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3235821" y="2201193"/>
            <a:ext cx="8033070" cy="825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200" b="1" dirty="0" smtClean="0"/>
              <a:t>Faster Product Development</a:t>
            </a:r>
          </a:p>
          <a:p>
            <a:pPr marL="0" indent="0">
              <a:buNone/>
            </a:pPr>
            <a:r>
              <a:rPr lang="en-IN" sz="2200" dirty="0" smtClean="0"/>
              <a:t>Using test automation, developers can detect bugs early, thus saving bug fixing costs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3235820" y="4798612"/>
            <a:ext cx="7911151" cy="825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 smtClean="0"/>
              <a:t>Low Time to Market</a:t>
            </a:r>
            <a:endParaRPr lang="en-IN" sz="2200" b="1" dirty="0"/>
          </a:p>
          <a:p>
            <a:pPr marL="0" indent="0">
              <a:buNone/>
            </a:pPr>
            <a:r>
              <a:rPr lang="en-IN" sz="2200" dirty="0"/>
              <a:t>No resource require to monitor while deployment pipeline is running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3235820" y="5623748"/>
            <a:ext cx="7911151" cy="825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 smtClean="0"/>
              <a:t>Continuous Feedback</a:t>
            </a:r>
            <a:endParaRPr lang="en-IN" sz="2200" b="1" dirty="0"/>
          </a:p>
          <a:p>
            <a:pPr marL="0" indent="0">
              <a:buNone/>
            </a:pPr>
            <a:r>
              <a:rPr lang="en-IN" sz="2200" dirty="0"/>
              <a:t>No resource require to monitor while deployment pipeline is running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cxnSp>
        <p:nvCxnSpPr>
          <p:cNvPr id="48" name="Straight Connector 47"/>
          <p:cNvCxnSpPr>
            <a:endCxn id="49" idx="7"/>
          </p:cNvCxnSpPr>
          <p:nvPr/>
        </p:nvCxnSpPr>
        <p:spPr>
          <a:xfrm flipV="1">
            <a:off x="1472337" y="2363011"/>
            <a:ext cx="1626202" cy="1558226"/>
          </a:xfrm>
          <a:prstGeom prst="line">
            <a:avLst/>
          </a:prstGeom>
          <a:ln w="28575">
            <a:solidFill>
              <a:srgbClr val="7F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87040" y="2342606"/>
            <a:ext cx="130629" cy="139337"/>
          </a:xfrm>
          <a:prstGeom prst="ellipse">
            <a:avLst/>
          </a:prstGeom>
          <a:solidFill>
            <a:schemeClr val="tx1"/>
          </a:solidFill>
          <a:ln w="38100">
            <a:solidFill>
              <a:srgbClr val="7FF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663558" y="3312650"/>
            <a:ext cx="1323482" cy="757973"/>
          </a:xfrm>
          <a:prstGeom prst="line">
            <a:avLst/>
          </a:prstGeom>
          <a:ln w="28575">
            <a:solidFill>
              <a:srgbClr val="83E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984984" y="3208143"/>
            <a:ext cx="130629" cy="139337"/>
          </a:xfrm>
          <a:prstGeom prst="ellipse">
            <a:avLst/>
          </a:prstGeom>
          <a:solidFill>
            <a:schemeClr val="tx1"/>
          </a:solidFill>
          <a:ln w="38100">
            <a:solidFill>
              <a:srgbClr val="7FD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967910" y="4073680"/>
            <a:ext cx="130629" cy="139337"/>
          </a:xfrm>
          <a:prstGeom prst="ellipse">
            <a:avLst/>
          </a:prstGeom>
          <a:solidFill>
            <a:schemeClr val="tx1"/>
          </a:solidFill>
          <a:ln w="38100">
            <a:solidFill>
              <a:srgbClr val="88CB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2967909" y="4936771"/>
            <a:ext cx="130629" cy="139337"/>
          </a:xfrm>
          <a:prstGeom prst="ellipse">
            <a:avLst/>
          </a:prstGeom>
          <a:solidFill>
            <a:schemeClr val="tx1"/>
          </a:solidFill>
          <a:ln w="38100">
            <a:solidFill>
              <a:srgbClr val="44B9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979846" y="5781781"/>
            <a:ext cx="130629" cy="139337"/>
          </a:xfrm>
          <a:prstGeom prst="ellipse">
            <a:avLst/>
          </a:prstGeom>
          <a:solidFill>
            <a:schemeClr val="tx1"/>
          </a:solidFill>
          <a:ln w="38100">
            <a:solidFill>
              <a:srgbClr val="46A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/>
          <p:cNvCxnSpPr>
            <a:endCxn id="60" idx="2"/>
          </p:cNvCxnSpPr>
          <p:nvPr/>
        </p:nvCxnSpPr>
        <p:spPr>
          <a:xfrm flipV="1">
            <a:off x="1741714" y="4143349"/>
            <a:ext cx="1226196" cy="177717"/>
          </a:xfrm>
          <a:prstGeom prst="line">
            <a:avLst/>
          </a:prstGeom>
          <a:ln w="28575">
            <a:solidFill>
              <a:srgbClr val="88CB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1" idx="2"/>
          </p:cNvCxnSpPr>
          <p:nvPr/>
        </p:nvCxnSpPr>
        <p:spPr>
          <a:xfrm>
            <a:off x="1709181" y="4574299"/>
            <a:ext cx="1258728" cy="432141"/>
          </a:xfrm>
          <a:prstGeom prst="line">
            <a:avLst/>
          </a:prstGeom>
          <a:ln w="28575">
            <a:solidFill>
              <a:srgbClr val="44B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2" idx="1"/>
          </p:cNvCxnSpPr>
          <p:nvPr/>
        </p:nvCxnSpPr>
        <p:spPr>
          <a:xfrm>
            <a:off x="1568718" y="4772441"/>
            <a:ext cx="1430258" cy="1029745"/>
          </a:xfrm>
          <a:prstGeom prst="line">
            <a:avLst/>
          </a:prstGeom>
          <a:ln w="28575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190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820092"/>
            <a:ext cx="9906001" cy="24035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4336868"/>
            <a:ext cx="9906001" cy="145433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25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210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Trebuchet MS</vt:lpstr>
      <vt:lpstr>Tw Cen MT</vt:lpstr>
      <vt:lpstr>Wingdings</vt:lpstr>
      <vt:lpstr>Circuit</vt:lpstr>
      <vt:lpstr>CI/CD  </vt:lpstr>
      <vt:lpstr>What is CI/CD ?</vt:lpstr>
      <vt:lpstr>Benefits of Ci/CD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Anshul Jain</dc:creator>
  <cp:lastModifiedBy>Anshul Jain</cp:lastModifiedBy>
  <cp:revision>11</cp:revision>
  <dcterms:created xsi:type="dcterms:W3CDTF">2023-03-02T01:32:05Z</dcterms:created>
  <dcterms:modified xsi:type="dcterms:W3CDTF">2023-03-02T03:06:31Z</dcterms:modified>
</cp:coreProperties>
</file>