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42fc7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42fc7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442fc7b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442fc7b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442fc7b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442fc7b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42fc7b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42fc7b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42fc7b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442fc7b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42fc7b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42fc7b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42fc7b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42fc7b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6526" cy="41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12224" cy="4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79724" cy="39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38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72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2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81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