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40BFF-46F2-80AF-1625-BC47E592D7FD}" v="62" dt="2025-01-10T06:26:42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card&#10;&#10;Description automatically generated">
            <a:extLst>
              <a:ext uri="{FF2B5EF4-FFF2-40B4-BE49-F238E27FC236}">
                <a16:creationId xmlns:a16="http://schemas.microsoft.com/office/drawing/2014/main" id="{CBCFBCCB-75DB-47CD-F3F6-22A577B6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71" y="74386"/>
            <a:ext cx="9786255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E0AC-927C-6EBE-CBA0-50590A89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D5EA-DC66-9AFD-8EFD-4CEF2368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133244-0C19-2CCB-FD3C-473600C5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5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2D7-52ED-6D80-106A-31646E70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2643-A033-E05D-CC6C-44D7E56A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432A59-5F6A-A83C-7F66-5B143121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40A-C77A-BDBA-D421-64FC0FB1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1646-706C-FA9C-BEB1-0BF5AADD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5DF4F9-1FEF-23AF-4955-EF40B067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A8BE-DE7C-E5FF-1AE0-6F496E24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17C7-1CA5-DCBF-8E19-1AC9C1BF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924BF89-E3B6-CD8E-13E1-01A649DC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8F1D-7F0C-9025-39F6-EB04E020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9EB3-47CA-CE97-4233-F8F078AC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331C9C-D91D-443D-B4BE-32D97542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6088-3280-4556-EEAB-C54135C8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9CEF-733F-5692-7442-5B3642BE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05CBF6-1780-235E-5AE5-BA082D09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17C-7601-11EE-EE3B-F83C73DB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96CD-A144-19DF-48C8-146E8D32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94A0356-7D47-D158-4FE0-07D654EC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DE3D-CF51-59FA-E213-440523A3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5166-DB3B-FDEE-34C6-30B7C9DE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507FAB-A8C3-9AD4-60EA-CE47058D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2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0CD-AE5B-2F00-AE18-41437B7E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C580-0C6E-EF1C-C616-1AD2CCE4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640430-EA3C-953C-493C-2EF25D68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74386"/>
            <a:ext cx="9042398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2025-01-10T06:19:55Z</dcterms:created>
  <dcterms:modified xsi:type="dcterms:W3CDTF">2025-01-10T06:27:02Z</dcterms:modified>
</cp:coreProperties>
</file>