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8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4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8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0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33C2-2A50-4DDF-87E7-939BDA3A80E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147D49-84DF-4D11-B2B5-AD9CE4A330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B43E-5639-4581-AFBE-C20732ED2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Engine for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715D-47C7-44BF-8691-99899E648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7058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0041-21D8-4274-9783-5EFD1D9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B57F-77E5-45E4-B101-84ECD7EF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</a:t>
            </a:r>
            <a:r>
              <a:rPr lang="en-US" dirty="0" err="1"/>
              <a:t>Scrapy</a:t>
            </a:r>
            <a:r>
              <a:rPr lang="en-US" dirty="0"/>
              <a:t> was used for crawling</a:t>
            </a:r>
          </a:p>
          <a:p>
            <a:r>
              <a:rPr lang="en-US" dirty="0"/>
              <a:t>It didn’t give good results and retrieved mostly Twitter links</a:t>
            </a:r>
          </a:p>
          <a:p>
            <a:r>
              <a:rPr lang="en-US" dirty="0"/>
              <a:t>Apache </a:t>
            </a:r>
            <a:r>
              <a:rPr lang="en-US" dirty="0" err="1"/>
              <a:t>Nutch</a:t>
            </a:r>
            <a:r>
              <a:rPr lang="en-US" dirty="0"/>
              <a:t> 1.6 was then used for crawling</a:t>
            </a:r>
          </a:p>
          <a:p>
            <a:r>
              <a:rPr lang="en-US" dirty="0"/>
              <a:t>50 seed URLs were fetched to the crawler</a:t>
            </a:r>
          </a:p>
          <a:p>
            <a:r>
              <a:rPr lang="en-US" dirty="0"/>
              <a:t>About 126,000 pages were crawled and the results were sent to the indexer for indexing</a:t>
            </a:r>
          </a:p>
        </p:txBody>
      </p:sp>
    </p:spTree>
    <p:extLst>
      <p:ext uri="{BB962C8B-B14F-4D97-AF65-F5344CB8AC3E}">
        <p14:creationId xmlns:p14="http://schemas.microsoft.com/office/powerpoint/2010/main" val="4646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0809-A4A4-460D-BBF4-C4E690C2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2193-6CB5-4009-AD7F-6D460506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Solr</a:t>
            </a:r>
            <a:r>
              <a:rPr lang="en-US" dirty="0"/>
              <a:t> is used for indexing</a:t>
            </a:r>
          </a:p>
          <a:p>
            <a:r>
              <a:rPr lang="en-US" dirty="0"/>
              <a:t>Default Vector Space model has been applied while indexing in </a:t>
            </a:r>
            <a:r>
              <a:rPr lang="en-US" dirty="0" err="1"/>
              <a:t>Solr</a:t>
            </a:r>
            <a:endParaRPr lang="en-US" dirty="0"/>
          </a:p>
          <a:p>
            <a:r>
              <a:rPr lang="en-US" dirty="0"/>
              <a:t>Implemented Page rank after creating the </a:t>
            </a:r>
            <a:r>
              <a:rPr lang="en-US" dirty="0" err="1"/>
              <a:t>webgraph</a:t>
            </a:r>
            <a:endParaRPr lang="en-US" dirty="0"/>
          </a:p>
          <a:p>
            <a:r>
              <a:rPr lang="en-US" dirty="0"/>
              <a:t>Implemented HITS and send the results to UI through REST APIs</a:t>
            </a:r>
          </a:p>
        </p:txBody>
      </p:sp>
    </p:spTree>
    <p:extLst>
      <p:ext uri="{BB962C8B-B14F-4D97-AF65-F5344CB8AC3E}">
        <p14:creationId xmlns:p14="http://schemas.microsoft.com/office/powerpoint/2010/main" val="269095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60BD-8662-4C26-BE57-021064A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C467-A7FB-47AE-A4F8-5F16CDEE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used to send REST requests and receive REST responses to parse the results on the UI</a:t>
            </a:r>
          </a:p>
          <a:p>
            <a:r>
              <a:rPr lang="en-US" dirty="0"/>
              <a:t>Different iframes show the results of the same query using Google and Bing</a:t>
            </a:r>
          </a:p>
        </p:txBody>
      </p:sp>
    </p:spTree>
    <p:extLst>
      <p:ext uri="{BB962C8B-B14F-4D97-AF65-F5344CB8AC3E}">
        <p14:creationId xmlns:p14="http://schemas.microsoft.com/office/powerpoint/2010/main" val="13316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9A56-3BF0-4391-A9C0-CFA59035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AFA7-5DCF-4975-B23F-426CA336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algorithm is used for flat clustering</a:t>
            </a:r>
          </a:p>
          <a:p>
            <a:r>
              <a:rPr lang="en-US" dirty="0"/>
              <a:t>Agglomerative clustering using single link and Euclidean distance metric is used for hierarchical clustering</a:t>
            </a:r>
          </a:p>
          <a:p>
            <a:r>
              <a:rPr lang="en-US" dirty="0"/>
              <a:t>Clustering groups similar, relevant results together</a:t>
            </a:r>
          </a:p>
        </p:txBody>
      </p:sp>
    </p:spTree>
    <p:extLst>
      <p:ext uri="{BB962C8B-B14F-4D97-AF65-F5344CB8AC3E}">
        <p14:creationId xmlns:p14="http://schemas.microsoft.com/office/powerpoint/2010/main" val="33506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D09-7F30-4749-8E5B-D43CDEB0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3023-1DE5-46D0-99A1-4990616C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Rocchio</a:t>
            </a:r>
            <a:r>
              <a:rPr lang="en-US" dirty="0"/>
              <a:t> algorithm offline implemented for query expansion</a:t>
            </a:r>
          </a:p>
          <a:p>
            <a:r>
              <a:rPr lang="en-US" dirty="0"/>
              <a:t>Association cluster, Metric Cluster and Scalar Cluster algorithms are implemented for pseudo relevance feedback</a:t>
            </a:r>
          </a:p>
          <a:p>
            <a:r>
              <a:rPr lang="en-US" dirty="0"/>
              <a:t>These local strategies are used to for local vocabulary set, stem set and compute correlation weights for given query.</a:t>
            </a:r>
          </a:p>
          <a:p>
            <a:r>
              <a:rPr lang="en-US" dirty="0"/>
              <a:t>Synonyms and spell corrections is implemented using python </a:t>
            </a:r>
            <a:r>
              <a:rPr lang="en-US" dirty="0" err="1"/>
              <a:t>spellschecker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639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208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Search Engine for Countries</vt:lpstr>
      <vt:lpstr>Crawling</vt:lpstr>
      <vt:lpstr>Indexing</vt:lpstr>
      <vt:lpstr>User Interface</vt:lpstr>
      <vt:lpstr>Clustering</vt:lpstr>
      <vt:lpstr>Query Expansion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Countries</dc:title>
  <dc:creator>Pardhi, Anshul Rajkumar</dc:creator>
  <cp:lastModifiedBy>Pardhi, Anshul Rajkumar</cp:lastModifiedBy>
  <cp:revision>4</cp:revision>
  <dcterms:created xsi:type="dcterms:W3CDTF">2020-04-27T19:37:00Z</dcterms:created>
  <dcterms:modified xsi:type="dcterms:W3CDTF">2020-04-27T20:22:37Z</dcterms:modified>
</cp:coreProperties>
</file>